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00A3-154D-4706-B028-DFC26515DBD1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65F5-CD3C-46F7-845D-9899C863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93469"/>
            <a:ext cx="1219200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792" y="1581912"/>
            <a:ext cx="2743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91903" y="-2791902"/>
            <a:ext cx="6608195" cy="1219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-24842"/>
            <a:ext cx="12192000" cy="6629400"/>
          </a:xfrm>
          <a:prstGeom prst="rect">
            <a:avLst/>
          </a:prstGeom>
          <a:solidFill>
            <a:schemeClr val="tx1">
              <a:lumMod val="75000"/>
              <a:lumOff val="25000"/>
              <a:alpha val="74902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1792" y="1064668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PRINCIPLE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791" y="1664208"/>
            <a:ext cx="113117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How to win friends &amp; influence people?</a:t>
            </a:r>
            <a:endParaRPr lang="en-US" sz="58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" y="4337080"/>
            <a:ext cx="3703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AUTHOUR</a:t>
            </a:r>
            <a:endParaRPr lang="en-US" sz="3200" b="1" dirty="0" smtClean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srgbClr val="0070C0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DALE 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CARNEGIE</a:t>
            </a:r>
            <a:r>
              <a:rPr lang="en-US" sz="3200" dirty="0">
                <a:solidFill>
                  <a:srgbClr val="0070C0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2461" y="1581912"/>
            <a:ext cx="34183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2" y="6018624"/>
            <a:ext cx="1659636" cy="4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07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3469"/>
            <a:ext cx="1219200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792" y="1581912"/>
            <a:ext cx="2743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" y="11575"/>
            <a:ext cx="12192000" cy="6581894"/>
          </a:xfrm>
          <a:prstGeom prst="rect">
            <a:avLst/>
          </a:prstGeom>
          <a:solidFill>
            <a:schemeClr val="tx1">
              <a:lumMod val="75000"/>
              <a:lumOff val="25000"/>
              <a:alpha val="74902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792" y="1005281"/>
            <a:ext cx="109760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Do not </a:t>
            </a:r>
            <a:r>
              <a:rPr lang="en-US" sz="5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criticise</a:t>
            </a:r>
            <a:r>
              <a:rPr lang="en-US" sz="5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, condemn or complain</a:t>
            </a:r>
            <a:r>
              <a:rPr lang="en-US" sz="5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.</a:t>
            </a:r>
          </a:p>
          <a:p>
            <a:endParaRPr lang="en-US" sz="52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5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Give </a:t>
            </a:r>
            <a:r>
              <a:rPr lang="en-US" sz="5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honest and sincere appreciation.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2" y="6018624"/>
            <a:ext cx="1659636" cy="4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77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3469"/>
            <a:ext cx="1219200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1575"/>
            <a:ext cx="12192000" cy="6581894"/>
          </a:xfrm>
          <a:prstGeom prst="rect">
            <a:avLst/>
          </a:prstGeom>
          <a:solidFill>
            <a:schemeClr val="tx1">
              <a:lumMod val="75000"/>
              <a:lumOff val="25000"/>
              <a:alpha val="74902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979" y="1031625"/>
            <a:ext cx="109760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Arouse in the other person an eager want.</a:t>
            </a:r>
            <a:endParaRPr lang="en-US" sz="5200" b="1" dirty="0" smtClean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endParaRPr lang="en-US" sz="5200" b="1" dirty="0" smtClean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5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Become genuinely interested in other people.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2" y="6018624"/>
            <a:ext cx="1659636" cy="4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6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3469"/>
            <a:ext cx="1219200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9789"/>
            <a:ext cx="12192000" cy="6581894"/>
          </a:xfrm>
          <a:prstGeom prst="rect">
            <a:avLst/>
          </a:prstGeom>
          <a:solidFill>
            <a:schemeClr val="tx1">
              <a:lumMod val="75000"/>
              <a:lumOff val="25000"/>
              <a:alpha val="74902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980" y="532353"/>
            <a:ext cx="109760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Smile</a:t>
            </a:r>
          </a:p>
          <a:p>
            <a:endParaRPr lang="en-US" sz="42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Remember that a person’s name is to that person the sweetest and most important sound in any language.</a:t>
            </a:r>
            <a:endParaRPr lang="en-US" sz="4200" b="1" dirty="0" smtClean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endParaRPr lang="en-US" sz="4200" b="1" dirty="0" smtClean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Be a good listener. Encourage others to talk about themselves.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2" y="6018624"/>
            <a:ext cx="1659636" cy="4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9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53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3469"/>
            <a:ext cx="1219200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939"/>
            <a:ext cx="12192000" cy="6581894"/>
          </a:xfrm>
          <a:prstGeom prst="rect">
            <a:avLst/>
          </a:prstGeom>
          <a:solidFill>
            <a:schemeClr val="tx1">
              <a:lumMod val="75000"/>
              <a:lumOff val="25000"/>
              <a:alpha val="74902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980" y="509203"/>
            <a:ext cx="109760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Talk in terms of the other person’s interests</a:t>
            </a:r>
            <a:r>
              <a:rPr lang="en-US" sz="4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.</a:t>
            </a:r>
          </a:p>
          <a:p>
            <a:endParaRPr lang="en-US" sz="42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Make the other person feel important – and do it sincerely</a:t>
            </a:r>
            <a:r>
              <a:rPr lang="en-US" sz="4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.</a:t>
            </a:r>
          </a:p>
          <a:p>
            <a:endParaRPr lang="en-US" sz="42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The only way to get the best of an argument is to avoid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2" y="6018624"/>
            <a:ext cx="1659636" cy="4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2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39"/>
            <a:ext cx="1219200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3469"/>
            <a:ext cx="1219200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0636"/>
            <a:ext cx="12192000" cy="6581894"/>
          </a:xfrm>
          <a:prstGeom prst="rect">
            <a:avLst/>
          </a:prstGeom>
          <a:solidFill>
            <a:schemeClr val="tx1">
              <a:lumMod val="75000"/>
              <a:lumOff val="25000"/>
              <a:alpha val="74902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978" y="700519"/>
            <a:ext cx="109760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Show respect for the other person’s opinions. Never say, ‘You’re wrong.’</a:t>
            </a:r>
          </a:p>
          <a:p>
            <a:endParaRPr lang="en-US" sz="4200" b="1" dirty="0" smtClean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4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If </a:t>
            </a:r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you are wrong, admit it quickly and emphatically</a:t>
            </a:r>
            <a:r>
              <a:rPr lang="en-US" sz="4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.</a:t>
            </a:r>
          </a:p>
          <a:p>
            <a:endParaRPr lang="en-US" sz="42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Begin in a friendly way.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2" y="6018624"/>
            <a:ext cx="1659636" cy="4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39"/>
            <a:ext cx="1219200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3469"/>
            <a:ext cx="1219200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939"/>
            <a:ext cx="12192000" cy="6581894"/>
          </a:xfrm>
          <a:prstGeom prst="rect">
            <a:avLst/>
          </a:prstGeom>
          <a:solidFill>
            <a:schemeClr val="tx1">
              <a:lumMod val="75000"/>
              <a:lumOff val="25000"/>
              <a:alpha val="74902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978" y="607919"/>
            <a:ext cx="109760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Get the other person saying ‘yes, yes’ immediately</a:t>
            </a:r>
            <a:r>
              <a:rPr lang="en-US" sz="4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.</a:t>
            </a:r>
          </a:p>
          <a:p>
            <a:endParaRPr lang="en-US" sz="42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Let the other person do a great deal of the talking</a:t>
            </a:r>
            <a:r>
              <a:rPr lang="en-US" sz="42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.</a:t>
            </a:r>
          </a:p>
          <a:p>
            <a:endParaRPr lang="en-US" sz="42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42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Let the other person feel that the idea is his or hers.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2" y="6018624"/>
            <a:ext cx="1659636" cy="4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52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39"/>
            <a:ext cx="1219200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3469"/>
            <a:ext cx="1219200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0636"/>
            <a:ext cx="12192000" cy="6581894"/>
          </a:xfrm>
          <a:prstGeom prst="rect">
            <a:avLst/>
          </a:prstGeom>
          <a:solidFill>
            <a:schemeClr val="tx1">
              <a:lumMod val="75000"/>
              <a:lumOff val="25000"/>
              <a:alpha val="74902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978" y="781540"/>
            <a:ext cx="1097604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Try honestly to see things from the other person’s point of view</a:t>
            </a:r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.</a:t>
            </a:r>
          </a:p>
          <a:p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38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Appeal to the nobler motives.</a:t>
            </a:r>
          </a:p>
          <a:p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3800" b="1" dirty="0" err="1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Dramatise</a:t>
            </a:r>
            <a:r>
              <a:rPr lang="en-US" sz="38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 your ideas</a:t>
            </a:r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.</a:t>
            </a:r>
          </a:p>
          <a:p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  <a:p>
            <a:r>
              <a:rPr lang="en-US" sz="38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Throw down a challenge.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2" y="6018624"/>
            <a:ext cx="1659636" cy="4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8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93469"/>
            <a:ext cx="1219200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792" y="1581912"/>
            <a:ext cx="2743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91903" y="-2791902"/>
            <a:ext cx="6608195" cy="1219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-24842"/>
            <a:ext cx="12192000" cy="6629400"/>
          </a:xfrm>
          <a:prstGeom prst="rect">
            <a:avLst/>
          </a:prstGeom>
          <a:solidFill>
            <a:schemeClr val="tx1">
              <a:lumMod val="75000"/>
              <a:lumOff val="25000"/>
              <a:alpha val="74902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1792" y="1064668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ABOUT ME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1573" y="2820348"/>
            <a:ext cx="371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Rakesh Vishwakarma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2461" y="1581912"/>
            <a:ext cx="34183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2" y="6018624"/>
            <a:ext cx="1659636" cy="492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5" y="2604058"/>
            <a:ext cx="1371600" cy="1371600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81573" y="3282013"/>
            <a:ext cx="327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</a:t>
            </a:r>
            <a:r>
              <a:rPr lang="en-US" sz="2400" b="1" dirty="0" smtClean="0">
                <a:solidFill>
                  <a:schemeClr val="bg1"/>
                </a:solidFill>
              </a:rPr>
              <a:t>akesh.tu16@gmail.com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13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 Light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Vishwakarma</dc:creator>
  <cp:lastModifiedBy>Rakesh Vishwakarma</cp:lastModifiedBy>
  <cp:revision>9</cp:revision>
  <dcterms:created xsi:type="dcterms:W3CDTF">2020-04-05T07:37:50Z</dcterms:created>
  <dcterms:modified xsi:type="dcterms:W3CDTF">2020-04-13T07:05:50Z</dcterms:modified>
</cp:coreProperties>
</file>