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2"/>
  </p:notesMasterIdLst>
  <p:sldIdLst>
    <p:sldId id="402" r:id="rId2"/>
    <p:sldId id="403" r:id="rId3"/>
    <p:sldId id="401" r:id="rId4"/>
    <p:sldId id="404" r:id="rId5"/>
    <p:sldId id="405" r:id="rId6"/>
    <p:sldId id="408" r:id="rId7"/>
    <p:sldId id="409" r:id="rId8"/>
    <p:sldId id="406" r:id="rId9"/>
    <p:sldId id="410" r:id="rId10"/>
    <p:sldId id="411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F4628-A0FA-4377-BB32-737777F2EB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5BAFB28-B412-4A06-ACA5-0C67CE6698B4}">
      <dgm:prSet phldrT="[Text]" custT="1"/>
      <dgm:spPr/>
      <dgm:t>
        <a:bodyPr/>
        <a:lstStyle/>
        <a:p>
          <a:r>
            <a:rPr lang="en-CA" sz="2400" b="1" dirty="0" smtClean="0"/>
            <a:t>Step#1: </a:t>
          </a:r>
          <a:r>
            <a:rPr lang="en-CA" sz="2400" dirty="0" smtClean="0"/>
            <a:t>Check the lecture videos for answers</a:t>
          </a:r>
          <a:endParaRPr lang="en-CA" sz="2400" dirty="0"/>
        </a:p>
      </dgm:t>
    </dgm:pt>
    <dgm:pt modelId="{FAE533F8-56DD-4955-BC9C-B1AC5D98C18A}" type="parTrans" cxnId="{832E7DB6-2314-4548-B4FA-B1EFF58E3F9B}">
      <dgm:prSet/>
      <dgm:spPr/>
      <dgm:t>
        <a:bodyPr/>
        <a:lstStyle/>
        <a:p>
          <a:endParaRPr lang="en-CA" sz="2800"/>
        </a:p>
      </dgm:t>
    </dgm:pt>
    <dgm:pt modelId="{719B50CD-E5E4-42DE-A0CB-04B3C09949AF}" type="sibTrans" cxnId="{832E7DB6-2314-4548-B4FA-B1EFF58E3F9B}">
      <dgm:prSet custT="1"/>
      <dgm:spPr/>
      <dgm:t>
        <a:bodyPr/>
        <a:lstStyle/>
        <a:p>
          <a:endParaRPr lang="en-CA" sz="2000"/>
        </a:p>
      </dgm:t>
    </dgm:pt>
    <dgm:pt modelId="{8CADEA2B-D08B-42F1-B442-44B470F77D44}">
      <dgm:prSet custT="1"/>
      <dgm:spPr/>
      <dgm:t>
        <a:bodyPr/>
        <a:lstStyle/>
        <a:p>
          <a:r>
            <a:rPr lang="en-CA" sz="2400" b="1" dirty="0" smtClean="0"/>
            <a:t>Step#2: </a:t>
          </a:r>
          <a:r>
            <a:rPr lang="en-CA" sz="2400" dirty="0" smtClean="0"/>
            <a:t>Search the previous Q&amp;A</a:t>
          </a:r>
        </a:p>
      </dgm:t>
    </dgm:pt>
    <dgm:pt modelId="{D864E142-223F-418F-A148-B69B2C39BE80}" type="parTrans" cxnId="{81EA0C92-4171-4E2C-AF45-3F7A9321BDA3}">
      <dgm:prSet/>
      <dgm:spPr/>
      <dgm:t>
        <a:bodyPr/>
        <a:lstStyle/>
        <a:p>
          <a:endParaRPr lang="en-CA" sz="2800"/>
        </a:p>
      </dgm:t>
    </dgm:pt>
    <dgm:pt modelId="{23DF28C6-F35C-49C0-AD92-DBF84AA6A1A2}" type="sibTrans" cxnId="{81EA0C92-4171-4E2C-AF45-3F7A9321BDA3}">
      <dgm:prSet custT="1"/>
      <dgm:spPr/>
      <dgm:t>
        <a:bodyPr/>
        <a:lstStyle/>
        <a:p>
          <a:endParaRPr lang="en-CA" sz="2000"/>
        </a:p>
      </dgm:t>
    </dgm:pt>
    <dgm:pt modelId="{F65DA97C-6AF6-4CED-AD1D-C9152462CE64}">
      <dgm:prSet custT="1"/>
      <dgm:spPr/>
      <dgm:t>
        <a:bodyPr/>
        <a:lstStyle/>
        <a:p>
          <a:r>
            <a:rPr lang="en-CA" sz="2400" b="1" smtClean="0"/>
            <a:t>Step#3: </a:t>
          </a:r>
          <a:r>
            <a:rPr lang="en-CA" sz="2400" smtClean="0"/>
            <a:t>Search StackOverflow for error messages</a:t>
          </a:r>
          <a:endParaRPr lang="en-CA" sz="2400" dirty="0" smtClean="0"/>
        </a:p>
      </dgm:t>
    </dgm:pt>
    <dgm:pt modelId="{4DE837BB-0DF2-4266-A439-E6166DD6905A}" type="parTrans" cxnId="{6EA41395-0A28-4556-8691-3DBAA7BB1053}">
      <dgm:prSet/>
      <dgm:spPr/>
      <dgm:t>
        <a:bodyPr/>
        <a:lstStyle/>
        <a:p>
          <a:endParaRPr lang="en-CA" sz="2800"/>
        </a:p>
      </dgm:t>
    </dgm:pt>
    <dgm:pt modelId="{A1A4B923-46B3-4F50-9546-1A83B74BB080}" type="sibTrans" cxnId="{6EA41395-0A28-4556-8691-3DBAA7BB1053}">
      <dgm:prSet custT="1"/>
      <dgm:spPr/>
      <dgm:t>
        <a:bodyPr/>
        <a:lstStyle/>
        <a:p>
          <a:endParaRPr lang="en-CA" sz="2000"/>
        </a:p>
      </dgm:t>
    </dgm:pt>
    <dgm:pt modelId="{6D2019B3-84F5-4834-9FDE-BDBBAFFE52E3}">
      <dgm:prSet custT="1"/>
      <dgm:spPr/>
      <dgm:t>
        <a:bodyPr/>
        <a:lstStyle/>
        <a:p>
          <a:r>
            <a:rPr lang="en-CA" sz="2400" b="1" dirty="0" smtClean="0"/>
            <a:t>Step#4: </a:t>
          </a:r>
          <a:r>
            <a:rPr lang="en-CA" sz="2400" dirty="0" smtClean="0"/>
            <a:t>Post in Q&amp;A and our team will be happy to help you out </a:t>
          </a:r>
        </a:p>
      </dgm:t>
    </dgm:pt>
    <dgm:pt modelId="{27C6D89C-A7DE-45F0-9CF6-06E391C64B0B}" type="parTrans" cxnId="{91AC36CB-0FD7-47D9-838E-3D0C1BCF68C4}">
      <dgm:prSet/>
      <dgm:spPr/>
      <dgm:t>
        <a:bodyPr/>
        <a:lstStyle/>
        <a:p>
          <a:endParaRPr lang="en-CA" sz="2800"/>
        </a:p>
      </dgm:t>
    </dgm:pt>
    <dgm:pt modelId="{E0EFA0B6-443E-4BE0-88D5-D0A712A4CD3C}" type="sibTrans" cxnId="{91AC36CB-0FD7-47D9-838E-3D0C1BCF68C4}">
      <dgm:prSet/>
      <dgm:spPr/>
      <dgm:t>
        <a:bodyPr/>
        <a:lstStyle/>
        <a:p>
          <a:endParaRPr lang="en-CA" sz="2800"/>
        </a:p>
      </dgm:t>
    </dgm:pt>
    <dgm:pt modelId="{15657990-9D3B-4BE4-A5C3-47884C5DC168}" type="pres">
      <dgm:prSet presAssocID="{D89F4628-A0FA-4377-BB32-737777F2EBC1}" presName="Name0" presStyleCnt="0">
        <dgm:presLayoutVars>
          <dgm:dir/>
          <dgm:resizeHandles val="exact"/>
        </dgm:presLayoutVars>
      </dgm:prSet>
      <dgm:spPr/>
    </dgm:pt>
    <dgm:pt modelId="{16CF34FB-C006-49DE-83F7-5DC41F18C04B}" type="pres">
      <dgm:prSet presAssocID="{35BAFB28-B412-4A06-ACA5-0C67CE6698B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F869540-A66B-4D5E-AC54-51853A5782A8}" type="pres">
      <dgm:prSet presAssocID="{719B50CD-E5E4-42DE-A0CB-04B3C09949AF}" presName="sibTrans" presStyleLbl="sibTrans2D1" presStyleIdx="0" presStyleCnt="3"/>
      <dgm:spPr/>
      <dgm:t>
        <a:bodyPr/>
        <a:lstStyle/>
        <a:p>
          <a:endParaRPr lang="en-CA"/>
        </a:p>
      </dgm:t>
    </dgm:pt>
    <dgm:pt modelId="{4A665EA4-DB8B-4EAD-8587-7A92113DD1F8}" type="pres">
      <dgm:prSet presAssocID="{719B50CD-E5E4-42DE-A0CB-04B3C09949AF}" presName="connectorText" presStyleLbl="sibTrans2D1" presStyleIdx="0" presStyleCnt="3"/>
      <dgm:spPr/>
      <dgm:t>
        <a:bodyPr/>
        <a:lstStyle/>
        <a:p>
          <a:endParaRPr lang="en-CA"/>
        </a:p>
      </dgm:t>
    </dgm:pt>
    <dgm:pt modelId="{12A035DA-1602-4A35-9C31-3804FCA0895D}" type="pres">
      <dgm:prSet presAssocID="{8CADEA2B-D08B-42F1-B442-44B470F77D4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F64B1DE-53B6-4496-8EC2-A819706E5310}" type="pres">
      <dgm:prSet presAssocID="{23DF28C6-F35C-49C0-AD92-DBF84AA6A1A2}" presName="sibTrans" presStyleLbl="sibTrans2D1" presStyleIdx="1" presStyleCnt="3"/>
      <dgm:spPr/>
      <dgm:t>
        <a:bodyPr/>
        <a:lstStyle/>
        <a:p>
          <a:endParaRPr lang="en-CA"/>
        </a:p>
      </dgm:t>
    </dgm:pt>
    <dgm:pt modelId="{ED1354DE-5410-4D14-8247-E40BB97EE6E1}" type="pres">
      <dgm:prSet presAssocID="{23DF28C6-F35C-49C0-AD92-DBF84AA6A1A2}" presName="connectorText" presStyleLbl="sibTrans2D1" presStyleIdx="1" presStyleCnt="3"/>
      <dgm:spPr/>
      <dgm:t>
        <a:bodyPr/>
        <a:lstStyle/>
        <a:p>
          <a:endParaRPr lang="en-CA"/>
        </a:p>
      </dgm:t>
    </dgm:pt>
    <dgm:pt modelId="{BD914BF3-9A5E-4BD0-A298-32C0C88B04AD}" type="pres">
      <dgm:prSet presAssocID="{F65DA97C-6AF6-4CED-AD1D-C9152462CE6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2877DE1-11CB-4E47-8413-90EA2F6186B7}" type="pres">
      <dgm:prSet presAssocID="{A1A4B923-46B3-4F50-9546-1A83B74BB080}" presName="sibTrans" presStyleLbl="sibTrans2D1" presStyleIdx="2" presStyleCnt="3"/>
      <dgm:spPr/>
      <dgm:t>
        <a:bodyPr/>
        <a:lstStyle/>
        <a:p>
          <a:endParaRPr lang="en-CA"/>
        </a:p>
      </dgm:t>
    </dgm:pt>
    <dgm:pt modelId="{80BD7575-D2F2-41E5-B740-BCBBD8469904}" type="pres">
      <dgm:prSet presAssocID="{A1A4B923-46B3-4F50-9546-1A83B74BB080}" presName="connectorText" presStyleLbl="sibTrans2D1" presStyleIdx="2" presStyleCnt="3"/>
      <dgm:spPr/>
      <dgm:t>
        <a:bodyPr/>
        <a:lstStyle/>
        <a:p>
          <a:endParaRPr lang="en-CA"/>
        </a:p>
      </dgm:t>
    </dgm:pt>
    <dgm:pt modelId="{E511642D-E483-46F3-9353-6D1CA5D59980}" type="pres">
      <dgm:prSet presAssocID="{6D2019B3-84F5-4834-9FDE-BDBBAFFE52E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5808A3E-DA7B-409A-B735-EF313353F3EC}" type="presOf" srcId="{35BAFB28-B412-4A06-ACA5-0C67CE6698B4}" destId="{16CF34FB-C006-49DE-83F7-5DC41F18C04B}" srcOrd="0" destOrd="0" presId="urn:microsoft.com/office/officeart/2005/8/layout/process1"/>
    <dgm:cxn modelId="{2E5D9EE6-821E-4243-93AB-BCCF06D6CCCA}" type="presOf" srcId="{23DF28C6-F35C-49C0-AD92-DBF84AA6A1A2}" destId="{ED1354DE-5410-4D14-8247-E40BB97EE6E1}" srcOrd="1" destOrd="0" presId="urn:microsoft.com/office/officeart/2005/8/layout/process1"/>
    <dgm:cxn modelId="{47FC82D6-F26E-4BFC-908D-2BA06F0C7518}" type="presOf" srcId="{6D2019B3-84F5-4834-9FDE-BDBBAFFE52E3}" destId="{E511642D-E483-46F3-9353-6D1CA5D59980}" srcOrd="0" destOrd="0" presId="urn:microsoft.com/office/officeart/2005/8/layout/process1"/>
    <dgm:cxn modelId="{91AC36CB-0FD7-47D9-838E-3D0C1BCF68C4}" srcId="{D89F4628-A0FA-4377-BB32-737777F2EBC1}" destId="{6D2019B3-84F5-4834-9FDE-BDBBAFFE52E3}" srcOrd="3" destOrd="0" parTransId="{27C6D89C-A7DE-45F0-9CF6-06E391C64B0B}" sibTransId="{E0EFA0B6-443E-4BE0-88D5-D0A712A4CD3C}"/>
    <dgm:cxn modelId="{832E7DB6-2314-4548-B4FA-B1EFF58E3F9B}" srcId="{D89F4628-A0FA-4377-BB32-737777F2EBC1}" destId="{35BAFB28-B412-4A06-ACA5-0C67CE6698B4}" srcOrd="0" destOrd="0" parTransId="{FAE533F8-56DD-4955-BC9C-B1AC5D98C18A}" sibTransId="{719B50CD-E5E4-42DE-A0CB-04B3C09949AF}"/>
    <dgm:cxn modelId="{6EA41395-0A28-4556-8691-3DBAA7BB1053}" srcId="{D89F4628-A0FA-4377-BB32-737777F2EBC1}" destId="{F65DA97C-6AF6-4CED-AD1D-C9152462CE64}" srcOrd="2" destOrd="0" parTransId="{4DE837BB-0DF2-4266-A439-E6166DD6905A}" sibTransId="{A1A4B923-46B3-4F50-9546-1A83B74BB080}"/>
    <dgm:cxn modelId="{48CB92F4-C4A2-46BE-A5BA-11BF3A36EAC8}" type="presOf" srcId="{F65DA97C-6AF6-4CED-AD1D-C9152462CE64}" destId="{BD914BF3-9A5E-4BD0-A298-32C0C88B04AD}" srcOrd="0" destOrd="0" presId="urn:microsoft.com/office/officeart/2005/8/layout/process1"/>
    <dgm:cxn modelId="{86C46044-5CC3-439C-9845-8EB1DF9DC713}" type="presOf" srcId="{719B50CD-E5E4-42DE-A0CB-04B3C09949AF}" destId="{4A665EA4-DB8B-4EAD-8587-7A92113DD1F8}" srcOrd="1" destOrd="0" presId="urn:microsoft.com/office/officeart/2005/8/layout/process1"/>
    <dgm:cxn modelId="{F185BCCC-F8BF-4E55-9940-B3ABB81A8F20}" type="presOf" srcId="{D89F4628-A0FA-4377-BB32-737777F2EBC1}" destId="{15657990-9D3B-4BE4-A5C3-47884C5DC168}" srcOrd="0" destOrd="0" presId="urn:microsoft.com/office/officeart/2005/8/layout/process1"/>
    <dgm:cxn modelId="{2B3D4C93-DBEF-49C3-81CE-73081F2CA0FF}" type="presOf" srcId="{8CADEA2B-D08B-42F1-B442-44B470F77D44}" destId="{12A035DA-1602-4A35-9C31-3804FCA0895D}" srcOrd="0" destOrd="0" presId="urn:microsoft.com/office/officeart/2005/8/layout/process1"/>
    <dgm:cxn modelId="{81EA0C92-4171-4E2C-AF45-3F7A9321BDA3}" srcId="{D89F4628-A0FA-4377-BB32-737777F2EBC1}" destId="{8CADEA2B-D08B-42F1-B442-44B470F77D44}" srcOrd="1" destOrd="0" parTransId="{D864E142-223F-418F-A148-B69B2C39BE80}" sibTransId="{23DF28C6-F35C-49C0-AD92-DBF84AA6A1A2}"/>
    <dgm:cxn modelId="{94C9E104-A142-47F1-9848-A2BE4B2A83A1}" type="presOf" srcId="{A1A4B923-46B3-4F50-9546-1A83B74BB080}" destId="{80BD7575-D2F2-41E5-B740-BCBBD8469904}" srcOrd="1" destOrd="0" presId="urn:microsoft.com/office/officeart/2005/8/layout/process1"/>
    <dgm:cxn modelId="{4345A5C3-683B-45CD-9EAF-7F79BA4F7307}" type="presOf" srcId="{719B50CD-E5E4-42DE-A0CB-04B3C09949AF}" destId="{FF869540-A66B-4D5E-AC54-51853A5782A8}" srcOrd="0" destOrd="0" presId="urn:microsoft.com/office/officeart/2005/8/layout/process1"/>
    <dgm:cxn modelId="{5F81FF3C-593E-4A6B-A601-7DEB0502E477}" type="presOf" srcId="{23DF28C6-F35C-49C0-AD92-DBF84AA6A1A2}" destId="{DF64B1DE-53B6-4496-8EC2-A819706E5310}" srcOrd="0" destOrd="0" presId="urn:microsoft.com/office/officeart/2005/8/layout/process1"/>
    <dgm:cxn modelId="{5B6A5DE6-678A-4513-A031-78EC03EDEB2A}" type="presOf" srcId="{A1A4B923-46B3-4F50-9546-1A83B74BB080}" destId="{72877DE1-11CB-4E47-8413-90EA2F6186B7}" srcOrd="0" destOrd="0" presId="urn:microsoft.com/office/officeart/2005/8/layout/process1"/>
    <dgm:cxn modelId="{0E72C087-E62C-4BC7-A542-9FE62DED8959}" type="presParOf" srcId="{15657990-9D3B-4BE4-A5C3-47884C5DC168}" destId="{16CF34FB-C006-49DE-83F7-5DC41F18C04B}" srcOrd="0" destOrd="0" presId="urn:microsoft.com/office/officeart/2005/8/layout/process1"/>
    <dgm:cxn modelId="{73CF47DE-A738-4DD7-A885-3BF53E60CA19}" type="presParOf" srcId="{15657990-9D3B-4BE4-A5C3-47884C5DC168}" destId="{FF869540-A66B-4D5E-AC54-51853A5782A8}" srcOrd="1" destOrd="0" presId="urn:microsoft.com/office/officeart/2005/8/layout/process1"/>
    <dgm:cxn modelId="{694D0C1C-DA7A-4A01-AC02-68CCEFE13A1C}" type="presParOf" srcId="{FF869540-A66B-4D5E-AC54-51853A5782A8}" destId="{4A665EA4-DB8B-4EAD-8587-7A92113DD1F8}" srcOrd="0" destOrd="0" presId="urn:microsoft.com/office/officeart/2005/8/layout/process1"/>
    <dgm:cxn modelId="{2ADD6A8D-C604-4AF1-BC7B-69CAFAA25108}" type="presParOf" srcId="{15657990-9D3B-4BE4-A5C3-47884C5DC168}" destId="{12A035DA-1602-4A35-9C31-3804FCA0895D}" srcOrd="2" destOrd="0" presId="urn:microsoft.com/office/officeart/2005/8/layout/process1"/>
    <dgm:cxn modelId="{37DC8FF9-BF9E-4F29-B12B-86AD8BB868AC}" type="presParOf" srcId="{15657990-9D3B-4BE4-A5C3-47884C5DC168}" destId="{DF64B1DE-53B6-4496-8EC2-A819706E5310}" srcOrd="3" destOrd="0" presId="urn:microsoft.com/office/officeart/2005/8/layout/process1"/>
    <dgm:cxn modelId="{73AD34FD-3716-44FB-8D7C-C178A3CDAE57}" type="presParOf" srcId="{DF64B1DE-53B6-4496-8EC2-A819706E5310}" destId="{ED1354DE-5410-4D14-8247-E40BB97EE6E1}" srcOrd="0" destOrd="0" presId="urn:microsoft.com/office/officeart/2005/8/layout/process1"/>
    <dgm:cxn modelId="{6167D3A4-8E02-4E50-8016-68D303D2EB0E}" type="presParOf" srcId="{15657990-9D3B-4BE4-A5C3-47884C5DC168}" destId="{BD914BF3-9A5E-4BD0-A298-32C0C88B04AD}" srcOrd="4" destOrd="0" presId="urn:microsoft.com/office/officeart/2005/8/layout/process1"/>
    <dgm:cxn modelId="{DEB416BC-6DEC-4460-8DB4-63EF11B42602}" type="presParOf" srcId="{15657990-9D3B-4BE4-A5C3-47884C5DC168}" destId="{72877DE1-11CB-4E47-8413-90EA2F6186B7}" srcOrd="5" destOrd="0" presId="urn:microsoft.com/office/officeart/2005/8/layout/process1"/>
    <dgm:cxn modelId="{6EC844FC-C251-44B4-9929-A4B069897E74}" type="presParOf" srcId="{72877DE1-11CB-4E47-8413-90EA2F6186B7}" destId="{80BD7575-D2F2-41E5-B740-BCBBD8469904}" srcOrd="0" destOrd="0" presId="urn:microsoft.com/office/officeart/2005/8/layout/process1"/>
    <dgm:cxn modelId="{BCA07C5F-7A90-438B-8308-CE0F1ED0D833}" type="presParOf" srcId="{15657990-9D3B-4BE4-A5C3-47884C5DC168}" destId="{E511642D-E483-46F3-9353-6D1CA5D5998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F34FB-C006-49DE-83F7-5DC41F18C04B}">
      <dsp:nvSpPr>
        <dsp:cNvPr id="0" name=""/>
        <dsp:cNvSpPr/>
      </dsp:nvSpPr>
      <dsp:spPr>
        <a:xfrm>
          <a:off x="7537" y="1208634"/>
          <a:ext cx="1560178" cy="300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dirty="0" smtClean="0"/>
            <a:t>Step#1: </a:t>
          </a:r>
          <a:r>
            <a:rPr lang="en-CA" sz="2400" kern="1200" dirty="0" smtClean="0"/>
            <a:t>Check the lecture videos for answers</a:t>
          </a:r>
          <a:endParaRPr lang="en-CA" sz="2400" kern="1200" dirty="0"/>
        </a:p>
      </dsp:txBody>
      <dsp:txXfrm>
        <a:off x="53233" y="1254330"/>
        <a:ext cx="1468786" cy="2910006"/>
      </dsp:txXfrm>
    </dsp:sp>
    <dsp:sp modelId="{FF869540-A66B-4D5E-AC54-51853A5782A8}">
      <dsp:nvSpPr>
        <dsp:cNvPr id="0" name=""/>
        <dsp:cNvSpPr/>
      </dsp:nvSpPr>
      <dsp:spPr>
        <a:xfrm>
          <a:off x="1723732" y="2515871"/>
          <a:ext cx="330757" cy="386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kern="1200"/>
        </a:p>
      </dsp:txBody>
      <dsp:txXfrm>
        <a:off x="1723732" y="2593256"/>
        <a:ext cx="231530" cy="232154"/>
      </dsp:txXfrm>
    </dsp:sp>
    <dsp:sp modelId="{12A035DA-1602-4A35-9C31-3804FCA0895D}">
      <dsp:nvSpPr>
        <dsp:cNvPr id="0" name=""/>
        <dsp:cNvSpPr/>
      </dsp:nvSpPr>
      <dsp:spPr>
        <a:xfrm>
          <a:off x="2191786" y="1208634"/>
          <a:ext cx="1560178" cy="300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dirty="0" smtClean="0"/>
            <a:t>Step#2: </a:t>
          </a:r>
          <a:r>
            <a:rPr lang="en-CA" sz="2400" kern="1200" dirty="0" smtClean="0"/>
            <a:t>Search the previous Q&amp;A</a:t>
          </a:r>
        </a:p>
      </dsp:txBody>
      <dsp:txXfrm>
        <a:off x="2237482" y="1254330"/>
        <a:ext cx="1468786" cy="2910006"/>
      </dsp:txXfrm>
    </dsp:sp>
    <dsp:sp modelId="{DF64B1DE-53B6-4496-8EC2-A819706E5310}">
      <dsp:nvSpPr>
        <dsp:cNvPr id="0" name=""/>
        <dsp:cNvSpPr/>
      </dsp:nvSpPr>
      <dsp:spPr>
        <a:xfrm>
          <a:off x="3907982" y="2515871"/>
          <a:ext cx="330757" cy="386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kern="1200"/>
        </a:p>
      </dsp:txBody>
      <dsp:txXfrm>
        <a:off x="3907982" y="2593256"/>
        <a:ext cx="231530" cy="232154"/>
      </dsp:txXfrm>
    </dsp:sp>
    <dsp:sp modelId="{BD914BF3-9A5E-4BD0-A298-32C0C88B04AD}">
      <dsp:nvSpPr>
        <dsp:cNvPr id="0" name=""/>
        <dsp:cNvSpPr/>
      </dsp:nvSpPr>
      <dsp:spPr>
        <a:xfrm>
          <a:off x="4376035" y="1208634"/>
          <a:ext cx="1560178" cy="300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smtClean="0"/>
            <a:t>Step#3: </a:t>
          </a:r>
          <a:r>
            <a:rPr lang="en-CA" sz="2400" kern="1200" smtClean="0"/>
            <a:t>Search StackOverflow for error messages</a:t>
          </a:r>
          <a:endParaRPr lang="en-CA" sz="2400" kern="1200" dirty="0" smtClean="0"/>
        </a:p>
      </dsp:txBody>
      <dsp:txXfrm>
        <a:off x="4421731" y="1254330"/>
        <a:ext cx="1468786" cy="2910006"/>
      </dsp:txXfrm>
    </dsp:sp>
    <dsp:sp modelId="{72877DE1-11CB-4E47-8413-90EA2F6186B7}">
      <dsp:nvSpPr>
        <dsp:cNvPr id="0" name=""/>
        <dsp:cNvSpPr/>
      </dsp:nvSpPr>
      <dsp:spPr>
        <a:xfrm>
          <a:off x="6092231" y="2515871"/>
          <a:ext cx="330757" cy="386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kern="1200"/>
        </a:p>
      </dsp:txBody>
      <dsp:txXfrm>
        <a:off x="6092231" y="2593256"/>
        <a:ext cx="231530" cy="232154"/>
      </dsp:txXfrm>
    </dsp:sp>
    <dsp:sp modelId="{E511642D-E483-46F3-9353-6D1CA5D59980}">
      <dsp:nvSpPr>
        <dsp:cNvPr id="0" name=""/>
        <dsp:cNvSpPr/>
      </dsp:nvSpPr>
      <dsp:spPr>
        <a:xfrm>
          <a:off x="6560284" y="1208634"/>
          <a:ext cx="1560178" cy="300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dirty="0" smtClean="0"/>
            <a:t>Step#4: </a:t>
          </a:r>
          <a:r>
            <a:rPr lang="en-CA" sz="2400" kern="1200" dirty="0" smtClean="0"/>
            <a:t>Post in Q&amp;A and our team will be happy to help you out </a:t>
          </a:r>
        </a:p>
      </dsp:txBody>
      <dsp:txXfrm>
        <a:off x="6605980" y="1254330"/>
        <a:ext cx="1468786" cy="2910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99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0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74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9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8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4800" y="1905000"/>
            <a:ext cx="624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5400" dirty="0" smtClean="0">
                <a:solidFill>
                  <a:srgbClr val="0070C0"/>
                </a:solidFill>
                <a:latin typeface="Calibri Light" panose="020F0302020204030204"/>
              </a:rPr>
              <a:t>WELCOME TO ARTIFICIAL INTELLIGENCE IN PYTHON </a:t>
            </a:r>
            <a:endParaRPr lang="en-CA" sz="5400" dirty="0">
              <a:solidFill>
                <a:srgbClr val="0070C0"/>
              </a:solidFill>
              <a:latin typeface="Calibri Light" panose="020F0302020204030204"/>
            </a:endParaRPr>
          </a:p>
        </p:txBody>
      </p:sp>
      <p:pic>
        <p:nvPicPr>
          <p:cNvPr id="1026" name="Picture 2" descr="abstract, ad, a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5"/>
          <a:stretch/>
        </p:blipFill>
        <p:spPr bwMode="auto">
          <a:xfrm>
            <a:off x="7263835" y="0"/>
            <a:ext cx="49281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6477000"/>
            <a:ext cx="754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rgbClr val="00B050"/>
                </a:solidFill>
              </a:rPr>
              <a:t>Photo Credit (Licensed): </a:t>
            </a:r>
            <a:r>
              <a:rPr lang="en-CA" sz="1200" dirty="0" smtClean="0">
                <a:solidFill>
                  <a:srgbClr val="00B050"/>
                </a:solidFill>
              </a:rPr>
              <a:t>https</a:t>
            </a:r>
            <a:r>
              <a:rPr lang="en-CA" sz="1200" dirty="0">
                <a:solidFill>
                  <a:srgbClr val="00B050"/>
                </a:solidFill>
              </a:rPr>
              <a:t>://www.pexels.com/photo/abstract-ad-ai-artificial-intelligence-371919/</a:t>
            </a:r>
          </a:p>
        </p:txBody>
      </p:sp>
    </p:spTree>
    <p:extLst>
      <p:ext uri="{BB962C8B-B14F-4D97-AF65-F5344CB8AC3E}">
        <p14:creationId xmlns:p14="http://schemas.microsoft.com/office/powerpoint/2010/main" val="41341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91000" y="2548347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 smtClean="0">
                <a:solidFill>
                  <a:srgbClr val="0070C0"/>
                </a:solidFill>
                <a:latin typeface="Calibri Light" panose="020F0302020204030204"/>
              </a:rPr>
              <a:t>THANK YOU</a:t>
            </a:r>
            <a:endParaRPr lang="en-CA" sz="4000" dirty="0">
              <a:solidFill>
                <a:srgbClr val="0070C0"/>
              </a:solidFill>
              <a:latin typeface="Calibri Light" panose="020F030202020403020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3886200"/>
            <a:ext cx="9778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200" dirty="0" smtClean="0"/>
          </a:p>
        </p:txBody>
      </p:sp>
    </p:spTree>
    <p:extLst>
      <p:ext uri="{BB962C8B-B14F-4D97-AF65-F5344CB8AC3E}">
        <p14:creationId xmlns:p14="http://schemas.microsoft.com/office/powerpoint/2010/main" val="16918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861060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BEST PRACTICES </a:t>
            </a:r>
          </a:p>
          <a:p>
            <a:r>
              <a:rPr lang="en-CA" dirty="0" smtClean="0"/>
              <a:t>HOW TO DOWNLOAD THE COURSE MATERIAL </a:t>
            </a:r>
          </a:p>
          <a:p>
            <a:r>
              <a:rPr lang="en-CA" dirty="0" smtClean="0"/>
              <a:t>HOW TO GET HELP/ASK QUESTIONS</a:t>
            </a:r>
          </a:p>
          <a:p>
            <a:r>
              <a:rPr lang="en-CA" dirty="0" smtClean="0"/>
              <a:t>HOW TO SUCCEED IN THIS COURSE? </a:t>
            </a:r>
          </a:p>
          <a:p>
            <a:r>
              <a:rPr lang="en-CA" dirty="0" smtClean="0"/>
              <a:t>HOW TO GET CERTIFICATE?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smtClean="0">
                <a:solidFill>
                  <a:srgbClr val="0070C0"/>
                </a:solidFill>
                <a:latin typeface="Calibri Light" panose="020F0302020204030204"/>
              </a:rPr>
              <a:t>COURSE OVERVIEW: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AGENDA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48" y="1447800"/>
            <a:ext cx="10591800" cy="4525963"/>
          </a:xfrm>
        </p:spPr>
        <p:txBody>
          <a:bodyPr>
            <a:normAutofit/>
          </a:bodyPr>
          <a:lstStyle/>
          <a:p>
            <a:r>
              <a:rPr lang="en-CA" sz="2200" dirty="0"/>
              <a:t>You have the option to play </a:t>
            </a:r>
            <a:r>
              <a:rPr lang="en-CA" sz="2200" dirty="0" smtClean="0"/>
              <a:t>the lectures </a:t>
            </a:r>
            <a:r>
              <a:rPr lang="en-CA" sz="2200" dirty="0"/>
              <a:t>at different </a:t>
            </a:r>
            <a:r>
              <a:rPr lang="en-CA" sz="2200" dirty="0" smtClean="0"/>
              <a:t>speeds: (.</a:t>
            </a:r>
            <a:r>
              <a:rPr lang="en-CA" sz="2200" dirty="0"/>
              <a:t>5x, 1x, 1.25x, 1.5x or </a:t>
            </a:r>
            <a:r>
              <a:rPr lang="en-CA" sz="2200" dirty="0" smtClean="0"/>
              <a:t>2x)</a:t>
            </a:r>
            <a:endParaRPr lang="en-CA" sz="2200" dirty="0"/>
          </a:p>
          <a:p>
            <a:r>
              <a:rPr lang="en-CA" sz="2200" dirty="0"/>
              <a:t>I</a:t>
            </a:r>
            <a:r>
              <a:rPr lang="en-CA" sz="2200" dirty="0" smtClean="0"/>
              <a:t>n </a:t>
            </a:r>
            <a:r>
              <a:rPr lang="en-CA" sz="2200" dirty="0"/>
              <a:t>the bottom-left corner of the </a:t>
            </a:r>
            <a:r>
              <a:rPr lang="en-CA" sz="2200" dirty="0" smtClean="0"/>
              <a:t>video, you can select change </a:t>
            </a:r>
            <a:r>
              <a:rPr lang="en-CA" sz="2200" dirty="0"/>
              <a:t>the </a:t>
            </a:r>
            <a:r>
              <a:rPr lang="en-CA" sz="2200" dirty="0" smtClean="0"/>
              <a:t>speed</a:t>
            </a:r>
            <a:r>
              <a:rPr lang="en-CA" sz="2200" dirty="0"/>
              <a:t> </a:t>
            </a:r>
            <a:r>
              <a:rPr lang="en-CA" sz="2200" dirty="0" smtClean="0"/>
              <a:t>of the video.</a:t>
            </a:r>
            <a:endParaRPr lang="en-CA" sz="2200" dirty="0"/>
          </a:p>
          <a:p>
            <a:pPr marL="0" indent="0">
              <a:buNone/>
            </a:pPr>
            <a:r>
              <a:rPr lang="en-CA" sz="2200" dirty="0"/>
              <a:t/>
            </a:r>
            <a:br>
              <a:rPr lang="en-CA" sz="2200" dirty="0"/>
            </a:br>
            <a:endParaRPr lang="en-CA" sz="2200" dirty="0" smtClean="0"/>
          </a:p>
          <a:p>
            <a:endParaRPr lang="en-CA" sz="2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BEST PRACTICES: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CHANGE VIDEO SPEEDS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2500" t="30769" r="62500" b="11454"/>
          <a:stretch/>
        </p:blipFill>
        <p:spPr>
          <a:xfrm>
            <a:off x="3124200" y="2339023"/>
            <a:ext cx="5943600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748" y="1587086"/>
            <a:ext cx="11226252" cy="4525963"/>
          </a:xfrm>
        </p:spPr>
        <p:txBody>
          <a:bodyPr>
            <a:normAutofit/>
          </a:bodyPr>
          <a:lstStyle/>
          <a:p>
            <a:r>
              <a:rPr lang="en-CA" sz="2200" dirty="0" err="1"/>
              <a:t>Udemy</a:t>
            </a:r>
            <a:r>
              <a:rPr lang="en-CA" sz="2200" dirty="0"/>
              <a:t> automatically optimizes video resolution based on your internet connection </a:t>
            </a:r>
            <a:r>
              <a:rPr lang="en-CA" sz="2200" dirty="0" smtClean="0"/>
              <a:t>speed</a:t>
            </a:r>
            <a:r>
              <a:rPr lang="en-CA" sz="2200" dirty="0"/>
              <a:t>.</a:t>
            </a:r>
            <a:endParaRPr lang="en-CA" sz="2200" dirty="0" smtClean="0"/>
          </a:p>
          <a:p>
            <a:r>
              <a:rPr lang="en-CA" sz="2200" dirty="0" smtClean="0"/>
              <a:t>Alternatively, you </a:t>
            </a:r>
            <a:r>
              <a:rPr lang="en-CA" sz="2200" dirty="0"/>
              <a:t>can select resolutions of 360p, 480p, 720p and 1080p </a:t>
            </a:r>
            <a:r>
              <a:rPr lang="en-CA" sz="2200" dirty="0" smtClean="0"/>
              <a:t>for </a:t>
            </a:r>
            <a:r>
              <a:rPr lang="en-CA" sz="2200" dirty="0"/>
              <a:t>the video quality</a:t>
            </a:r>
            <a:r>
              <a:rPr lang="en-CA" sz="2200" dirty="0" smtClean="0"/>
              <a:t>.</a:t>
            </a:r>
          </a:p>
          <a:p>
            <a:r>
              <a:rPr lang="en-CA" sz="2200" dirty="0" smtClean="0"/>
              <a:t>All course lectures are filmed with HD quality 1080p.</a:t>
            </a:r>
            <a:endParaRPr lang="en-CA" sz="2200" dirty="0"/>
          </a:p>
          <a:p>
            <a:pPr marL="0" indent="0">
              <a:buNone/>
            </a:pPr>
            <a:r>
              <a:rPr lang="en-CA" sz="2200" dirty="0"/>
              <a:t/>
            </a:r>
            <a:br>
              <a:rPr lang="en-CA" sz="2200" dirty="0"/>
            </a:br>
            <a:endParaRPr lang="en-CA" sz="2200" dirty="0" smtClean="0"/>
          </a:p>
          <a:p>
            <a:endParaRPr lang="en-CA" sz="2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BEST PRACTICES: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CHANGE THE VIDEO PLAYBACK QUALITY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pic>
        <p:nvPicPr>
          <p:cNvPr id="2050" name="Picture 2" descr="adjust_video_quality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8" t="21100" r="1924" b="12941"/>
          <a:stretch/>
        </p:blipFill>
        <p:spPr bwMode="auto">
          <a:xfrm>
            <a:off x="4648200" y="2912649"/>
            <a:ext cx="2057400" cy="350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3240467"/>
            <a:ext cx="6654252" cy="1219200"/>
          </a:xfrm>
        </p:spPr>
        <p:txBody>
          <a:bodyPr>
            <a:normAutofit/>
          </a:bodyPr>
          <a:lstStyle/>
          <a:p>
            <a:r>
              <a:rPr lang="en-CA" sz="4400" dirty="0"/>
              <a:t>s</a:t>
            </a:r>
            <a:r>
              <a:rPr lang="en-CA" sz="4400" dirty="0" smtClean="0"/>
              <a:t>upport@udemy.com</a:t>
            </a:r>
          </a:p>
          <a:p>
            <a:endParaRPr lang="en-CA" sz="4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BEST PRACTICES: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HOW TO REACH OUT FOR HELP WITH UDEMY PLATFORM ISSUES?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5748" y="1587086"/>
            <a:ext cx="115310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 smtClean="0"/>
              <a:t>No control over platform issues</a:t>
            </a:r>
          </a:p>
          <a:p>
            <a:r>
              <a:rPr lang="en-CA" sz="2200" dirty="0" smtClean="0"/>
              <a:t>If encounter any platform problems, please e-mail support at:</a:t>
            </a:r>
          </a:p>
        </p:txBody>
      </p:sp>
    </p:spTree>
    <p:extLst>
      <p:ext uri="{BB962C8B-B14F-4D97-AF65-F5344CB8AC3E}">
        <p14:creationId xmlns:p14="http://schemas.microsoft.com/office/powerpoint/2010/main" val="23615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10977"/>
            <a:ext cx="10820400" cy="22481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HOW TO DOWNLOAD THE COURSE MATERIALS?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5748" y="1587086"/>
            <a:ext cx="9778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 smtClean="0"/>
              <a:t>In the introduction section, you will find a zipped file that contains all notebooks and slides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4343400" y="4343400"/>
            <a:ext cx="2133600" cy="12192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0762" y="5542203"/>
            <a:ext cx="585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COURSE MATERIAL, DOWNLOAD AND UNZIP</a:t>
            </a:r>
            <a:endParaRPr lang="en-CA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70C0"/>
                </a:solidFill>
                <a:latin typeface="Calibri Light" panose="020F0302020204030204"/>
              </a:rPr>
              <a:t>HOW TO GET HELP/ASK QUESTIONS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3886200"/>
            <a:ext cx="9778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2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5233977"/>
              </p:ext>
            </p:extLst>
          </p:nvPr>
        </p:nvGraphicFramePr>
        <p:xfrm>
          <a:off x="1841774" y="533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1774" y="5334000"/>
            <a:ext cx="8494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NOTE: PLEASE INCLUDE A SCREENSHOT OF THE ERROR AND LECTURE NUMBER</a:t>
            </a:r>
            <a:endParaRPr lang="en-CA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HOW TO SUCCEED IN THIS COURSE?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WRITE THE CODE OR RUN JUPYTER NOTEBOOKS?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5748" y="1587086"/>
            <a:ext cx="115310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2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7648" y="1828800"/>
            <a:ext cx="11073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200" b="1" u="sng" dirty="0" smtClean="0"/>
              <a:t>For the Projects:</a:t>
            </a:r>
          </a:p>
          <a:p>
            <a:r>
              <a:rPr lang="en-CA" sz="2200" b="1" dirty="0" smtClean="0"/>
              <a:t>Step #1: </a:t>
            </a:r>
            <a:r>
              <a:rPr lang="en-CA" sz="2200" dirty="0" smtClean="0"/>
              <a:t>Run the code script first. Make sure everything is running well on your computer.</a:t>
            </a:r>
          </a:p>
          <a:p>
            <a:r>
              <a:rPr lang="en-CA" sz="2200" b="1" dirty="0" smtClean="0"/>
              <a:t>Step #2: </a:t>
            </a:r>
            <a:r>
              <a:rPr lang="en-CA" sz="2200" dirty="0" smtClean="0"/>
              <a:t>Start a blank </a:t>
            </a:r>
            <a:r>
              <a:rPr lang="en-CA" sz="2200" dirty="0" err="1" smtClean="0"/>
              <a:t>Jupyter</a:t>
            </a:r>
            <a:r>
              <a:rPr lang="en-CA" sz="2200" dirty="0" smtClean="0"/>
              <a:t> notebook and </a:t>
            </a:r>
            <a:r>
              <a:rPr lang="en-CA" sz="2200" dirty="0"/>
              <a:t>c</a:t>
            </a:r>
            <a:r>
              <a:rPr lang="en-CA" sz="2200" dirty="0" smtClean="0"/>
              <a:t>ode along with me while watching the videos.</a:t>
            </a:r>
          </a:p>
          <a:p>
            <a:pPr marL="0" indent="0">
              <a:buNone/>
            </a:pPr>
            <a:endParaRPr lang="en-CA" sz="2200" b="1" u="sng" dirty="0" smtClean="0"/>
          </a:p>
          <a:p>
            <a:pPr marL="0" indent="0">
              <a:buNone/>
            </a:pPr>
            <a:r>
              <a:rPr lang="en-CA" sz="2200" b="1" u="sng" dirty="0" smtClean="0"/>
              <a:t>For Mini Challenges:</a:t>
            </a:r>
          </a:p>
          <a:p>
            <a:r>
              <a:rPr lang="en-CA" sz="2200" b="1" dirty="0" smtClean="0"/>
              <a:t>Step #1: </a:t>
            </a:r>
            <a:r>
              <a:rPr lang="en-CA" sz="2200" dirty="0" smtClean="0"/>
              <a:t>Attempt to solve the challenge on your own.</a:t>
            </a:r>
          </a:p>
          <a:p>
            <a:r>
              <a:rPr lang="en-CA" sz="2200" b="1" dirty="0" smtClean="0"/>
              <a:t>Step #2: </a:t>
            </a:r>
            <a:r>
              <a:rPr lang="en-CA" sz="2200" dirty="0" smtClean="0"/>
              <a:t>Compare your answers with solutions notebook while watching the solutions video lecture.</a:t>
            </a:r>
          </a:p>
          <a:p>
            <a:endParaRPr lang="en-CA" sz="2200" dirty="0" smtClean="0"/>
          </a:p>
        </p:txBody>
      </p:sp>
    </p:spTree>
    <p:extLst>
      <p:ext uri="{BB962C8B-B14F-4D97-AF65-F5344CB8AC3E}">
        <p14:creationId xmlns:p14="http://schemas.microsoft.com/office/powerpoint/2010/main" val="23479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70C0"/>
                </a:solidFill>
                <a:latin typeface="Calibri Light" panose="020F0302020204030204"/>
              </a:rPr>
              <a:t>HOW TO GET </a:t>
            </a: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CERTIFICATE OF COMPLETION?</a:t>
            </a:r>
            <a:endParaRPr lang="en-CA" sz="3200" dirty="0">
              <a:solidFill>
                <a:srgbClr val="0070C0"/>
              </a:solidFill>
              <a:latin typeface="Calibri Light" panose="020F030202020403020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3886200"/>
            <a:ext cx="9778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5748" y="1587086"/>
            <a:ext cx="103880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When you complete </a:t>
            </a:r>
            <a:r>
              <a:rPr lang="en-CA" sz="2000" dirty="0" smtClean="0"/>
              <a:t>this course, </a:t>
            </a:r>
            <a:r>
              <a:rPr lang="en-CA" sz="2000" dirty="0"/>
              <a:t>you will receive a certificate of </a:t>
            </a:r>
            <a:r>
              <a:rPr lang="en-CA" sz="2000" dirty="0" smtClean="0"/>
              <a:t>completion</a:t>
            </a:r>
            <a:r>
              <a:rPr lang="en-CA" sz="2000" dirty="0"/>
              <a:t>.</a:t>
            </a:r>
            <a:endParaRPr lang="en-CA" sz="2000" dirty="0" smtClean="0"/>
          </a:p>
          <a:p>
            <a:r>
              <a:rPr lang="en-CA" sz="2000" dirty="0" smtClean="0"/>
              <a:t>You can </a:t>
            </a:r>
            <a:r>
              <a:rPr lang="en-CA" sz="2000" dirty="0"/>
              <a:t>share with </a:t>
            </a:r>
            <a:r>
              <a:rPr lang="en-CA" sz="2000" dirty="0" smtClean="0"/>
              <a:t>co-workers </a:t>
            </a:r>
            <a:r>
              <a:rPr lang="en-CA" sz="2000" dirty="0"/>
              <a:t>and potential employers. </a:t>
            </a:r>
            <a:endParaRPr lang="en-CA" sz="2000" dirty="0" smtClean="0"/>
          </a:p>
          <a:p>
            <a:r>
              <a:rPr lang="en-CA" sz="2000" dirty="0" smtClean="0"/>
              <a:t>When </a:t>
            </a:r>
            <a:r>
              <a:rPr lang="en-CA" sz="2000" dirty="0"/>
              <a:t>all </a:t>
            </a:r>
            <a:r>
              <a:rPr lang="en-CA" sz="2000" dirty="0" smtClean="0"/>
              <a:t>curriculum </a:t>
            </a:r>
            <a:r>
              <a:rPr lang="en-CA" sz="2000" dirty="0"/>
              <a:t>items </a:t>
            </a:r>
            <a:r>
              <a:rPr lang="en-CA" sz="2000" dirty="0" smtClean="0"/>
              <a:t>of have </a:t>
            </a:r>
            <a:r>
              <a:rPr lang="en-CA" sz="2000" dirty="0"/>
              <a:t>been completed, a red or white trophy will appear on the course dashboard, </a:t>
            </a:r>
            <a:r>
              <a:rPr lang="en-CA" sz="2000" dirty="0" smtClean="0"/>
              <a:t>indicating that the certificate </a:t>
            </a:r>
            <a:r>
              <a:rPr lang="en-CA" sz="2000" dirty="0"/>
              <a:t>of completion is ready. </a:t>
            </a:r>
            <a:endParaRPr lang="en-CA" sz="2000" dirty="0" smtClean="0"/>
          </a:p>
          <a:p>
            <a:r>
              <a:rPr lang="en-CA" sz="2000" dirty="0" smtClean="0"/>
              <a:t>More information: https</a:t>
            </a:r>
            <a:r>
              <a:rPr lang="en-CA" sz="2000" dirty="0"/>
              <a:t>://support.udemy.com/hc/en-us/articles/229603868-Certificate-of-Completion</a:t>
            </a:r>
          </a:p>
        </p:txBody>
      </p:sp>
    </p:spTree>
    <p:extLst>
      <p:ext uri="{BB962C8B-B14F-4D97-AF65-F5344CB8AC3E}">
        <p14:creationId xmlns:p14="http://schemas.microsoft.com/office/powerpoint/2010/main" val="2892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</TotalTime>
  <Words>424</Words>
  <Application>Microsoft Office PowerPoint</Application>
  <PresentationFormat>Widescreen</PresentationFormat>
  <Paragraphs>54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444</cp:revision>
  <cp:lastPrinted>2015-02-18T03:35:51Z</cp:lastPrinted>
  <dcterms:created xsi:type="dcterms:W3CDTF">2006-08-16T00:00:00Z</dcterms:created>
  <dcterms:modified xsi:type="dcterms:W3CDTF">2019-05-01T00:57:50Z</dcterms:modified>
</cp:coreProperties>
</file>