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5" r:id="rId5"/>
    <p:sldId id="256" r:id="rId6"/>
    <p:sldId id="264" r:id="rId7"/>
    <p:sldId id="258" r:id="rId8"/>
    <p:sldId id="25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7B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EB2C-FF0C-4037-9F09-7DC936B732F4}" type="datetimeFigureOut">
              <a:rPr lang="pt-BR" smtClean="0"/>
              <a:pPr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BC90-F75E-4CCA-ABC0-BE056F3AF9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/>
          <p:cNvSpPr/>
          <p:nvPr/>
        </p:nvSpPr>
        <p:spPr>
          <a:xfrm>
            <a:off x="3702380" y="3272965"/>
            <a:ext cx="1584000" cy="158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b="1" dirty="0" smtClean="0"/>
              <a:t>人</a:t>
            </a:r>
            <a:endParaRPr lang="pt-BR" b="1" dirty="0"/>
          </a:p>
        </p:txBody>
      </p:sp>
      <p:sp>
        <p:nvSpPr>
          <p:cNvPr id="10" name="Elipse 9"/>
          <p:cNvSpPr/>
          <p:nvPr/>
        </p:nvSpPr>
        <p:spPr>
          <a:xfrm>
            <a:off x="4273884" y="3285329"/>
            <a:ext cx="428628" cy="4286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b="1" dirty="0" smtClean="0"/>
              <a:t>地</a:t>
            </a:r>
            <a:endParaRPr lang="pt-BR" b="1" dirty="0"/>
          </a:p>
        </p:txBody>
      </p:sp>
      <p:sp>
        <p:nvSpPr>
          <p:cNvPr id="11" name="Elipse 10"/>
          <p:cNvSpPr/>
          <p:nvPr/>
        </p:nvSpPr>
        <p:spPr>
          <a:xfrm>
            <a:off x="4273884" y="4428337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b="1" dirty="0" smtClean="0"/>
              <a:t>火</a:t>
            </a:r>
            <a:endParaRPr lang="pt-BR" b="1" dirty="0"/>
          </a:p>
        </p:txBody>
      </p:sp>
      <p:sp>
        <p:nvSpPr>
          <p:cNvPr id="12" name="Elipse 11"/>
          <p:cNvSpPr/>
          <p:nvPr/>
        </p:nvSpPr>
        <p:spPr>
          <a:xfrm>
            <a:off x="4845388" y="3856833"/>
            <a:ext cx="428628" cy="4286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b="1" dirty="0" smtClean="0"/>
              <a:t>風</a:t>
            </a:r>
            <a:endParaRPr lang="pt-BR" b="1" dirty="0"/>
          </a:p>
        </p:txBody>
      </p:sp>
      <p:sp>
        <p:nvSpPr>
          <p:cNvPr id="13" name="Elipse 12"/>
          <p:cNvSpPr/>
          <p:nvPr/>
        </p:nvSpPr>
        <p:spPr>
          <a:xfrm>
            <a:off x="3702380" y="3856833"/>
            <a:ext cx="428628" cy="428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b="1" dirty="0" smtClean="0"/>
              <a:t>水</a:t>
            </a:r>
            <a:endParaRPr lang="pt-BR" b="1" dirty="0"/>
          </a:p>
        </p:txBody>
      </p:sp>
      <p:cxnSp>
        <p:nvCxnSpPr>
          <p:cNvPr id="15" name="Forma 14"/>
          <p:cNvCxnSpPr>
            <a:stCxn id="10" idx="2"/>
            <a:endCxn id="13" idx="0"/>
          </p:cNvCxnSpPr>
          <p:nvPr/>
        </p:nvCxnSpPr>
        <p:spPr>
          <a:xfrm rot="10800000" flipV="1">
            <a:off x="3916694" y="3499643"/>
            <a:ext cx="357190" cy="3571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13" idx="4"/>
            <a:endCxn id="11" idx="2"/>
          </p:cNvCxnSpPr>
          <p:nvPr/>
        </p:nvCxnSpPr>
        <p:spPr>
          <a:xfrm rot="16200000" flipH="1">
            <a:off x="3916694" y="4285461"/>
            <a:ext cx="357190" cy="3571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orma 18"/>
          <p:cNvCxnSpPr>
            <a:stCxn id="11" idx="6"/>
            <a:endCxn id="12" idx="4"/>
          </p:cNvCxnSpPr>
          <p:nvPr/>
        </p:nvCxnSpPr>
        <p:spPr>
          <a:xfrm flipV="1">
            <a:off x="4702512" y="4285461"/>
            <a:ext cx="357190" cy="3571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Forma 22"/>
          <p:cNvCxnSpPr>
            <a:stCxn id="12" idx="0"/>
            <a:endCxn id="10" idx="6"/>
          </p:cNvCxnSpPr>
          <p:nvPr/>
        </p:nvCxnSpPr>
        <p:spPr>
          <a:xfrm rot="16200000" flipV="1">
            <a:off x="4702512" y="3499643"/>
            <a:ext cx="357190" cy="3571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73620" y="1714488"/>
            <a:ext cx="428628" cy="428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b="1" dirty="0" smtClean="0"/>
              <a:t>闇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6286512" y="1714488"/>
            <a:ext cx="428628" cy="4286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b="1" dirty="0" smtClean="0"/>
              <a:t>光</a:t>
            </a:r>
            <a:endParaRPr lang="pt-BR" b="1" dirty="0" smtClean="0"/>
          </a:p>
        </p:txBody>
      </p:sp>
      <p:cxnSp>
        <p:nvCxnSpPr>
          <p:cNvPr id="48" name="Conector de seta reta 47"/>
          <p:cNvCxnSpPr>
            <a:stCxn id="25" idx="4"/>
            <a:endCxn id="28" idx="2"/>
          </p:cNvCxnSpPr>
          <p:nvPr/>
        </p:nvCxnSpPr>
        <p:spPr>
          <a:xfrm rot="16200000" flipH="1">
            <a:off x="2134233" y="2496817"/>
            <a:ext cx="1921849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28" idx="6"/>
            <a:endCxn id="35" idx="4"/>
          </p:cNvCxnSpPr>
          <p:nvPr/>
        </p:nvCxnSpPr>
        <p:spPr>
          <a:xfrm flipV="1">
            <a:off x="5286380" y="2143116"/>
            <a:ext cx="1214446" cy="1921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35" idx="2"/>
            <a:endCxn id="25" idx="6"/>
          </p:cNvCxnSpPr>
          <p:nvPr/>
        </p:nvCxnSpPr>
        <p:spPr>
          <a:xfrm rot="10800000">
            <a:off x="2702248" y="1928802"/>
            <a:ext cx="358426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714612" y="642918"/>
            <a:ext cx="352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ELEMENT ADVANTAGE</a:t>
            </a:r>
            <a:endParaRPr lang="pt-BR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77958"/>
            <a:ext cx="8229600" cy="1143000"/>
          </a:xfrm>
        </p:spPr>
        <p:txBody>
          <a:bodyPr/>
          <a:lstStyle/>
          <a:p>
            <a:r>
              <a:rPr lang="pt-BR" dirty="0" smtClean="0"/>
              <a:t>AFFINITY BOOST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4316" y="2717808"/>
          <a:ext cx="87154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378"/>
                <a:gridCol w="968378"/>
                <a:gridCol w="968378"/>
                <a:gridCol w="968378"/>
                <a:gridCol w="968378"/>
                <a:gridCol w="968378"/>
                <a:gridCol w="968378"/>
                <a:gridCol w="968378"/>
                <a:gridCol w="968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Element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Ability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Health</a:t>
                      </a:r>
                      <a:endParaRPr lang="pt-B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Attack</a:t>
                      </a:r>
                      <a:endParaRPr lang="pt-B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Defense</a:t>
                      </a:r>
                      <a:endParaRPr lang="pt-B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Strength</a:t>
                      </a:r>
                      <a:endParaRPr lang="pt-B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Magic</a:t>
                      </a:r>
                      <a:endParaRPr lang="pt-B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Skill</a:t>
                      </a:r>
                      <a:endParaRPr lang="pt-B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Speed</a:t>
                      </a:r>
                      <a:endParaRPr lang="pt-B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pt-BR" sz="1600" b="0" dirty="0" smtClean="0"/>
                        <a:t>火</a:t>
                      </a:r>
                      <a:endParaRPr lang="pt-BR" sz="16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Heatproof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pt-BR" sz="1600" b="0" dirty="0" smtClean="0"/>
                        <a:t>風</a:t>
                      </a:r>
                      <a:endParaRPr lang="pt-BR" sz="16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Galeproof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pt-BR" sz="1600" b="0" dirty="0" smtClean="0"/>
                        <a:t>水</a:t>
                      </a:r>
                      <a:endParaRPr lang="pt-BR" sz="16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Waterproof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pt-BR" sz="1600" b="0" dirty="0" smtClean="0"/>
                        <a:t>地</a:t>
                      </a:r>
                      <a:endParaRPr lang="pt-BR" sz="16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Sandproof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pt-BR" dirty="0" smtClean="0"/>
              <a:t>ABILITIES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844" y="1357298"/>
            <a:ext cx="43577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- </a:t>
            </a:r>
            <a:r>
              <a:rPr lang="pt-BR" b="1" dirty="0" err="1" smtClean="0"/>
              <a:t>Growth</a:t>
            </a:r>
            <a:r>
              <a:rPr lang="pt-BR" b="1" dirty="0" smtClean="0"/>
              <a:t>+</a:t>
            </a:r>
          </a:p>
          <a:p>
            <a:r>
              <a:rPr lang="pt-BR" dirty="0" smtClean="0"/>
              <a:t>Adiciona 10 pontos em cada </a:t>
            </a:r>
            <a:r>
              <a:rPr lang="pt-BR" dirty="0" err="1" smtClean="0"/>
              <a:t>Stat</a:t>
            </a:r>
            <a:r>
              <a:rPr lang="pt-BR" dirty="0" smtClean="0"/>
              <a:t> </a:t>
            </a:r>
            <a:r>
              <a:rPr lang="pt-BR" dirty="0" err="1" smtClean="0"/>
              <a:t>Growth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Lavaproof</a:t>
            </a:r>
            <a:endParaRPr lang="pt-BR" b="1" dirty="0" smtClean="0"/>
          </a:p>
          <a:p>
            <a:r>
              <a:rPr lang="pt-BR" dirty="0" smtClean="0"/>
              <a:t>Não sofre efeitos de terrenos de Lava.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Sandproof</a:t>
            </a:r>
            <a:endParaRPr lang="pt-BR" b="1" dirty="0" smtClean="0"/>
          </a:p>
          <a:p>
            <a:r>
              <a:rPr lang="pt-BR" dirty="0" smtClean="0"/>
              <a:t>Não sofre efeitos de </a:t>
            </a:r>
            <a:r>
              <a:rPr lang="pt-BR" dirty="0" err="1" smtClean="0"/>
              <a:t>Sandstorm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Hailproof</a:t>
            </a:r>
            <a:endParaRPr lang="pt-BR" b="1" dirty="0" smtClean="0"/>
          </a:p>
          <a:p>
            <a:r>
              <a:rPr lang="pt-BR" dirty="0" smtClean="0"/>
              <a:t>Não sofre efeitos de </a:t>
            </a:r>
            <a:r>
              <a:rPr lang="pt-BR" dirty="0" err="1" smtClean="0"/>
              <a:t>Hail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Galeproof</a:t>
            </a:r>
            <a:endParaRPr lang="pt-BR" b="1" dirty="0" smtClean="0"/>
          </a:p>
          <a:p>
            <a:r>
              <a:rPr lang="pt-BR" dirty="0" smtClean="0"/>
              <a:t>Não sofre efeitos de </a:t>
            </a:r>
            <a:r>
              <a:rPr lang="pt-BR" dirty="0" err="1" smtClean="0"/>
              <a:t>Strong</a:t>
            </a:r>
            <a:r>
              <a:rPr lang="pt-BR" dirty="0" smtClean="0"/>
              <a:t> </a:t>
            </a:r>
            <a:r>
              <a:rPr lang="pt-BR" dirty="0" err="1" smtClean="0"/>
              <a:t>Winds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-</a:t>
            </a:r>
            <a:r>
              <a:rPr lang="pt-BR" dirty="0" smtClean="0"/>
              <a:t> </a:t>
            </a:r>
            <a:r>
              <a:rPr lang="pt-BR" b="1" dirty="0" err="1" smtClean="0"/>
              <a:t>Waterproof</a:t>
            </a:r>
            <a:endParaRPr lang="pt-BR" b="1" dirty="0" smtClean="0"/>
          </a:p>
          <a:p>
            <a:r>
              <a:rPr lang="pt-BR" dirty="0" smtClean="0"/>
              <a:t>Usuário pode andar sobre terrenos de</a:t>
            </a:r>
          </a:p>
          <a:p>
            <a:r>
              <a:rPr lang="pt-BR" dirty="0" err="1" smtClean="0"/>
              <a:t>Water</a:t>
            </a:r>
            <a:r>
              <a:rPr lang="pt-BR" dirty="0" smtClean="0"/>
              <a:t> </a:t>
            </a:r>
            <a:r>
              <a:rPr lang="pt-BR" sz="1200" dirty="0" smtClean="0"/>
              <a:t>(Custo = 1)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86248" y="1357298"/>
            <a:ext cx="48577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- </a:t>
            </a:r>
            <a:r>
              <a:rPr lang="pt-BR" b="1" dirty="0" err="1" smtClean="0"/>
              <a:t>Skill</a:t>
            </a:r>
            <a:r>
              <a:rPr lang="pt-BR" b="1" dirty="0" smtClean="0"/>
              <a:t>+</a:t>
            </a:r>
          </a:p>
          <a:p>
            <a:r>
              <a:rPr lang="pt-BR" dirty="0" smtClean="0"/>
              <a:t>Adiciona 10 pontos no </a:t>
            </a:r>
            <a:r>
              <a:rPr lang="pt-BR" dirty="0" err="1" smtClean="0"/>
              <a:t>Stat</a:t>
            </a:r>
            <a:r>
              <a:rPr lang="pt-BR" dirty="0" smtClean="0"/>
              <a:t> </a:t>
            </a:r>
            <a:r>
              <a:rPr lang="pt-BR" dirty="0" err="1" smtClean="0"/>
              <a:t>Growth</a:t>
            </a:r>
            <a:r>
              <a:rPr lang="pt-BR" dirty="0" smtClean="0"/>
              <a:t> de </a:t>
            </a:r>
            <a:r>
              <a:rPr lang="pt-BR" dirty="0" err="1" smtClean="0"/>
              <a:t>Skill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Specialist</a:t>
            </a:r>
            <a:endParaRPr lang="pt-BR" b="1" dirty="0" smtClean="0"/>
          </a:p>
          <a:p>
            <a:r>
              <a:rPr lang="pt-BR" dirty="0" smtClean="0"/>
              <a:t>Aumenta o poder da </a:t>
            </a:r>
            <a:r>
              <a:rPr lang="pt-BR" dirty="0" err="1" smtClean="0"/>
              <a:t>Weapon</a:t>
            </a:r>
            <a:r>
              <a:rPr lang="pt-BR" dirty="0" smtClean="0"/>
              <a:t> em 20 pontos se o elemento for igual ao primário do usuário.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Healer</a:t>
            </a:r>
            <a:endParaRPr lang="pt-BR" b="1" dirty="0" smtClean="0"/>
          </a:p>
          <a:p>
            <a:r>
              <a:rPr lang="pt-BR" dirty="0" smtClean="0"/>
              <a:t>Aumenta em 10% o </a:t>
            </a:r>
            <a:r>
              <a:rPr lang="pt-BR" dirty="0" err="1" smtClean="0"/>
              <a:t>Health</a:t>
            </a:r>
            <a:r>
              <a:rPr lang="pt-BR" dirty="0" smtClean="0"/>
              <a:t> reposto por staff.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Divine</a:t>
            </a:r>
            <a:r>
              <a:rPr lang="pt-BR" b="1" dirty="0" smtClean="0"/>
              <a:t> </a:t>
            </a:r>
            <a:r>
              <a:rPr lang="pt-BR" b="1" dirty="0" err="1" smtClean="0"/>
              <a:t>Shield</a:t>
            </a:r>
            <a:endParaRPr lang="pt-BR" b="1" dirty="0" smtClean="0"/>
          </a:p>
          <a:p>
            <a:r>
              <a:rPr lang="pt-BR" dirty="0" smtClean="0"/>
              <a:t>Acrescenta Magic/4 à </a:t>
            </a:r>
            <a:r>
              <a:rPr lang="pt-BR" dirty="0" err="1" smtClean="0"/>
              <a:t>Defense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Miracle</a:t>
            </a:r>
            <a:endParaRPr lang="pt-BR" b="1" dirty="0" smtClean="0"/>
          </a:p>
          <a:p>
            <a:r>
              <a:rPr lang="pt-BR" dirty="0" smtClean="0"/>
              <a:t>Usuário recupera todo o </a:t>
            </a:r>
            <a:r>
              <a:rPr lang="pt-BR" dirty="0" err="1" smtClean="0"/>
              <a:t>Health</a:t>
            </a:r>
            <a:r>
              <a:rPr lang="pt-BR" dirty="0" smtClean="0"/>
              <a:t> </a:t>
            </a:r>
            <a:r>
              <a:rPr lang="pt-BR" sz="1200" dirty="0" smtClean="0"/>
              <a:t>(Ativação = </a:t>
            </a:r>
            <a:r>
              <a:rPr lang="pt-BR" sz="1200" dirty="0" err="1" smtClean="0"/>
              <a:t>Skill</a:t>
            </a:r>
            <a:r>
              <a:rPr lang="pt-BR" sz="1200" dirty="0" smtClean="0"/>
              <a:t>/4%)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Shadow</a:t>
            </a:r>
            <a:r>
              <a:rPr lang="pt-BR" b="1" dirty="0" smtClean="0"/>
              <a:t> </a:t>
            </a:r>
            <a:r>
              <a:rPr lang="pt-BR" b="1" dirty="0" err="1" smtClean="0"/>
              <a:t>Strike</a:t>
            </a:r>
            <a:endParaRPr lang="pt-BR" b="1" dirty="0" smtClean="0"/>
          </a:p>
          <a:p>
            <a:r>
              <a:rPr lang="pt-BR" dirty="0" smtClean="0"/>
              <a:t>Aumenta 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Damage</a:t>
            </a:r>
            <a:r>
              <a:rPr lang="pt-BR" dirty="0" smtClean="0"/>
              <a:t> % em </a:t>
            </a:r>
            <a:r>
              <a:rPr lang="pt-BR" dirty="0" err="1" smtClean="0"/>
              <a:t>Speed</a:t>
            </a:r>
            <a:r>
              <a:rPr lang="pt-BR" dirty="0" smtClean="0"/>
              <a:t>/16.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pt-BR" dirty="0" smtClean="0"/>
              <a:t>ABILITIES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844" y="1357298"/>
            <a:ext cx="4357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- </a:t>
            </a:r>
            <a:r>
              <a:rPr lang="pt-BR" b="1" dirty="0" err="1" smtClean="0"/>
              <a:t>Diamond</a:t>
            </a:r>
            <a:r>
              <a:rPr lang="pt-BR" b="1" dirty="0" smtClean="0"/>
              <a:t> </a:t>
            </a:r>
            <a:r>
              <a:rPr lang="pt-BR" b="1" dirty="0" err="1" smtClean="0"/>
              <a:t>Wall</a:t>
            </a:r>
            <a:endParaRPr lang="pt-BR" b="1" dirty="0" smtClean="0"/>
          </a:p>
          <a:p>
            <a:r>
              <a:rPr lang="pt-BR" dirty="0" smtClean="0"/>
              <a:t>Aumenta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dirty="0" err="1" smtClean="0"/>
              <a:t>Damage</a:t>
            </a:r>
            <a:r>
              <a:rPr lang="pt-BR" dirty="0" smtClean="0"/>
              <a:t> % em </a:t>
            </a:r>
            <a:r>
              <a:rPr lang="pt-BR" dirty="0" err="1" smtClean="0"/>
              <a:t>Skill</a:t>
            </a:r>
            <a:r>
              <a:rPr lang="pt-BR" dirty="0" smtClean="0"/>
              <a:t>/16.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Shadow</a:t>
            </a:r>
            <a:r>
              <a:rPr lang="pt-BR" b="1" dirty="0" smtClean="0"/>
              <a:t> </a:t>
            </a:r>
            <a:r>
              <a:rPr lang="pt-BR" b="1" dirty="0" err="1" smtClean="0"/>
              <a:t>Walk</a:t>
            </a:r>
            <a:endParaRPr lang="pt-BR" b="1" dirty="0" smtClean="0"/>
          </a:p>
          <a:p>
            <a:r>
              <a:rPr lang="pt-BR" dirty="0" smtClean="0"/>
              <a:t>Ignora inimigos que estejam no caminho.</a:t>
            </a:r>
          </a:p>
          <a:p>
            <a:endParaRPr lang="pt-BR" dirty="0" smtClean="0"/>
          </a:p>
          <a:p>
            <a:r>
              <a:rPr lang="pt-BR" b="1" dirty="0" smtClean="0"/>
              <a:t>- </a:t>
            </a:r>
            <a:r>
              <a:rPr lang="pt-BR" b="1" dirty="0" err="1" smtClean="0"/>
              <a:t>Trick</a:t>
            </a:r>
            <a:endParaRPr lang="pt-BR" b="1" dirty="0" smtClean="0"/>
          </a:p>
          <a:p>
            <a:r>
              <a:rPr lang="pt-BR" dirty="0" smtClean="0"/>
              <a:t>Adiciona </a:t>
            </a:r>
            <a:r>
              <a:rPr lang="pt-BR" dirty="0" err="1" smtClean="0"/>
              <a:t>Strength</a:t>
            </a:r>
            <a:r>
              <a:rPr lang="pt-BR" dirty="0" smtClean="0"/>
              <a:t> a Magic em batalha.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86248" y="1357298"/>
            <a:ext cx="485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- Curse</a:t>
            </a:r>
          </a:p>
          <a:p>
            <a:r>
              <a:rPr lang="pt-BR" dirty="0" smtClean="0"/>
              <a:t>Reduz em Magic/4 o </a:t>
            </a:r>
            <a:r>
              <a:rPr lang="pt-BR" dirty="0" err="1" smtClean="0"/>
              <a:t>Attack</a:t>
            </a:r>
            <a:r>
              <a:rPr lang="pt-BR" dirty="0" smtClean="0"/>
              <a:t> do oponente.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57488" y="192880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Novice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372376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Knight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72376" y="3714752"/>
            <a:ext cx="914400" cy="35719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Hero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40109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Armor</a:t>
            </a:r>
            <a:r>
              <a:rPr lang="pt-BR" sz="1100" b="1" dirty="0" smtClean="0">
                <a:solidFill>
                  <a:schemeClr val="tx1"/>
                </a:solidFill>
              </a:rPr>
              <a:t> Knight</a:t>
            </a:r>
          </a:p>
        </p:txBody>
      </p:sp>
      <p:sp>
        <p:nvSpPr>
          <p:cNvPr id="9" name="Retângulo 8"/>
          <p:cNvSpPr/>
          <p:nvPr/>
        </p:nvSpPr>
        <p:spPr>
          <a:xfrm>
            <a:off x="9401228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Horse</a:t>
            </a:r>
            <a:endParaRPr lang="pt-BR" sz="11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Knight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38706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Dragon</a:t>
            </a:r>
            <a:r>
              <a:rPr lang="pt-BR" sz="1100" b="1" dirty="0" smtClean="0">
                <a:solidFill>
                  <a:schemeClr val="tx1"/>
                </a:solidFill>
              </a:rPr>
              <a:t> Knight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372904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Griffin</a:t>
            </a:r>
            <a:r>
              <a:rPr lang="pt-BR" sz="1100" b="1" dirty="0" smtClean="0">
                <a:solidFill>
                  <a:schemeClr val="tx1"/>
                </a:solidFill>
              </a:rPr>
              <a:t> Knight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40109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Paladin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0122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Dragoon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038706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Dragon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Lord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1372904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Griffin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Lord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-198600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Archer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-255750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Bow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Master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-55724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Sword</a:t>
            </a:r>
            <a:endParaRPr lang="pt-BR" sz="11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Fighter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-1343060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Sword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Master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2864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Thief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40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Rogue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-55724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Assassin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5657864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Cleric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6372244" y="3714752"/>
            <a:ext cx="914400" cy="357190"/>
          </a:xfrm>
          <a:prstGeom prst="rect">
            <a:avLst/>
          </a:prstGeom>
          <a:solidFill>
            <a:srgbClr val="E527B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Valkyrie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5014922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Bishop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380047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Sage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800476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Mage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2586030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Sorcerer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1928794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Dark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Mage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130014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Dark</a:t>
            </a:r>
            <a:r>
              <a:rPr lang="pt-BR" sz="1100" b="1" dirty="0" smtClean="0">
                <a:solidFill>
                  <a:schemeClr val="tx1"/>
                </a:solidFill>
              </a:rPr>
              <a:t> Knight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94308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Dark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Lord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28" name="Forma 127"/>
          <p:cNvCxnSpPr>
            <a:stCxn id="4" idx="1"/>
            <a:endCxn id="102" idx="0"/>
          </p:cNvCxnSpPr>
          <p:nvPr/>
        </p:nvCxnSpPr>
        <p:spPr>
          <a:xfrm rot="10800000" flipV="1">
            <a:off x="2385994" y="2107396"/>
            <a:ext cx="471494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Forma 131"/>
          <p:cNvCxnSpPr>
            <a:stCxn id="4" idx="1"/>
            <a:endCxn id="55" idx="0"/>
          </p:cNvCxnSpPr>
          <p:nvPr/>
        </p:nvCxnSpPr>
        <p:spPr>
          <a:xfrm rot="10800000" flipV="1">
            <a:off x="1185842" y="2107396"/>
            <a:ext cx="1671646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Forma 135"/>
          <p:cNvCxnSpPr>
            <a:stCxn id="4" idx="3"/>
            <a:endCxn id="80" idx="0"/>
          </p:cNvCxnSpPr>
          <p:nvPr/>
        </p:nvCxnSpPr>
        <p:spPr>
          <a:xfrm>
            <a:off x="3771888" y="2107397"/>
            <a:ext cx="2343176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Forma 137"/>
          <p:cNvCxnSpPr>
            <a:stCxn id="4" idx="3"/>
            <a:endCxn id="5" idx="0"/>
          </p:cNvCxnSpPr>
          <p:nvPr/>
        </p:nvCxnSpPr>
        <p:spPr>
          <a:xfrm>
            <a:off x="3771888" y="2107397"/>
            <a:ext cx="4057688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Forma 159"/>
          <p:cNvCxnSpPr>
            <a:stCxn id="80" idx="1"/>
            <a:endCxn id="82" idx="0"/>
          </p:cNvCxnSpPr>
          <p:nvPr/>
        </p:nvCxnSpPr>
        <p:spPr>
          <a:xfrm rot="10800000" flipV="1">
            <a:off x="5472122" y="3036090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Forma 161"/>
          <p:cNvCxnSpPr>
            <a:stCxn id="80" idx="2"/>
            <a:endCxn id="81" idx="1"/>
          </p:cNvCxnSpPr>
          <p:nvPr/>
        </p:nvCxnSpPr>
        <p:spPr>
          <a:xfrm rot="16200000" flipH="1">
            <a:off x="5904324" y="3425426"/>
            <a:ext cx="678661" cy="257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Forma 163"/>
          <p:cNvCxnSpPr>
            <a:stCxn id="5" idx="1"/>
            <a:endCxn id="81" idx="0"/>
          </p:cNvCxnSpPr>
          <p:nvPr/>
        </p:nvCxnSpPr>
        <p:spPr>
          <a:xfrm rot="10800000" flipV="1">
            <a:off x="6829444" y="3036090"/>
            <a:ext cx="54293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do 165"/>
          <p:cNvCxnSpPr>
            <a:stCxn id="94" idx="2"/>
            <a:endCxn id="91" idx="0"/>
          </p:cNvCxnSpPr>
          <p:nvPr/>
        </p:nvCxnSpPr>
        <p:spPr>
          <a:xfrm rot="5400000">
            <a:off x="4007643" y="34647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do 167"/>
          <p:cNvCxnSpPr>
            <a:stCxn id="80" idx="1"/>
            <a:endCxn id="91" idx="3"/>
          </p:cNvCxnSpPr>
          <p:nvPr/>
        </p:nvCxnSpPr>
        <p:spPr>
          <a:xfrm rot="10800000" flipV="1">
            <a:off x="4714876" y="3036091"/>
            <a:ext cx="942988" cy="857256"/>
          </a:xfrm>
          <a:prstGeom prst="bentConnector3">
            <a:avLst>
              <a:gd name="adj1" fmla="val 797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>
            <a:stCxn id="94" idx="1"/>
            <a:endCxn id="95" idx="3"/>
          </p:cNvCxnSpPr>
          <p:nvPr/>
        </p:nvCxnSpPr>
        <p:spPr>
          <a:xfrm rot="10800000" flipV="1">
            <a:off x="3500430" y="3036091"/>
            <a:ext cx="300046" cy="85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Forma 182"/>
          <p:cNvCxnSpPr>
            <a:stCxn id="4" idx="1"/>
            <a:endCxn id="49" idx="0"/>
          </p:cNvCxnSpPr>
          <p:nvPr/>
        </p:nvCxnSpPr>
        <p:spPr>
          <a:xfrm rot="10800000" flipV="1">
            <a:off x="-100042" y="2107396"/>
            <a:ext cx="2957530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Forma 184"/>
          <p:cNvCxnSpPr>
            <a:stCxn id="4" idx="1"/>
            <a:endCxn id="40" idx="0"/>
          </p:cNvCxnSpPr>
          <p:nvPr/>
        </p:nvCxnSpPr>
        <p:spPr>
          <a:xfrm rot="10800000" flipV="1">
            <a:off x="-1528802" y="2107396"/>
            <a:ext cx="4386290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do 202"/>
          <p:cNvCxnSpPr>
            <a:stCxn id="8" idx="2"/>
            <a:endCxn id="24" idx="0"/>
          </p:cNvCxnSpPr>
          <p:nvPr/>
        </p:nvCxnSpPr>
        <p:spPr>
          <a:xfrm rot="5400000">
            <a:off x="860826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do 204"/>
          <p:cNvCxnSpPr>
            <a:stCxn id="9" idx="2"/>
            <a:endCxn id="25" idx="0"/>
          </p:cNvCxnSpPr>
          <p:nvPr/>
        </p:nvCxnSpPr>
        <p:spPr>
          <a:xfrm rot="5400000">
            <a:off x="9608395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do 210"/>
          <p:cNvCxnSpPr>
            <a:stCxn id="10" idx="2"/>
            <a:endCxn id="26" idx="0"/>
          </p:cNvCxnSpPr>
          <p:nvPr/>
        </p:nvCxnSpPr>
        <p:spPr>
          <a:xfrm rot="5400000">
            <a:off x="1059423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do 214"/>
          <p:cNvCxnSpPr>
            <a:stCxn id="11" idx="2"/>
            <a:endCxn id="27" idx="0"/>
          </p:cNvCxnSpPr>
          <p:nvPr/>
        </p:nvCxnSpPr>
        <p:spPr>
          <a:xfrm rot="5400000">
            <a:off x="11580071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72864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Mercenary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-198600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Sword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Lord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Forma 73"/>
          <p:cNvCxnSpPr>
            <a:stCxn id="56" idx="1"/>
            <a:endCxn id="57" idx="0"/>
          </p:cNvCxnSpPr>
          <p:nvPr/>
        </p:nvCxnSpPr>
        <p:spPr>
          <a:xfrm rot="10800000" flipV="1">
            <a:off x="-100042" y="3893346"/>
            <a:ext cx="17144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Forma 82"/>
          <p:cNvCxnSpPr>
            <a:stCxn id="102" idx="1"/>
            <a:endCxn id="111" idx="0"/>
          </p:cNvCxnSpPr>
          <p:nvPr/>
        </p:nvCxnSpPr>
        <p:spPr>
          <a:xfrm rot="10800000" flipV="1">
            <a:off x="1757346" y="3036090"/>
            <a:ext cx="17144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Forma 84"/>
          <p:cNvCxnSpPr>
            <a:stCxn id="102" idx="3"/>
            <a:endCxn id="95" idx="0"/>
          </p:cNvCxnSpPr>
          <p:nvPr/>
        </p:nvCxnSpPr>
        <p:spPr>
          <a:xfrm>
            <a:off x="2843194" y="3036091"/>
            <a:ext cx="200036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Forma 86"/>
          <p:cNvCxnSpPr>
            <a:stCxn id="4" idx="3"/>
            <a:endCxn id="94" idx="0"/>
          </p:cNvCxnSpPr>
          <p:nvPr/>
        </p:nvCxnSpPr>
        <p:spPr>
          <a:xfrm>
            <a:off x="3771888" y="2107397"/>
            <a:ext cx="485788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380047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Archsage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08" name="Forma 107"/>
          <p:cNvCxnSpPr>
            <a:stCxn id="111" idx="2"/>
            <a:endCxn id="112" idx="1"/>
          </p:cNvCxnSpPr>
          <p:nvPr/>
        </p:nvCxnSpPr>
        <p:spPr>
          <a:xfrm rot="16200000" flipH="1">
            <a:off x="1510887" y="4318401"/>
            <a:ext cx="678661" cy="1857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Forma 113"/>
          <p:cNvCxnSpPr>
            <a:stCxn id="55" idx="1"/>
            <a:endCxn id="56" idx="0"/>
          </p:cNvCxnSpPr>
          <p:nvPr/>
        </p:nvCxnSpPr>
        <p:spPr>
          <a:xfrm rot="10800000" flipV="1">
            <a:off x="528606" y="3036090"/>
            <a:ext cx="200036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a 115"/>
          <p:cNvCxnSpPr>
            <a:stCxn id="56" idx="2"/>
            <a:endCxn id="61" idx="1"/>
          </p:cNvCxnSpPr>
          <p:nvPr/>
        </p:nvCxnSpPr>
        <p:spPr>
          <a:xfrm rot="16200000" flipH="1">
            <a:off x="289294" y="4311254"/>
            <a:ext cx="678661" cy="2000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Forma 123"/>
          <p:cNvCxnSpPr>
            <a:stCxn id="49" idx="1"/>
            <a:endCxn id="50" idx="0"/>
          </p:cNvCxnSpPr>
          <p:nvPr/>
        </p:nvCxnSpPr>
        <p:spPr>
          <a:xfrm rot="10800000" flipV="1">
            <a:off x="-885860" y="3036090"/>
            <a:ext cx="32861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a 125"/>
          <p:cNvCxnSpPr>
            <a:stCxn id="50" idx="2"/>
            <a:endCxn id="57" idx="1"/>
          </p:cNvCxnSpPr>
          <p:nvPr/>
        </p:nvCxnSpPr>
        <p:spPr>
          <a:xfrm rot="16200000" flipH="1">
            <a:off x="-1060881" y="4246963"/>
            <a:ext cx="678661" cy="3286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Forma 128"/>
          <p:cNvCxnSpPr>
            <a:stCxn id="50" idx="1"/>
            <a:endCxn id="62" idx="0"/>
          </p:cNvCxnSpPr>
          <p:nvPr/>
        </p:nvCxnSpPr>
        <p:spPr>
          <a:xfrm rot="10800000" flipV="1">
            <a:off x="-1528802" y="3893346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/>
          <p:cNvSpPr/>
          <p:nvPr/>
        </p:nvSpPr>
        <p:spPr>
          <a:xfrm>
            <a:off x="501492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Archbishop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Conector angulado 136"/>
          <p:cNvCxnSpPr>
            <a:stCxn id="82" idx="2"/>
            <a:endCxn id="133" idx="0"/>
          </p:cNvCxnSpPr>
          <p:nvPr/>
        </p:nvCxnSpPr>
        <p:spPr>
          <a:xfrm rot="5400000">
            <a:off x="5222089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146"/>
          <p:cNvSpPr/>
          <p:nvPr/>
        </p:nvSpPr>
        <p:spPr>
          <a:xfrm>
            <a:off x="-320044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Sniper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52" name="Forma 151"/>
          <p:cNvCxnSpPr>
            <a:stCxn id="95" idx="2"/>
            <a:endCxn id="112" idx="3"/>
          </p:cNvCxnSpPr>
          <p:nvPr/>
        </p:nvCxnSpPr>
        <p:spPr>
          <a:xfrm rot="5400000">
            <a:off x="2611029" y="4318401"/>
            <a:ext cx="678661" cy="1857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>
            <a:stCxn id="91" idx="2"/>
            <a:endCxn id="93" idx="0"/>
          </p:cNvCxnSpPr>
          <p:nvPr/>
        </p:nvCxnSpPr>
        <p:spPr>
          <a:xfrm rot="5400000">
            <a:off x="400764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Forma 160"/>
          <p:cNvCxnSpPr>
            <a:stCxn id="40" idx="1"/>
            <a:endCxn id="44" idx="0"/>
          </p:cNvCxnSpPr>
          <p:nvPr/>
        </p:nvCxnSpPr>
        <p:spPr>
          <a:xfrm rot="10800000" flipV="1">
            <a:off x="-2100306" y="3036090"/>
            <a:ext cx="114304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Forma 164"/>
          <p:cNvCxnSpPr>
            <a:stCxn id="44" idx="1"/>
            <a:endCxn id="147" idx="0"/>
          </p:cNvCxnSpPr>
          <p:nvPr/>
        </p:nvCxnSpPr>
        <p:spPr>
          <a:xfrm rot="10800000" flipV="1">
            <a:off x="-2743248" y="3893346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do 168"/>
          <p:cNvCxnSpPr>
            <a:stCxn id="5" idx="2"/>
            <a:endCxn id="6" idx="0"/>
          </p:cNvCxnSpPr>
          <p:nvPr/>
        </p:nvCxnSpPr>
        <p:spPr>
          <a:xfrm rot="5400000">
            <a:off x="7579543" y="34647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>
            <a:stCxn id="5" idx="3"/>
            <a:endCxn id="11" idx="0"/>
          </p:cNvCxnSpPr>
          <p:nvPr/>
        </p:nvCxnSpPr>
        <p:spPr>
          <a:xfrm>
            <a:off x="8286776" y="3036091"/>
            <a:ext cx="354332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Forma 172"/>
          <p:cNvCxnSpPr>
            <a:stCxn id="5" idx="3"/>
            <a:endCxn id="10" idx="0"/>
          </p:cNvCxnSpPr>
          <p:nvPr/>
        </p:nvCxnSpPr>
        <p:spPr>
          <a:xfrm>
            <a:off x="8286776" y="3036091"/>
            <a:ext cx="2557490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Forma 175"/>
          <p:cNvCxnSpPr>
            <a:stCxn id="5" idx="3"/>
            <a:endCxn id="9" idx="0"/>
          </p:cNvCxnSpPr>
          <p:nvPr/>
        </p:nvCxnSpPr>
        <p:spPr>
          <a:xfrm>
            <a:off x="8286776" y="3036091"/>
            <a:ext cx="157165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Forma 179"/>
          <p:cNvCxnSpPr>
            <a:stCxn id="5" idx="3"/>
            <a:endCxn id="8" idx="0"/>
          </p:cNvCxnSpPr>
          <p:nvPr/>
        </p:nvCxnSpPr>
        <p:spPr>
          <a:xfrm>
            <a:off x="8286776" y="3036091"/>
            <a:ext cx="571520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3357554" y="78579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CLASS TREE</a:t>
            </a:r>
            <a:endParaRPr lang="pt-BR" sz="3600" b="1" dirty="0"/>
          </a:p>
        </p:txBody>
      </p:sp>
      <p:cxnSp>
        <p:nvCxnSpPr>
          <p:cNvPr id="75" name="Conector angulado 74"/>
          <p:cNvCxnSpPr>
            <a:stCxn id="44" idx="2"/>
            <a:endCxn id="57" idx="2"/>
          </p:cNvCxnSpPr>
          <p:nvPr/>
        </p:nvCxnSpPr>
        <p:spPr>
          <a:xfrm rot="16200000" flipH="1">
            <a:off x="-1528802" y="3500438"/>
            <a:ext cx="857256" cy="2000264"/>
          </a:xfrm>
          <a:prstGeom prst="bentConnector3">
            <a:avLst>
              <a:gd name="adj1" fmla="val 1266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57488" y="192880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Growth</a:t>
            </a:r>
            <a:r>
              <a:rPr lang="pt-BR" sz="1100" b="1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72376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Strength</a:t>
            </a:r>
            <a:r>
              <a:rPr lang="pt-BR" sz="1100" b="1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72376" y="3714752"/>
            <a:ext cx="914400" cy="35719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Legendary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Blade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40109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401228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38706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372904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40109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Diamond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Wall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0122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038706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1372904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-198600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Skill</a:t>
            </a:r>
            <a:r>
              <a:rPr lang="pt-BR" sz="1100" b="1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-255750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Specialist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-55724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-1343060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2864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Steal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40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Shadow</a:t>
            </a:r>
            <a:r>
              <a:rPr lang="pt-BR" sz="1100" b="1" dirty="0" smtClean="0">
                <a:solidFill>
                  <a:schemeClr val="tx1"/>
                </a:solidFill>
              </a:rPr>
              <a:t> Path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-55724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Shadow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Strike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5657864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Divine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b="1" dirty="0" err="1" smtClean="0">
                <a:solidFill>
                  <a:schemeClr val="tx1"/>
                </a:solidFill>
              </a:rPr>
              <a:t>Shield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6372244" y="3714752"/>
            <a:ext cx="914400" cy="357190"/>
          </a:xfrm>
          <a:prstGeom prst="rect">
            <a:avLst/>
          </a:prstGeom>
          <a:solidFill>
            <a:srgbClr val="E527B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Blessed</a:t>
            </a:r>
            <a:r>
              <a:rPr lang="pt-BR" sz="1100" b="1" dirty="0" smtClean="0">
                <a:solidFill>
                  <a:schemeClr val="tx1"/>
                </a:solidFill>
              </a:rPr>
              <a:t> Lance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014922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Healer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380047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800476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2586030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Magic </a:t>
            </a:r>
            <a:r>
              <a:rPr lang="pt-BR" sz="1100" b="1" dirty="0" err="1" smtClean="0">
                <a:solidFill>
                  <a:schemeClr val="tx1"/>
                </a:solidFill>
              </a:rPr>
              <a:t>Drain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1928794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Curse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30014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194308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Trick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28" name="Forma 127"/>
          <p:cNvCxnSpPr>
            <a:stCxn id="4" idx="1"/>
            <a:endCxn id="102" idx="0"/>
          </p:cNvCxnSpPr>
          <p:nvPr/>
        </p:nvCxnSpPr>
        <p:spPr>
          <a:xfrm rot="10800000" flipV="1">
            <a:off x="2385994" y="2107396"/>
            <a:ext cx="471494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Forma 131"/>
          <p:cNvCxnSpPr>
            <a:stCxn id="4" idx="1"/>
            <a:endCxn id="55" idx="0"/>
          </p:cNvCxnSpPr>
          <p:nvPr/>
        </p:nvCxnSpPr>
        <p:spPr>
          <a:xfrm rot="10800000" flipV="1">
            <a:off x="1185842" y="2107396"/>
            <a:ext cx="1671646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Forma 135"/>
          <p:cNvCxnSpPr>
            <a:stCxn id="4" idx="3"/>
            <a:endCxn id="80" idx="0"/>
          </p:cNvCxnSpPr>
          <p:nvPr/>
        </p:nvCxnSpPr>
        <p:spPr>
          <a:xfrm>
            <a:off x="3771888" y="2107397"/>
            <a:ext cx="2343176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Forma 137"/>
          <p:cNvCxnSpPr>
            <a:stCxn id="4" idx="3"/>
            <a:endCxn id="5" idx="0"/>
          </p:cNvCxnSpPr>
          <p:nvPr/>
        </p:nvCxnSpPr>
        <p:spPr>
          <a:xfrm>
            <a:off x="3771888" y="2107397"/>
            <a:ext cx="4057688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Forma 159"/>
          <p:cNvCxnSpPr>
            <a:stCxn id="80" idx="1"/>
            <a:endCxn id="82" idx="0"/>
          </p:cNvCxnSpPr>
          <p:nvPr/>
        </p:nvCxnSpPr>
        <p:spPr>
          <a:xfrm rot="10800000" flipV="1">
            <a:off x="5472122" y="3036090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Forma 161"/>
          <p:cNvCxnSpPr>
            <a:stCxn id="80" idx="2"/>
            <a:endCxn id="81" idx="1"/>
          </p:cNvCxnSpPr>
          <p:nvPr/>
        </p:nvCxnSpPr>
        <p:spPr>
          <a:xfrm rot="16200000" flipH="1">
            <a:off x="5904324" y="3425426"/>
            <a:ext cx="678661" cy="257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Forma 163"/>
          <p:cNvCxnSpPr>
            <a:stCxn id="5" idx="1"/>
            <a:endCxn id="81" idx="0"/>
          </p:cNvCxnSpPr>
          <p:nvPr/>
        </p:nvCxnSpPr>
        <p:spPr>
          <a:xfrm rot="10800000" flipV="1">
            <a:off x="6829444" y="3036090"/>
            <a:ext cx="54293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do 165"/>
          <p:cNvCxnSpPr>
            <a:stCxn id="94" idx="2"/>
            <a:endCxn id="91" idx="0"/>
          </p:cNvCxnSpPr>
          <p:nvPr/>
        </p:nvCxnSpPr>
        <p:spPr>
          <a:xfrm rot="5400000">
            <a:off x="4007643" y="34647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do 167"/>
          <p:cNvCxnSpPr>
            <a:stCxn id="80" idx="1"/>
            <a:endCxn id="91" idx="3"/>
          </p:cNvCxnSpPr>
          <p:nvPr/>
        </p:nvCxnSpPr>
        <p:spPr>
          <a:xfrm rot="10800000" flipV="1">
            <a:off x="4714876" y="3036091"/>
            <a:ext cx="942988" cy="857256"/>
          </a:xfrm>
          <a:prstGeom prst="bentConnector3">
            <a:avLst>
              <a:gd name="adj1" fmla="val 797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>
            <a:stCxn id="94" idx="1"/>
            <a:endCxn id="95" idx="3"/>
          </p:cNvCxnSpPr>
          <p:nvPr/>
        </p:nvCxnSpPr>
        <p:spPr>
          <a:xfrm rot="10800000" flipV="1">
            <a:off x="3500430" y="3036091"/>
            <a:ext cx="300046" cy="85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Forma 182"/>
          <p:cNvCxnSpPr>
            <a:stCxn id="4" idx="1"/>
            <a:endCxn id="49" idx="0"/>
          </p:cNvCxnSpPr>
          <p:nvPr/>
        </p:nvCxnSpPr>
        <p:spPr>
          <a:xfrm rot="10800000" flipV="1">
            <a:off x="-100042" y="2107396"/>
            <a:ext cx="2957530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Forma 184"/>
          <p:cNvCxnSpPr>
            <a:stCxn id="4" idx="1"/>
            <a:endCxn id="40" idx="0"/>
          </p:cNvCxnSpPr>
          <p:nvPr/>
        </p:nvCxnSpPr>
        <p:spPr>
          <a:xfrm rot="10800000" flipV="1">
            <a:off x="-1528802" y="2107396"/>
            <a:ext cx="4386290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do 202"/>
          <p:cNvCxnSpPr>
            <a:stCxn id="8" idx="2"/>
            <a:endCxn id="24" idx="0"/>
          </p:cNvCxnSpPr>
          <p:nvPr/>
        </p:nvCxnSpPr>
        <p:spPr>
          <a:xfrm rot="5400000">
            <a:off x="860826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do 204"/>
          <p:cNvCxnSpPr>
            <a:stCxn id="9" idx="2"/>
            <a:endCxn id="25" idx="0"/>
          </p:cNvCxnSpPr>
          <p:nvPr/>
        </p:nvCxnSpPr>
        <p:spPr>
          <a:xfrm rot="5400000">
            <a:off x="9608395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do 210"/>
          <p:cNvCxnSpPr>
            <a:stCxn id="10" idx="2"/>
            <a:endCxn id="26" idx="0"/>
          </p:cNvCxnSpPr>
          <p:nvPr/>
        </p:nvCxnSpPr>
        <p:spPr>
          <a:xfrm rot="5400000">
            <a:off x="1059423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do 214"/>
          <p:cNvCxnSpPr>
            <a:stCxn id="11" idx="2"/>
            <a:endCxn id="27" idx="0"/>
          </p:cNvCxnSpPr>
          <p:nvPr/>
        </p:nvCxnSpPr>
        <p:spPr>
          <a:xfrm rot="5400000">
            <a:off x="11580071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72864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Bounty</a:t>
            </a:r>
            <a:r>
              <a:rPr lang="pt-BR" sz="1100" b="1" dirty="0" smtClean="0">
                <a:solidFill>
                  <a:schemeClr val="tx1"/>
                </a:solidFill>
              </a:rPr>
              <a:t> Hunter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-198600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Forma 73"/>
          <p:cNvCxnSpPr>
            <a:stCxn id="56" idx="1"/>
            <a:endCxn id="57" idx="0"/>
          </p:cNvCxnSpPr>
          <p:nvPr/>
        </p:nvCxnSpPr>
        <p:spPr>
          <a:xfrm rot="10800000" flipV="1">
            <a:off x="-100042" y="3893346"/>
            <a:ext cx="17144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Forma 82"/>
          <p:cNvCxnSpPr>
            <a:stCxn id="102" idx="1"/>
            <a:endCxn id="111" idx="0"/>
          </p:cNvCxnSpPr>
          <p:nvPr/>
        </p:nvCxnSpPr>
        <p:spPr>
          <a:xfrm rot="10800000" flipV="1">
            <a:off x="1757346" y="3036090"/>
            <a:ext cx="17144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Forma 84"/>
          <p:cNvCxnSpPr>
            <a:stCxn id="102" idx="3"/>
            <a:endCxn id="95" idx="0"/>
          </p:cNvCxnSpPr>
          <p:nvPr/>
        </p:nvCxnSpPr>
        <p:spPr>
          <a:xfrm>
            <a:off x="2843194" y="3036091"/>
            <a:ext cx="200036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Forma 86"/>
          <p:cNvCxnSpPr>
            <a:stCxn id="4" idx="3"/>
            <a:endCxn id="94" idx="0"/>
          </p:cNvCxnSpPr>
          <p:nvPr/>
        </p:nvCxnSpPr>
        <p:spPr>
          <a:xfrm>
            <a:off x="3771888" y="2107397"/>
            <a:ext cx="485788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380047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08" name="Forma 107"/>
          <p:cNvCxnSpPr>
            <a:stCxn id="111" idx="2"/>
            <a:endCxn id="112" idx="1"/>
          </p:cNvCxnSpPr>
          <p:nvPr/>
        </p:nvCxnSpPr>
        <p:spPr>
          <a:xfrm rot="16200000" flipH="1">
            <a:off x="1510887" y="4318401"/>
            <a:ext cx="678661" cy="1857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Forma 113"/>
          <p:cNvCxnSpPr>
            <a:stCxn id="55" idx="1"/>
            <a:endCxn id="56" idx="0"/>
          </p:cNvCxnSpPr>
          <p:nvPr/>
        </p:nvCxnSpPr>
        <p:spPr>
          <a:xfrm rot="10800000" flipV="1">
            <a:off x="528606" y="3036090"/>
            <a:ext cx="200036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a 115"/>
          <p:cNvCxnSpPr>
            <a:stCxn id="56" idx="2"/>
            <a:endCxn id="61" idx="1"/>
          </p:cNvCxnSpPr>
          <p:nvPr/>
        </p:nvCxnSpPr>
        <p:spPr>
          <a:xfrm rot="16200000" flipH="1">
            <a:off x="289294" y="4311254"/>
            <a:ext cx="678661" cy="2000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Forma 123"/>
          <p:cNvCxnSpPr>
            <a:stCxn id="49" idx="1"/>
            <a:endCxn id="50" idx="0"/>
          </p:cNvCxnSpPr>
          <p:nvPr/>
        </p:nvCxnSpPr>
        <p:spPr>
          <a:xfrm rot="10800000" flipV="1">
            <a:off x="-885860" y="3036090"/>
            <a:ext cx="32861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a 125"/>
          <p:cNvCxnSpPr>
            <a:stCxn id="50" idx="2"/>
            <a:endCxn id="57" idx="1"/>
          </p:cNvCxnSpPr>
          <p:nvPr/>
        </p:nvCxnSpPr>
        <p:spPr>
          <a:xfrm rot="16200000" flipH="1">
            <a:off x="-1060881" y="4246963"/>
            <a:ext cx="678661" cy="3286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Forma 128"/>
          <p:cNvCxnSpPr>
            <a:stCxn id="50" idx="1"/>
            <a:endCxn id="62" idx="0"/>
          </p:cNvCxnSpPr>
          <p:nvPr/>
        </p:nvCxnSpPr>
        <p:spPr>
          <a:xfrm rot="10800000" flipV="1">
            <a:off x="-1528802" y="3893346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/>
          <p:cNvSpPr/>
          <p:nvPr/>
        </p:nvSpPr>
        <p:spPr>
          <a:xfrm>
            <a:off x="501492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Miracle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Conector angulado 136"/>
          <p:cNvCxnSpPr>
            <a:stCxn id="82" idx="2"/>
            <a:endCxn id="133" idx="0"/>
          </p:cNvCxnSpPr>
          <p:nvPr/>
        </p:nvCxnSpPr>
        <p:spPr>
          <a:xfrm rot="5400000">
            <a:off x="5222089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146"/>
          <p:cNvSpPr/>
          <p:nvPr/>
        </p:nvSpPr>
        <p:spPr>
          <a:xfrm>
            <a:off x="-320044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chemeClr val="tx1"/>
                </a:solidFill>
              </a:rPr>
              <a:t>Hawkeye</a:t>
            </a:r>
            <a:endParaRPr lang="pt-B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52" name="Forma 151"/>
          <p:cNvCxnSpPr>
            <a:stCxn id="95" idx="2"/>
            <a:endCxn id="112" idx="3"/>
          </p:cNvCxnSpPr>
          <p:nvPr/>
        </p:nvCxnSpPr>
        <p:spPr>
          <a:xfrm rot="5400000">
            <a:off x="2611029" y="4318401"/>
            <a:ext cx="678661" cy="1857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>
            <a:stCxn id="91" idx="2"/>
            <a:endCxn id="93" idx="0"/>
          </p:cNvCxnSpPr>
          <p:nvPr/>
        </p:nvCxnSpPr>
        <p:spPr>
          <a:xfrm rot="5400000">
            <a:off x="400764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Forma 160"/>
          <p:cNvCxnSpPr>
            <a:stCxn id="40" idx="1"/>
            <a:endCxn id="44" idx="0"/>
          </p:cNvCxnSpPr>
          <p:nvPr/>
        </p:nvCxnSpPr>
        <p:spPr>
          <a:xfrm rot="10800000" flipV="1">
            <a:off x="-2100306" y="3036090"/>
            <a:ext cx="114304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Forma 164"/>
          <p:cNvCxnSpPr>
            <a:stCxn id="44" idx="1"/>
            <a:endCxn id="147" idx="0"/>
          </p:cNvCxnSpPr>
          <p:nvPr/>
        </p:nvCxnSpPr>
        <p:spPr>
          <a:xfrm rot="10800000" flipV="1">
            <a:off x="-2743248" y="3893346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do 168"/>
          <p:cNvCxnSpPr>
            <a:stCxn id="5" idx="2"/>
            <a:endCxn id="6" idx="0"/>
          </p:cNvCxnSpPr>
          <p:nvPr/>
        </p:nvCxnSpPr>
        <p:spPr>
          <a:xfrm rot="5400000">
            <a:off x="7579543" y="34647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>
            <a:stCxn id="5" idx="3"/>
            <a:endCxn id="11" idx="0"/>
          </p:cNvCxnSpPr>
          <p:nvPr/>
        </p:nvCxnSpPr>
        <p:spPr>
          <a:xfrm>
            <a:off x="8286776" y="3036091"/>
            <a:ext cx="354332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Forma 172"/>
          <p:cNvCxnSpPr>
            <a:stCxn id="5" idx="3"/>
            <a:endCxn id="10" idx="0"/>
          </p:cNvCxnSpPr>
          <p:nvPr/>
        </p:nvCxnSpPr>
        <p:spPr>
          <a:xfrm>
            <a:off x="8286776" y="3036091"/>
            <a:ext cx="2557490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Forma 175"/>
          <p:cNvCxnSpPr>
            <a:stCxn id="5" idx="3"/>
            <a:endCxn id="9" idx="0"/>
          </p:cNvCxnSpPr>
          <p:nvPr/>
        </p:nvCxnSpPr>
        <p:spPr>
          <a:xfrm>
            <a:off x="8286776" y="3036091"/>
            <a:ext cx="157165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Forma 179"/>
          <p:cNvCxnSpPr>
            <a:stCxn id="5" idx="3"/>
            <a:endCxn id="8" idx="0"/>
          </p:cNvCxnSpPr>
          <p:nvPr/>
        </p:nvCxnSpPr>
        <p:spPr>
          <a:xfrm>
            <a:off x="8286776" y="3036091"/>
            <a:ext cx="571520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3357554" y="785794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CLASS SKILLS</a:t>
            </a:r>
            <a:endParaRPr lang="pt-BR" sz="3600" b="1" dirty="0"/>
          </a:p>
        </p:txBody>
      </p:sp>
      <p:cxnSp>
        <p:nvCxnSpPr>
          <p:cNvPr id="72" name="Conector angulado 71"/>
          <p:cNvCxnSpPr>
            <a:stCxn id="44" idx="2"/>
            <a:endCxn id="57" idx="2"/>
          </p:cNvCxnSpPr>
          <p:nvPr/>
        </p:nvCxnSpPr>
        <p:spPr>
          <a:xfrm rot="16200000" flipH="1">
            <a:off x="-1528802" y="3500438"/>
            <a:ext cx="857256" cy="2000264"/>
          </a:xfrm>
          <a:prstGeom prst="bentConnector3">
            <a:avLst>
              <a:gd name="adj1" fmla="val 1266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spect="1"/>
          </p:cNvSpPr>
          <p:nvPr/>
        </p:nvSpPr>
        <p:spPr>
          <a:xfrm>
            <a:off x="2857488" y="192880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>
            <a:spLocks noChangeAspect="1"/>
          </p:cNvSpPr>
          <p:nvPr/>
        </p:nvSpPr>
        <p:spPr>
          <a:xfrm>
            <a:off x="7372376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>
            <a:spLocks noChangeAspect="1"/>
          </p:cNvSpPr>
          <p:nvPr/>
        </p:nvSpPr>
        <p:spPr>
          <a:xfrm>
            <a:off x="7372376" y="3714752"/>
            <a:ext cx="914400" cy="35719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>
            <a:spLocks noChangeAspect="1"/>
          </p:cNvSpPr>
          <p:nvPr/>
        </p:nvSpPr>
        <p:spPr>
          <a:xfrm>
            <a:off x="840109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>
            <a:spLocks noChangeAspect="1"/>
          </p:cNvSpPr>
          <p:nvPr/>
        </p:nvSpPr>
        <p:spPr>
          <a:xfrm>
            <a:off x="9401228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>
            <a:spLocks noChangeAspect="1"/>
          </p:cNvSpPr>
          <p:nvPr/>
        </p:nvSpPr>
        <p:spPr>
          <a:xfrm>
            <a:off x="1038706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>
            <a:spLocks noChangeAspect="1"/>
          </p:cNvSpPr>
          <p:nvPr/>
        </p:nvSpPr>
        <p:spPr>
          <a:xfrm>
            <a:off x="11372904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>
            <a:spLocks noChangeAspect="1"/>
          </p:cNvSpPr>
          <p:nvPr/>
        </p:nvSpPr>
        <p:spPr>
          <a:xfrm>
            <a:off x="840109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>
            <a:spLocks noChangeAspect="1"/>
          </p:cNvSpPr>
          <p:nvPr/>
        </p:nvSpPr>
        <p:spPr>
          <a:xfrm>
            <a:off x="940122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>
            <a:spLocks noChangeAspect="1"/>
          </p:cNvSpPr>
          <p:nvPr/>
        </p:nvSpPr>
        <p:spPr>
          <a:xfrm>
            <a:off x="1038706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>
            <a:spLocks noChangeAspect="1"/>
          </p:cNvSpPr>
          <p:nvPr/>
        </p:nvSpPr>
        <p:spPr>
          <a:xfrm>
            <a:off x="11372904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>
            <a:spLocks noChangeAspect="1"/>
          </p:cNvSpPr>
          <p:nvPr/>
        </p:nvSpPr>
        <p:spPr>
          <a:xfrm>
            <a:off x="-198600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>
            <a:spLocks noChangeAspect="1"/>
          </p:cNvSpPr>
          <p:nvPr/>
        </p:nvSpPr>
        <p:spPr>
          <a:xfrm>
            <a:off x="-255750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>
            <a:spLocks noChangeAspect="1"/>
          </p:cNvSpPr>
          <p:nvPr/>
        </p:nvSpPr>
        <p:spPr>
          <a:xfrm>
            <a:off x="-55724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>
            <a:spLocks noChangeAspect="1"/>
          </p:cNvSpPr>
          <p:nvPr/>
        </p:nvSpPr>
        <p:spPr>
          <a:xfrm>
            <a:off x="-1343060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>
            <a:spLocks noChangeAspect="1"/>
          </p:cNvSpPr>
          <p:nvPr/>
        </p:nvSpPr>
        <p:spPr>
          <a:xfrm>
            <a:off x="728642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>
            <a:spLocks noChangeAspect="1"/>
          </p:cNvSpPr>
          <p:nvPr/>
        </p:nvSpPr>
        <p:spPr>
          <a:xfrm>
            <a:off x="7140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>
            <a:spLocks noChangeAspect="1"/>
          </p:cNvSpPr>
          <p:nvPr/>
        </p:nvSpPr>
        <p:spPr>
          <a:xfrm>
            <a:off x="-55724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>
            <a:spLocks noChangeAspect="1"/>
          </p:cNvSpPr>
          <p:nvPr/>
        </p:nvSpPr>
        <p:spPr>
          <a:xfrm>
            <a:off x="5657864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>
            <a:spLocks noChangeAspect="1"/>
          </p:cNvSpPr>
          <p:nvPr/>
        </p:nvSpPr>
        <p:spPr>
          <a:xfrm>
            <a:off x="6372244" y="3714752"/>
            <a:ext cx="914400" cy="357190"/>
          </a:xfrm>
          <a:prstGeom prst="rect">
            <a:avLst/>
          </a:prstGeom>
          <a:solidFill>
            <a:srgbClr val="E527B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>
            <a:spLocks noChangeAspect="1"/>
          </p:cNvSpPr>
          <p:nvPr/>
        </p:nvSpPr>
        <p:spPr>
          <a:xfrm>
            <a:off x="5014922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91" name="Retângulo 90"/>
          <p:cNvSpPr>
            <a:spLocks noChangeAspect="1"/>
          </p:cNvSpPr>
          <p:nvPr/>
        </p:nvSpPr>
        <p:spPr>
          <a:xfrm>
            <a:off x="380047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>
            <a:spLocks noChangeAspect="1"/>
          </p:cNvSpPr>
          <p:nvPr/>
        </p:nvSpPr>
        <p:spPr>
          <a:xfrm>
            <a:off x="3800476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人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95" name="Retângulo 94"/>
          <p:cNvSpPr>
            <a:spLocks noChangeAspect="1"/>
          </p:cNvSpPr>
          <p:nvPr/>
        </p:nvSpPr>
        <p:spPr>
          <a:xfrm>
            <a:off x="2586030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102" name="Retângulo 101"/>
          <p:cNvSpPr>
            <a:spLocks noChangeAspect="1"/>
          </p:cNvSpPr>
          <p:nvPr/>
        </p:nvSpPr>
        <p:spPr>
          <a:xfrm>
            <a:off x="1928794" y="2857496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111" name="Retângulo 110"/>
          <p:cNvSpPr>
            <a:spLocks noChangeAspect="1"/>
          </p:cNvSpPr>
          <p:nvPr/>
        </p:nvSpPr>
        <p:spPr>
          <a:xfrm>
            <a:off x="1300146" y="3714752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112" name="Retângulo 111"/>
          <p:cNvSpPr>
            <a:spLocks noChangeAspect="1"/>
          </p:cNvSpPr>
          <p:nvPr/>
        </p:nvSpPr>
        <p:spPr>
          <a:xfrm>
            <a:off x="194308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28" name="Forma 127"/>
          <p:cNvCxnSpPr>
            <a:cxnSpLocks noChangeAspect="1"/>
            <a:stCxn id="4" idx="1"/>
            <a:endCxn id="102" idx="0"/>
          </p:cNvCxnSpPr>
          <p:nvPr/>
        </p:nvCxnSpPr>
        <p:spPr>
          <a:xfrm rot="10800000" flipV="1">
            <a:off x="2385994" y="2107396"/>
            <a:ext cx="471494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Forma 131"/>
          <p:cNvCxnSpPr>
            <a:cxnSpLocks noChangeAspect="1"/>
            <a:stCxn id="4" idx="1"/>
            <a:endCxn id="55" idx="0"/>
          </p:cNvCxnSpPr>
          <p:nvPr/>
        </p:nvCxnSpPr>
        <p:spPr>
          <a:xfrm rot="10800000" flipV="1">
            <a:off x="1185842" y="2107396"/>
            <a:ext cx="1671646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Forma 135"/>
          <p:cNvCxnSpPr>
            <a:cxnSpLocks noChangeAspect="1"/>
            <a:stCxn id="4" idx="3"/>
            <a:endCxn id="80" idx="0"/>
          </p:cNvCxnSpPr>
          <p:nvPr/>
        </p:nvCxnSpPr>
        <p:spPr>
          <a:xfrm>
            <a:off x="3771888" y="2107397"/>
            <a:ext cx="2343176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Forma 137"/>
          <p:cNvCxnSpPr>
            <a:cxnSpLocks noChangeAspect="1"/>
            <a:stCxn id="4" idx="3"/>
            <a:endCxn id="5" idx="0"/>
          </p:cNvCxnSpPr>
          <p:nvPr/>
        </p:nvCxnSpPr>
        <p:spPr>
          <a:xfrm>
            <a:off x="3771888" y="2107397"/>
            <a:ext cx="4057688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Forma 159"/>
          <p:cNvCxnSpPr>
            <a:cxnSpLocks noChangeAspect="1"/>
            <a:stCxn id="80" idx="1"/>
            <a:endCxn id="82" idx="0"/>
          </p:cNvCxnSpPr>
          <p:nvPr/>
        </p:nvCxnSpPr>
        <p:spPr>
          <a:xfrm rot="10800000" flipV="1">
            <a:off x="5472122" y="3036090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Forma 161"/>
          <p:cNvCxnSpPr>
            <a:cxnSpLocks noChangeAspect="1"/>
            <a:stCxn id="80" idx="2"/>
            <a:endCxn id="81" idx="1"/>
          </p:cNvCxnSpPr>
          <p:nvPr/>
        </p:nvCxnSpPr>
        <p:spPr>
          <a:xfrm rot="16200000" flipH="1">
            <a:off x="5904324" y="3425426"/>
            <a:ext cx="678661" cy="257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Forma 163"/>
          <p:cNvCxnSpPr>
            <a:cxnSpLocks noChangeAspect="1"/>
            <a:stCxn id="5" idx="1"/>
            <a:endCxn id="81" idx="0"/>
          </p:cNvCxnSpPr>
          <p:nvPr/>
        </p:nvCxnSpPr>
        <p:spPr>
          <a:xfrm rot="10800000" flipV="1">
            <a:off x="6829444" y="3036090"/>
            <a:ext cx="54293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do 165"/>
          <p:cNvCxnSpPr>
            <a:cxnSpLocks noChangeAspect="1"/>
            <a:stCxn id="94" idx="2"/>
            <a:endCxn id="91" idx="0"/>
          </p:cNvCxnSpPr>
          <p:nvPr/>
        </p:nvCxnSpPr>
        <p:spPr>
          <a:xfrm rot="5400000">
            <a:off x="4007643" y="34647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do 167"/>
          <p:cNvCxnSpPr>
            <a:cxnSpLocks noChangeAspect="1"/>
            <a:stCxn id="80" idx="1"/>
            <a:endCxn id="91" idx="3"/>
          </p:cNvCxnSpPr>
          <p:nvPr/>
        </p:nvCxnSpPr>
        <p:spPr>
          <a:xfrm rot="10800000" flipV="1">
            <a:off x="4714876" y="3036091"/>
            <a:ext cx="942988" cy="857256"/>
          </a:xfrm>
          <a:prstGeom prst="bentConnector3">
            <a:avLst>
              <a:gd name="adj1" fmla="val 797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>
            <a:cxnSpLocks noChangeAspect="1"/>
            <a:stCxn id="94" idx="1"/>
            <a:endCxn id="95" idx="3"/>
          </p:cNvCxnSpPr>
          <p:nvPr/>
        </p:nvCxnSpPr>
        <p:spPr>
          <a:xfrm rot="10800000" flipV="1">
            <a:off x="3500430" y="3036091"/>
            <a:ext cx="300046" cy="85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Forma 182"/>
          <p:cNvCxnSpPr>
            <a:cxnSpLocks noChangeAspect="1"/>
            <a:stCxn id="4" idx="1"/>
            <a:endCxn id="49" idx="0"/>
          </p:cNvCxnSpPr>
          <p:nvPr/>
        </p:nvCxnSpPr>
        <p:spPr>
          <a:xfrm rot="10800000" flipV="1">
            <a:off x="-100042" y="2107396"/>
            <a:ext cx="2957530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Forma 184"/>
          <p:cNvCxnSpPr>
            <a:cxnSpLocks noChangeAspect="1"/>
            <a:stCxn id="4" idx="1"/>
            <a:endCxn id="40" idx="0"/>
          </p:cNvCxnSpPr>
          <p:nvPr/>
        </p:nvCxnSpPr>
        <p:spPr>
          <a:xfrm rot="10800000" flipV="1">
            <a:off x="-1528802" y="2107396"/>
            <a:ext cx="4386290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do 202"/>
          <p:cNvCxnSpPr>
            <a:cxnSpLocks noChangeAspect="1"/>
            <a:stCxn id="8" idx="2"/>
            <a:endCxn id="24" idx="0"/>
          </p:cNvCxnSpPr>
          <p:nvPr/>
        </p:nvCxnSpPr>
        <p:spPr>
          <a:xfrm rot="5400000">
            <a:off x="860826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do 204"/>
          <p:cNvCxnSpPr>
            <a:cxnSpLocks noChangeAspect="1"/>
            <a:stCxn id="9" idx="2"/>
            <a:endCxn id="25" idx="0"/>
          </p:cNvCxnSpPr>
          <p:nvPr/>
        </p:nvCxnSpPr>
        <p:spPr>
          <a:xfrm rot="5400000">
            <a:off x="9608395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do 210"/>
          <p:cNvCxnSpPr>
            <a:cxnSpLocks noChangeAspect="1"/>
            <a:stCxn id="10" idx="2"/>
            <a:endCxn id="26" idx="0"/>
          </p:cNvCxnSpPr>
          <p:nvPr/>
        </p:nvCxnSpPr>
        <p:spPr>
          <a:xfrm rot="5400000">
            <a:off x="1059423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do 214"/>
          <p:cNvCxnSpPr>
            <a:cxnSpLocks noChangeAspect="1"/>
            <a:stCxn id="11" idx="2"/>
            <a:endCxn id="27" idx="0"/>
          </p:cNvCxnSpPr>
          <p:nvPr/>
        </p:nvCxnSpPr>
        <p:spPr>
          <a:xfrm rot="5400000">
            <a:off x="11580071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>
            <a:spLocks noChangeAspect="1"/>
          </p:cNvSpPr>
          <p:nvPr/>
        </p:nvSpPr>
        <p:spPr>
          <a:xfrm>
            <a:off x="72864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闇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>
            <a:spLocks noChangeAspect="1"/>
          </p:cNvSpPr>
          <p:nvPr/>
        </p:nvSpPr>
        <p:spPr>
          <a:xfrm>
            <a:off x="-198600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Forma 73"/>
          <p:cNvCxnSpPr>
            <a:cxnSpLocks noChangeAspect="1"/>
            <a:stCxn id="56" idx="1"/>
            <a:endCxn id="57" idx="0"/>
          </p:cNvCxnSpPr>
          <p:nvPr/>
        </p:nvCxnSpPr>
        <p:spPr>
          <a:xfrm rot="10800000" flipV="1">
            <a:off x="-100042" y="3893346"/>
            <a:ext cx="17144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Forma 82"/>
          <p:cNvCxnSpPr>
            <a:cxnSpLocks noChangeAspect="1"/>
            <a:stCxn id="102" idx="1"/>
            <a:endCxn id="111" idx="0"/>
          </p:cNvCxnSpPr>
          <p:nvPr/>
        </p:nvCxnSpPr>
        <p:spPr>
          <a:xfrm rot="10800000" flipV="1">
            <a:off x="1757346" y="3036090"/>
            <a:ext cx="17144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Forma 84"/>
          <p:cNvCxnSpPr>
            <a:cxnSpLocks noChangeAspect="1"/>
            <a:stCxn id="102" idx="3"/>
            <a:endCxn id="95" idx="0"/>
          </p:cNvCxnSpPr>
          <p:nvPr/>
        </p:nvCxnSpPr>
        <p:spPr>
          <a:xfrm>
            <a:off x="2843194" y="3036091"/>
            <a:ext cx="200036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Forma 86"/>
          <p:cNvCxnSpPr>
            <a:cxnSpLocks noChangeAspect="1"/>
            <a:stCxn id="4" idx="3"/>
            <a:endCxn id="94" idx="0"/>
          </p:cNvCxnSpPr>
          <p:nvPr/>
        </p:nvCxnSpPr>
        <p:spPr>
          <a:xfrm>
            <a:off x="3771888" y="2107397"/>
            <a:ext cx="485788" cy="7500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/>
          <p:cNvSpPr>
            <a:spLocks noChangeAspect="1"/>
          </p:cNvSpPr>
          <p:nvPr/>
        </p:nvSpPr>
        <p:spPr>
          <a:xfrm>
            <a:off x="3800476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08" name="Forma 107"/>
          <p:cNvCxnSpPr>
            <a:cxnSpLocks noChangeAspect="1"/>
            <a:stCxn id="111" idx="2"/>
            <a:endCxn id="112" idx="1"/>
          </p:cNvCxnSpPr>
          <p:nvPr/>
        </p:nvCxnSpPr>
        <p:spPr>
          <a:xfrm rot="16200000" flipH="1">
            <a:off x="1510887" y="4318401"/>
            <a:ext cx="678661" cy="1857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Forma 113"/>
          <p:cNvCxnSpPr>
            <a:cxnSpLocks noChangeAspect="1"/>
            <a:stCxn id="55" idx="1"/>
            <a:endCxn id="56" idx="0"/>
          </p:cNvCxnSpPr>
          <p:nvPr/>
        </p:nvCxnSpPr>
        <p:spPr>
          <a:xfrm rot="10800000" flipV="1">
            <a:off x="528606" y="3036090"/>
            <a:ext cx="200036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a 115"/>
          <p:cNvCxnSpPr>
            <a:cxnSpLocks noChangeAspect="1"/>
            <a:stCxn id="56" idx="2"/>
            <a:endCxn id="61" idx="1"/>
          </p:cNvCxnSpPr>
          <p:nvPr/>
        </p:nvCxnSpPr>
        <p:spPr>
          <a:xfrm rot="16200000" flipH="1">
            <a:off x="289294" y="4311254"/>
            <a:ext cx="678661" cy="2000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Forma 123"/>
          <p:cNvCxnSpPr>
            <a:cxnSpLocks noChangeAspect="1"/>
            <a:stCxn id="49" idx="1"/>
            <a:endCxn id="50" idx="0"/>
          </p:cNvCxnSpPr>
          <p:nvPr/>
        </p:nvCxnSpPr>
        <p:spPr>
          <a:xfrm rot="10800000" flipV="1">
            <a:off x="-885860" y="3036090"/>
            <a:ext cx="32861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a 125"/>
          <p:cNvCxnSpPr>
            <a:cxnSpLocks noChangeAspect="1"/>
            <a:stCxn id="50" idx="2"/>
            <a:endCxn id="57" idx="1"/>
          </p:cNvCxnSpPr>
          <p:nvPr/>
        </p:nvCxnSpPr>
        <p:spPr>
          <a:xfrm rot="16200000" flipH="1">
            <a:off x="-1060881" y="4246963"/>
            <a:ext cx="678661" cy="3286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Forma 128"/>
          <p:cNvCxnSpPr>
            <a:cxnSpLocks noChangeAspect="1"/>
            <a:stCxn id="50" idx="1"/>
            <a:endCxn id="62" idx="0"/>
          </p:cNvCxnSpPr>
          <p:nvPr/>
        </p:nvCxnSpPr>
        <p:spPr>
          <a:xfrm rot="10800000" flipV="1">
            <a:off x="-1528802" y="3893346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/>
          <p:cNvSpPr>
            <a:spLocks noChangeAspect="1"/>
          </p:cNvSpPr>
          <p:nvPr/>
        </p:nvSpPr>
        <p:spPr>
          <a:xfrm>
            <a:off x="5014922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Conector angulado 136"/>
          <p:cNvCxnSpPr>
            <a:cxnSpLocks noChangeAspect="1"/>
            <a:stCxn id="82" idx="2"/>
            <a:endCxn id="133" idx="0"/>
          </p:cNvCxnSpPr>
          <p:nvPr/>
        </p:nvCxnSpPr>
        <p:spPr>
          <a:xfrm rot="5400000">
            <a:off x="5222089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146"/>
          <p:cNvSpPr>
            <a:spLocks noChangeAspect="1"/>
          </p:cNvSpPr>
          <p:nvPr/>
        </p:nvSpPr>
        <p:spPr>
          <a:xfrm>
            <a:off x="-3200448" y="4572008"/>
            <a:ext cx="91440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pt-BR" sz="1600" b="1" dirty="0" smtClean="0">
                <a:solidFill>
                  <a:schemeClr val="tx1"/>
                </a:solidFill>
              </a:rPr>
              <a:t>光</a:t>
            </a:r>
            <a:endParaRPr lang="pt-B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52" name="Forma 151"/>
          <p:cNvCxnSpPr>
            <a:cxnSpLocks noChangeAspect="1"/>
            <a:stCxn id="95" idx="2"/>
            <a:endCxn id="112" idx="3"/>
          </p:cNvCxnSpPr>
          <p:nvPr/>
        </p:nvCxnSpPr>
        <p:spPr>
          <a:xfrm rot="5400000">
            <a:off x="2611029" y="4318401"/>
            <a:ext cx="678661" cy="1857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>
            <a:cxnSpLocks noChangeAspect="1"/>
            <a:stCxn id="91" idx="2"/>
            <a:endCxn id="93" idx="0"/>
          </p:cNvCxnSpPr>
          <p:nvPr/>
        </p:nvCxnSpPr>
        <p:spPr>
          <a:xfrm rot="5400000">
            <a:off x="4007643" y="4321975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Forma 160"/>
          <p:cNvCxnSpPr>
            <a:cxnSpLocks noChangeAspect="1"/>
            <a:stCxn id="40" idx="1"/>
            <a:endCxn id="44" idx="0"/>
          </p:cNvCxnSpPr>
          <p:nvPr/>
        </p:nvCxnSpPr>
        <p:spPr>
          <a:xfrm rot="10800000" flipV="1">
            <a:off x="-2100306" y="3036090"/>
            <a:ext cx="114304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Forma 164"/>
          <p:cNvCxnSpPr>
            <a:cxnSpLocks noChangeAspect="1"/>
            <a:stCxn id="44" idx="1"/>
            <a:endCxn id="147" idx="0"/>
          </p:cNvCxnSpPr>
          <p:nvPr/>
        </p:nvCxnSpPr>
        <p:spPr>
          <a:xfrm rot="10800000" flipV="1">
            <a:off x="-2743248" y="3893346"/>
            <a:ext cx="18574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do 168"/>
          <p:cNvCxnSpPr>
            <a:cxnSpLocks noChangeAspect="1"/>
            <a:stCxn id="5" idx="2"/>
            <a:endCxn id="6" idx="0"/>
          </p:cNvCxnSpPr>
          <p:nvPr/>
        </p:nvCxnSpPr>
        <p:spPr>
          <a:xfrm rot="5400000">
            <a:off x="7579543" y="34647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>
            <a:cxnSpLocks noChangeAspect="1"/>
            <a:stCxn id="5" idx="3"/>
            <a:endCxn id="11" idx="0"/>
          </p:cNvCxnSpPr>
          <p:nvPr/>
        </p:nvCxnSpPr>
        <p:spPr>
          <a:xfrm>
            <a:off x="8286776" y="3036091"/>
            <a:ext cx="3543328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Forma 172"/>
          <p:cNvCxnSpPr>
            <a:cxnSpLocks noChangeAspect="1"/>
            <a:stCxn id="5" idx="3"/>
            <a:endCxn id="10" idx="0"/>
          </p:cNvCxnSpPr>
          <p:nvPr/>
        </p:nvCxnSpPr>
        <p:spPr>
          <a:xfrm>
            <a:off x="8286776" y="3036091"/>
            <a:ext cx="2557490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Forma 175"/>
          <p:cNvCxnSpPr>
            <a:cxnSpLocks noChangeAspect="1"/>
            <a:stCxn id="5" idx="3"/>
            <a:endCxn id="9" idx="0"/>
          </p:cNvCxnSpPr>
          <p:nvPr/>
        </p:nvCxnSpPr>
        <p:spPr>
          <a:xfrm>
            <a:off x="8286776" y="3036091"/>
            <a:ext cx="1571652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Forma 179"/>
          <p:cNvCxnSpPr>
            <a:cxnSpLocks noChangeAspect="1"/>
            <a:stCxn id="5" idx="3"/>
            <a:endCxn id="8" idx="0"/>
          </p:cNvCxnSpPr>
          <p:nvPr/>
        </p:nvCxnSpPr>
        <p:spPr>
          <a:xfrm>
            <a:off x="8286776" y="3036091"/>
            <a:ext cx="571520" cy="67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3071802" y="785794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CLASS AFFINITY</a:t>
            </a:r>
            <a:endParaRPr lang="pt-BR" sz="3600" b="1" dirty="0"/>
          </a:p>
        </p:txBody>
      </p:sp>
      <p:cxnSp>
        <p:nvCxnSpPr>
          <p:cNvPr id="72" name="Conector angulado 71"/>
          <p:cNvCxnSpPr>
            <a:stCxn id="44" idx="2"/>
            <a:endCxn id="57" idx="2"/>
          </p:cNvCxnSpPr>
          <p:nvPr/>
        </p:nvCxnSpPr>
        <p:spPr>
          <a:xfrm rot="16200000" flipH="1">
            <a:off x="-1528802" y="3500438"/>
            <a:ext cx="857256" cy="2000264"/>
          </a:xfrm>
          <a:prstGeom prst="bentConnector3">
            <a:avLst>
              <a:gd name="adj1" fmla="val 1266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59820" y="1611566"/>
            <a:ext cx="116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STAT CAPS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57226" y="2039314"/>
          <a:ext cx="7429548" cy="75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64"/>
                <a:gridCol w="1061364"/>
                <a:gridCol w="1061364"/>
                <a:gridCol w="1061364"/>
                <a:gridCol w="1061364"/>
                <a:gridCol w="1061364"/>
                <a:gridCol w="1061364"/>
              </a:tblGrid>
              <a:tr h="388926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Health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Attack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Defense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Strength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Magic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Skill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Speed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80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15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15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15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15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15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15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48848" y="4286256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TERRAIN COSTS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7194" y="4701854"/>
          <a:ext cx="7429584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32"/>
                <a:gridCol w="619132"/>
                <a:gridCol w="619132"/>
                <a:gridCol w="619132"/>
                <a:gridCol w="619132"/>
                <a:gridCol w="619132"/>
                <a:gridCol w="619132"/>
                <a:gridCol w="619132"/>
                <a:gridCol w="619132"/>
                <a:gridCol w="619132"/>
                <a:gridCol w="619132"/>
                <a:gridCol w="619132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pt-BR" sz="1100" b="1" smtClean="0"/>
                        <a:t>Plain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Floor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Ice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Forest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Pillar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Lava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Fort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Water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Wall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Peak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Sand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Swamp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+1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+1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+1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+2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+2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+2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+1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-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-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+3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+1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+2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84747" y="2928934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STAT GROWTH</a:t>
            </a:r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57228" y="3357554"/>
          <a:ext cx="7429548" cy="75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64"/>
                <a:gridCol w="1061364"/>
                <a:gridCol w="1061364"/>
                <a:gridCol w="1061364"/>
                <a:gridCol w="1061364"/>
                <a:gridCol w="1061364"/>
                <a:gridCol w="1061364"/>
              </a:tblGrid>
              <a:tr h="388926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Health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Attack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Defense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Strength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Magic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Skill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Speed</a:t>
                      </a:r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40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25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25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25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25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25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25</a:t>
                      </a:r>
                      <a:endParaRPr lang="pt-B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799224" y="5488560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WEAPON AFFINITY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857223" y="5883056"/>
          <a:ext cx="3214710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  <a:gridCol w="642942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Sword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Spear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Axe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Bow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Magical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5021849" y="5488560"/>
            <a:ext cx="21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WEAPON WEAKNESS</a:t>
            </a:r>
            <a:endParaRPr lang="pt-BR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5072066" y="5870034"/>
          <a:ext cx="3214710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  <a:gridCol w="642942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Sword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Spear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Axe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Bow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/>
                        <a:t>Magical</a:t>
                      </a:r>
                      <a:endParaRPr lang="pt-BR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/>
                        <a:t>O</a:t>
                      </a:r>
                      <a:endParaRPr lang="pt-BR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857224" y="655940"/>
          <a:ext cx="7429554" cy="78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9"/>
                <a:gridCol w="1238259"/>
                <a:gridCol w="1238259"/>
                <a:gridCol w="1238259"/>
                <a:gridCol w="1238259"/>
                <a:gridCol w="1238259"/>
              </a:tblGrid>
              <a:tr h="414979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Name</a:t>
                      </a:r>
                      <a:endParaRPr lang="pt-B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Affinity</a:t>
                      </a:r>
                      <a:endParaRPr lang="pt-B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smtClean="0"/>
                        <a:t>Movement</a:t>
                      </a:r>
                      <a:endParaRPr lang="pt-B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Max</a:t>
                      </a:r>
                      <a:r>
                        <a:rPr lang="pt-BR" sz="1800" b="1" baseline="0" dirty="0" smtClean="0"/>
                        <a:t> </a:t>
                      </a:r>
                      <a:r>
                        <a:rPr lang="pt-BR" sz="1800" b="1" baseline="0" dirty="0" err="1" smtClean="0"/>
                        <a:t>Level</a:t>
                      </a:r>
                      <a:endParaRPr lang="pt-B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Ability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/>
                        <a:t>Staff </a:t>
                      </a:r>
                      <a:r>
                        <a:rPr lang="pt-BR" sz="1800" b="1" baseline="0" dirty="0" err="1" smtClean="0"/>
                        <a:t>User</a:t>
                      </a:r>
                      <a:endParaRPr lang="pt-B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 smtClean="0"/>
                        <a:t>Novice</a:t>
                      </a:r>
                      <a:endParaRPr lang="pt-B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pt-BR" sz="1400" b="0" dirty="0" smtClean="0"/>
                        <a:t>人</a:t>
                      </a:r>
                      <a:endParaRPr lang="pt-BR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5</a:t>
                      </a:r>
                      <a:endParaRPr lang="pt-B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20</a:t>
                      </a:r>
                      <a:endParaRPr lang="pt-B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 smtClean="0"/>
                        <a:t>Growth</a:t>
                      </a:r>
                      <a:r>
                        <a:rPr lang="pt-BR" sz="1400" b="0" dirty="0" smtClean="0"/>
                        <a:t>+</a:t>
                      </a:r>
                      <a:endParaRPr lang="pt-B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/>
                        <a:t>-</a:t>
                      </a:r>
                      <a:endParaRPr lang="pt-B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CaixaDeTexto 27"/>
          <p:cNvSpPr txBox="1"/>
          <p:nvPr/>
        </p:nvSpPr>
        <p:spPr>
          <a:xfrm>
            <a:off x="759820" y="214290"/>
            <a:ext cx="12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CLASS INFO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464</Words>
  <Application>Microsoft Office PowerPoint</Application>
  <PresentationFormat>Apresentação na tela (4:3)</PresentationFormat>
  <Paragraphs>278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AFFINITY BOOST</vt:lpstr>
      <vt:lpstr>ABILITIES</vt:lpstr>
      <vt:lpstr>ABILITIES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Renato Vieira Leite de Barros</dc:creator>
  <cp:lastModifiedBy>Renato Vieira Leite de Barros</cp:lastModifiedBy>
  <cp:revision>59</cp:revision>
  <dcterms:created xsi:type="dcterms:W3CDTF">2015-03-11T00:44:39Z</dcterms:created>
  <dcterms:modified xsi:type="dcterms:W3CDTF">2015-03-12T17:52:40Z</dcterms:modified>
</cp:coreProperties>
</file>