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BD0B-DB61-4FA5-9782-8D1C7819BCA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7E58-D709-438F-B8E4-E108BFEE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7E58-D709-438F-B8E4-E108BFEE1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242569-1BF3-48F7-86C2-28F1E43BF6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250DA14-CDCA-4001-B4EB-BC107A9408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438400"/>
            <a:ext cx="2606385" cy="3581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52650"/>
            <a:ext cx="2601686" cy="137110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733800"/>
            <a:ext cx="4724400" cy="1752600"/>
          </a:xfr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</a:rPr>
              <a:t>S</a:t>
            </a:r>
            <a:r>
              <a:rPr lang="en-US" sz="2000" dirty="0" smtClean="0">
                <a:solidFill>
                  <a:srgbClr val="7030A0"/>
                </a:solidFill>
              </a:rPr>
              <a:t>ubmitted </a:t>
            </a:r>
            <a:r>
              <a:rPr lang="en-US" sz="2000" dirty="0" smtClean="0">
                <a:solidFill>
                  <a:srgbClr val="7030A0"/>
                </a:solidFill>
              </a:rPr>
              <a:t>by: </a:t>
            </a:r>
            <a:r>
              <a:rPr lang="en-US" sz="2000" dirty="0" err="1" smtClean="0">
                <a:solidFill>
                  <a:srgbClr val="7030A0"/>
                </a:solidFill>
              </a:rPr>
              <a:t>Ravina</a:t>
            </a:r>
            <a:r>
              <a:rPr lang="en-US" sz="2000" dirty="0" smtClean="0">
                <a:solidFill>
                  <a:srgbClr val="7030A0"/>
                </a:solidFill>
              </a:rPr>
              <a:t> R </a:t>
            </a:r>
            <a:r>
              <a:rPr lang="en-US" sz="2000" dirty="0" err="1" smtClean="0">
                <a:solidFill>
                  <a:srgbClr val="7030A0"/>
                </a:solidFill>
              </a:rPr>
              <a:t>Kumaras</a:t>
            </a:r>
            <a:endParaRPr lang="en-US" sz="2000" dirty="0" smtClean="0">
              <a:solidFill>
                <a:srgbClr val="7030A0"/>
              </a:solidFill>
            </a:endParaRP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Batch </a:t>
            </a:r>
            <a:r>
              <a:rPr lang="en-US" sz="2000" dirty="0" smtClean="0">
                <a:solidFill>
                  <a:srgbClr val="7030A0"/>
                </a:solidFill>
              </a:rPr>
              <a:t>number : 2021-6258</a:t>
            </a:r>
            <a:endParaRPr lang="en-US" sz="2000" dirty="0" smtClean="0">
              <a:solidFill>
                <a:srgbClr val="7030A0"/>
              </a:solidFill>
            </a:endParaRP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Enrollment number:</a:t>
            </a:r>
            <a:r>
              <a:rPr lang="en-US" sz="2000" dirty="0">
                <a:solidFill>
                  <a:srgbClr val="7030A0"/>
                </a:solidFill>
              </a:rPr>
              <a:t>EBEON1121457568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1" y="914400"/>
            <a:ext cx="8077200" cy="1754326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Bell MT" pitchFamily="18" charset="0"/>
              </a:rPr>
              <a:t>BANK 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Bell MT" pitchFamily="18" charset="0"/>
              </a:rPr>
              <a:t>MANAGEMENT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Bell MT" pitchFamily="18" charset="0"/>
              </a:rPr>
              <a:t> 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Bell MT" pitchFamily="18" charset="0"/>
              </a:rPr>
              <a:t>SYSTEM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55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u="sng" spc="3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INTRODUCTION</a:t>
            </a:r>
            <a:endParaRPr lang="en-US" sz="3200" u="sng" spc="300" dirty="0">
              <a:solidFill>
                <a:schemeClr val="accent5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 smtClean="0"/>
              <a:t>The main objective of bank management is to build organic and optimal system interaction between the elements of banking mechanism with a view to profit. </a:t>
            </a:r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/>
              <a:t>The system provides the access to the customer to create an </a:t>
            </a:r>
            <a:r>
              <a:rPr lang="en-US" sz="1800" dirty="0" err="1"/>
              <a:t>account,Search</a:t>
            </a:r>
            <a:r>
              <a:rPr lang="en-US" sz="1800" dirty="0"/>
              <a:t> </a:t>
            </a:r>
            <a:r>
              <a:rPr lang="en-US" sz="1800" dirty="0" err="1" smtClean="0"/>
              <a:t>Accounts,withdraw,deposite</a:t>
            </a:r>
            <a:r>
              <a:rPr lang="en-US" sz="1800" dirty="0"/>
              <a:t> </a:t>
            </a:r>
            <a:r>
              <a:rPr lang="en-US" sz="1800" dirty="0" smtClean="0"/>
              <a:t>etc.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b="1" dirty="0" smtClean="0"/>
              <a:t>This java program has following main menus: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/>
              <a:t>Display All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Search By Account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Deposit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Withdrawal</a:t>
            </a: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Exit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Initially, we will add some </a:t>
            </a:r>
            <a:r>
              <a:rPr lang="en-US" sz="1800" dirty="0" smtClean="0"/>
              <a:t>N </a:t>
            </a:r>
            <a:r>
              <a:rPr lang="en-US" sz="1800" dirty="0"/>
              <a:t>customers to the bank and then we can display all account details using menu  </a:t>
            </a:r>
            <a:r>
              <a:rPr lang="en-US" sz="1800" dirty="0" smtClean="0"/>
              <a:t>1,</a:t>
            </a:r>
            <a:r>
              <a:rPr lang="en-US" sz="1800" dirty="0"/>
              <a:t> menu </a:t>
            </a:r>
            <a:r>
              <a:rPr lang="en-US" sz="1800" dirty="0" smtClean="0"/>
              <a:t>2 </a:t>
            </a:r>
            <a:r>
              <a:rPr lang="en-US" sz="1800" dirty="0"/>
              <a:t> is used to search the bank account, menu </a:t>
            </a:r>
            <a:r>
              <a:rPr lang="en-US" sz="1800" dirty="0" smtClean="0"/>
              <a:t>3 </a:t>
            </a:r>
            <a:r>
              <a:rPr lang="en-US" sz="1800" dirty="0"/>
              <a:t> is used to deposit money in particular account, menu </a:t>
            </a:r>
            <a:r>
              <a:rPr lang="en-US" sz="1800" dirty="0" smtClean="0"/>
              <a:t>4 </a:t>
            </a:r>
            <a:r>
              <a:rPr lang="en-US" sz="1800" dirty="0"/>
              <a:t> is used to manager withdrawal and menu </a:t>
            </a:r>
            <a:r>
              <a:rPr lang="en-US" sz="1800" dirty="0" smtClean="0"/>
              <a:t>5 </a:t>
            </a:r>
            <a:r>
              <a:rPr lang="en-US" sz="1800" dirty="0"/>
              <a:t> is used to exit from the program.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604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spc="3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OUTPUT </a:t>
            </a:r>
            <a:r>
              <a:rPr lang="en-US" sz="3600" spc="300" dirty="0" err="1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sCREENSHORTS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639762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Bodoni MT" pitchFamily="18" charset="0"/>
              </a:rPr>
              <a:t>Create An Account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3810000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24400" y="1524000"/>
            <a:ext cx="3931920" cy="639762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C00000"/>
                </a:solidFill>
                <a:latin typeface="Bodoni MT" pitchFamily="18" charset="0"/>
              </a:rPr>
              <a:t>Display</a:t>
            </a:r>
            <a:endParaRPr lang="en-US" sz="2800" u="sng" dirty="0">
              <a:solidFill>
                <a:srgbClr val="C00000"/>
              </a:solidFill>
              <a:latin typeface="Bodoni MT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19400"/>
            <a:ext cx="3505200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5557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rgbClr val="C00000"/>
                </a:solidFill>
                <a:latin typeface="Bodoni MT" pitchFamily="18" charset="0"/>
              </a:rPr>
              <a:t>Search by account</a:t>
            </a:r>
            <a:endParaRPr lang="en-US" sz="2800" u="sng" dirty="0">
              <a:solidFill>
                <a:srgbClr val="C00000"/>
              </a:solidFill>
              <a:latin typeface="Bodoni MT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76800" y="1219200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u="sng" dirty="0" err="1">
                <a:solidFill>
                  <a:srgbClr val="C00000"/>
                </a:solidFill>
                <a:latin typeface="Bodoni MT" pitchFamily="18" charset="0"/>
              </a:rPr>
              <a:t>Deposite</a:t>
            </a:r>
            <a:endParaRPr lang="en-US" sz="2800" u="sng" dirty="0">
              <a:solidFill>
                <a:srgbClr val="C00000"/>
              </a:solidFill>
              <a:latin typeface="Bodoni MT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3581400" cy="26003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667000"/>
            <a:ext cx="3890416" cy="2667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162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4040188" cy="639762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Bodoni MT" pitchFamily="18" charset="0"/>
              </a:rPr>
              <a:t>W</a:t>
            </a:r>
            <a:r>
              <a:rPr lang="en-US" sz="2800" u="sng" dirty="0" smtClean="0">
                <a:solidFill>
                  <a:srgbClr val="C00000"/>
                </a:solidFill>
                <a:latin typeface="Bodoni MT" pitchFamily="18" charset="0"/>
              </a:rPr>
              <a:t>ithdrawal</a:t>
            </a:r>
            <a:endParaRPr lang="en-US" sz="2800" u="sng" dirty="0">
              <a:solidFill>
                <a:srgbClr val="C00000"/>
              </a:solidFill>
              <a:latin typeface="Bodoni MT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Bodoni MT" pitchFamily="18" charset="0"/>
              </a:rPr>
              <a:t>E</a:t>
            </a:r>
            <a:r>
              <a:rPr lang="en-US" sz="2800" u="sng" dirty="0" smtClean="0">
                <a:solidFill>
                  <a:srgbClr val="C00000"/>
                </a:solidFill>
                <a:latin typeface="Bodoni MT" pitchFamily="18" charset="0"/>
              </a:rPr>
              <a:t>xit</a:t>
            </a:r>
            <a:endParaRPr lang="en-US" sz="2800" u="sng" dirty="0">
              <a:solidFill>
                <a:srgbClr val="C00000"/>
              </a:solidFill>
              <a:latin typeface="Bodoni MT" pitchFamily="18" charset="0"/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7400"/>
            <a:ext cx="3429000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3352800" cy="365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985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38200"/>
            <a:ext cx="3829050" cy="4648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5800" y="2895600"/>
            <a:ext cx="5715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en-US" sz="6600" b="1" cap="none" spc="0" dirty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innerShdw blurRad="114300">
                  <a:prstClr val="black"/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43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314</TotalTime>
  <Words>39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PowerPoint Presentation</vt:lpstr>
      <vt:lpstr>INTRODUCTION</vt:lpstr>
      <vt:lpstr>OUTPUT sCREENSHORTS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data</dc:creator>
  <cp:lastModifiedBy>data</cp:lastModifiedBy>
  <cp:revision>26</cp:revision>
  <dcterms:created xsi:type="dcterms:W3CDTF">2021-12-28T13:45:59Z</dcterms:created>
  <dcterms:modified xsi:type="dcterms:W3CDTF">2021-12-30T18:04:59Z</dcterms:modified>
</cp:coreProperties>
</file>