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CB5AEA-42F9-4B2D-9B7A-161AA7C01E5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0A3C829-DB35-4A2E-9CCC-00BF24FDBD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PLACEMENT </a:t>
            </a:r>
            <a:r>
              <a:rPr lang="en-US" dirty="0">
                <a:solidFill>
                  <a:srgbClr val="002060"/>
                </a:solidFill>
              </a:rPr>
              <a:t>MANAGEMENT </a:t>
            </a:r>
            <a:r>
              <a:rPr lang="en-US" dirty="0" smtClean="0">
                <a:solidFill>
                  <a:srgbClr val="002060"/>
                </a:solidFill>
              </a:rPr>
              <a:t>SYSTEM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0256"/>
            <a:ext cx="6400800" cy="1415144"/>
          </a:xfrm>
        </p:spPr>
        <p:txBody>
          <a:bodyPr numCol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u="sng" dirty="0" smtClean="0">
                <a:solidFill>
                  <a:srgbClr val="C00000"/>
                </a:solidFill>
              </a:rPr>
              <a:t>Under the guidance of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Anjana sarode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smtClean="0">
                <a:solidFill>
                  <a:srgbClr val="C00000"/>
                </a:solidFill>
              </a:rPr>
              <a:t>technical trainer of edubridge)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84" y="762000"/>
            <a:ext cx="1059996" cy="6212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542108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batch:2021-6258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5410590"/>
            <a:ext cx="259080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Center:banglore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90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Placement registration module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5438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6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00703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New placement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239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9144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College registration page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5" y="2209800"/>
            <a:ext cx="681527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4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1028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college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data page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71628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2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6705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Student registration page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7391400" cy="31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183880" cy="6705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Create new student data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6934200" cy="2743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About us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95632"/>
            <a:ext cx="6705600" cy="3109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58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828800"/>
          </a:xfrm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Above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rgbClr val="7B82C3"/>
                </a:solidFill>
              </a:rPr>
              <a:t>Thank you</a:t>
            </a:r>
            <a:endParaRPr lang="en-US" sz="9600" dirty="0">
              <a:solidFill>
                <a:srgbClr val="7B82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83880" cy="822960"/>
          </a:xfrm>
        </p:spPr>
        <p:txBody>
          <a:bodyPr/>
          <a:lstStyle/>
          <a:p>
            <a:r>
              <a:rPr lang="en-US" dirty="0" smtClean="0"/>
              <a:t>Our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183880" cy="381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Ravina </a:t>
            </a:r>
            <a:r>
              <a:rPr lang="en-US" dirty="0"/>
              <a:t>R Kumaras</a:t>
            </a:r>
          </a:p>
          <a:p>
            <a:pPr>
              <a:lnSpc>
                <a:spcPct val="150000"/>
              </a:lnSpc>
            </a:pPr>
            <a:r>
              <a:rPr lang="en-US" dirty="0"/>
              <a:t>Suraksha Kharvi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Sweta Sharma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Sangeetapriya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87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4676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Placement management system manages student information in the college with regards to placement.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Placement training plays a major role in shaping up the career goals of </a:t>
            </a:r>
            <a:r>
              <a:rPr lang="en-US" sz="2400" dirty="0" smtClean="0"/>
              <a:t>students.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provides career guidence about avenues open after graduation.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9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035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main objective here is to replace the manual process of registering for campus placement.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helps to maintain record of students record ,so it will be easy to access any time 24*7.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3733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Admin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Admin can add,update,view and delete the records of students,colleges,and placement detail.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Student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Students can update,delete and view their details.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822960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College module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this module admin can add the college detail.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Admin can has the right of update and deletion of college details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Placement </a:t>
            </a:r>
            <a:r>
              <a:rPr lang="en-US" sz="2400" b="1" dirty="0" smtClean="0"/>
              <a:t>module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000" dirty="0"/>
              <a:t>Admin can </a:t>
            </a:r>
            <a:r>
              <a:rPr lang="en-US" sz="2000" dirty="0" err="1"/>
              <a:t>update,add,delete</a:t>
            </a:r>
            <a:r>
              <a:rPr lang="en-US" sz="2000" dirty="0"/>
              <a:t> the placement details.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899160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Front-end:</a:t>
            </a:r>
            <a:r>
              <a:rPr lang="en-US" sz="2000" dirty="0"/>
              <a:t>Java/J2EE technologies HTML, CSS, JavaScript, Bootstrap, </a:t>
            </a:r>
            <a:r>
              <a:rPr lang="en-US" sz="2000" dirty="0" smtClean="0"/>
              <a:t>springBoot,SpringMVC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Back-end:</a:t>
            </a:r>
            <a:r>
              <a:rPr lang="en-US" sz="2000" dirty="0"/>
              <a:t>MySQL workbench 8.0.23CE.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Middleware/Server: </a:t>
            </a:r>
            <a:r>
              <a:rPr lang="en-US" sz="2000" dirty="0"/>
              <a:t>Apache Tomcat v8.5.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IDE: </a:t>
            </a:r>
            <a:r>
              <a:rPr lang="en-US" sz="2000" dirty="0"/>
              <a:t>Spring Tool Suite 4.0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Browser: </a:t>
            </a:r>
            <a:r>
              <a:rPr lang="en-US" sz="2000" dirty="0"/>
              <a:t>Best result on Google Chrome.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Operating System: </a:t>
            </a:r>
            <a:r>
              <a:rPr lang="en-US" sz="2000" dirty="0"/>
              <a:t>Window 10.</a:t>
            </a:r>
          </a:p>
        </p:txBody>
      </p:sp>
    </p:spTree>
    <p:extLst>
      <p:ext uri="{BB962C8B-B14F-4D97-AF65-F5344CB8AC3E}">
        <p14:creationId xmlns:p14="http://schemas.microsoft.com/office/powerpoint/2010/main" val="31319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2133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Screenshorts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Admin module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7056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72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8388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Home </a:t>
            </a:r>
            <a:r>
              <a:rPr lang="en-US" dirty="0">
                <a:solidFill>
                  <a:srgbClr val="002060"/>
                </a:solidFill>
              </a:rPr>
              <a:t>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6629400" cy="2808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7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328</TotalTime>
  <Words>216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PLACEMENT MANAGEMENT SYSTEM</vt:lpstr>
      <vt:lpstr>Our team member</vt:lpstr>
      <vt:lpstr>introduction</vt:lpstr>
      <vt:lpstr>objective</vt:lpstr>
      <vt:lpstr>modules</vt:lpstr>
      <vt:lpstr>Continue..</vt:lpstr>
      <vt:lpstr>Technologies used</vt:lpstr>
      <vt:lpstr>Screenshorts Admin module </vt:lpstr>
      <vt:lpstr>  Home page </vt:lpstr>
      <vt:lpstr>Placement registration module </vt:lpstr>
      <vt:lpstr>New placement data </vt:lpstr>
      <vt:lpstr>College registration page </vt:lpstr>
      <vt:lpstr>Create new college data page </vt:lpstr>
      <vt:lpstr>Student registration page</vt:lpstr>
      <vt:lpstr>Create new student data</vt:lpstr>
      <vt:lpstr>About us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</dc:creator>
  <cp:lastModifiedBy>data</cp:lastModifiedBy>
  <cp:revision>21</cp:revision>
  <dcterms:created xsi:type="dcterms:W3CDTF">2022-01-25T17:01:58Z</dcterms:created>
  <dcterms:modified xsi:type="dcterms:W3CDTF">2022-02-01T03:15:41Z</dcterms:modified>
</cp:coreProperties>
</file>