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0"/>
  </p:notesMasterIdLst>
  <p:sldIdLst>
    <p:sldId id="256" r:id="rId2"/>
    <p:sldId id="257" r:id="rId3"/>
    <p:sldId id="258" r:id="rId4"/>
    <p:sldId id="265" r:id="rId5"/>
    <p:sldId id="262"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49" autoAdjust="0"/>
  </p:normalViewPr>
  <p:slideViewPr>
    <p:cSldViewPr snapToGrid="0">
      <p:cViewPr varScale="1">
        <p:scale>
          <a:sx n="80" d="100"/>
          <a:sy n="80" d="100"/>
        </p:scale>
        <p:origin x="782" y="53"/>
      </p:cViewPr>
      <p:guideLst/>
    </p:cSldViewPr>
  </p:slideViewPr>
  <p:outlineViewPr>
    <p:cViewPr>
      <p:scale>
        <a:sx n="33" d="100"/>
        <a:sy n="33" d="100"/>
      </p:scale>
      <p:origin x="0" y="-11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E2EC1-C6CB-44D1-82B8-3D78172B4915}" type="datetimeFigureOut">
              <a:rPr lang="en-ID" smtClean="0"/>
              <a:t>15/12/2024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834BB-D38F-40F0-AE04-8EC2AFF752AB}" type="slidenum">
              <a:rPr lang="en-ID" smtClean="0"/>
              <a:t>‹#›</a:t>
            </a:fld>
            <a:endParaRPr lang="en-ID"/>
          </a:p>
        </p:txBody>
      </p:sp>
    </p:spTree>
    <p:extLst>
      <p:ext uri="{BB962C8B-B14F-4D97-AF65-F5344CB8AC3E}">
        <p14:creationId xmlns:p14="http://schemas.microsoft.com/office/powerpoint/2010/main" val="168259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79F1F0E-8DF0-62EB-B3C8-C6E1AEA0259F}"/>
              </a:ext>
            </a:extLst>
          </p:cNvPr>
          <p:cNvGrpSpPr/>
          <p:nvPr/>
        </p:nvGrpSpPr>
        <p:grpSpPr>
          <a:xfrm>
            <a:off x="455731" y="830376"/>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32" name="Parallelogram 31">
              <a:extLst>
                <a:ext uri="{FF2B5EF4-FFF2-40B4-BE49-F238E27FC236}">
                  <a16:creationId xmlns:a16="http://schemas.microsoft.com/office/drawing/2014/main" id="{24CC1C1D-653F-14A0-54A0-6492ABCC273D}"/>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3" name="Parallelogram 32">
              <a:extLst>
                <a:ext uri="{FF2B5EF4-FFF2-40B4-BE49-F238E27FC236}">
                  <a16:creationId xmlns:a16="http://schemas.microsoft.com/office/drawing/2014/main" id="{92049B2C-54AB-505F-2572-7CD19C3D968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4" name="Parallelogram 33">
              <a:extLst>
                <a:ext uri="{FF2B5EF4-FFF2-40B4-BE49-F238E27FC236}">
                  <a16:creationId xmlns:a16="http://schemas.microsoft.com/office/drawing/2014/main" id="{E23FD261-2FDC-1CD9-A732-906B64F405A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5" name="Parallelogram 34">
              <a:extLst>
                <a:ext uri="{FF2B5EF4-FFF2-40B4-BE49-F238E27FC236}">
                  <a16:creationId xmlns:a16="http://schemas.microsoft.com/office/drawing/2014/main" id="{B90AE363-FA57-0E86-3B4F-5E0A0806185D}"/>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6" name="Parallelogram 35">
              <a:extLst>
                <a:ext uri="{FF2B5EF4-FFF2-40B4-BE49-F238E27FC236}">
                  <a16:creationId xmlns:a16="http://schemas.microsoft.com/office/drawing/2014/main" id="{4137775E-DBE1-BA92-6BCD-E9944273E622}"/>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7" name="Parallelogram 36">
              <a:extLst>
                <a:ext uri="{FF2B5EF4-FFF2-40B4-BE49-F238E27FC236}">
                  <a16:creationId xmlns:a16="http://schemas.microsoft.com/office/drawing/2014/main" id="{969524EC-636E-4802-109E-EE71B9D4EB96}"/>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8" name="Parallelogram 37">
              <a:extLst>
                <a:ext uri="{FF2B5EF4-FFF2-40B4-BE49-F238E27FC236}">
                  <a16:creationId xmlns:a16="http://schemas.microsoft.com/office/drawing/2014/main" id="{A03E2BFD-896B-BEC0-29BD-917248BCC6E8}"/>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9" name="Parallelogram 38">
              <a:extLst>
                <a:ext uri="{FF2B5EF4-FFF2-40B4-BE49-F238E27FC236}">
                  <a16:creationId xmlns:a16="http://schemas.microsoft.com/office/drawing/2014/main" id="{849527DE-31CB-858E-9758-616F93A85AE1}"/>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0" name="Parallelogram 39">
              <a:extLst>
                <a:ext uri="{FF2B5EF4-FFF2-40B4-BE49-F238E27FC236}">
                  <a16:creationId xmlns:a16="http://schemas.microsoft.com/office/drawing/2014/main" id="{87C850F0-0452-2D8B-D0FC-FBB759016D0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1" name="Parallelogram 40">
              <a:extLst>
                <a:ext uri="{FF2B5EF4-FFF2-40B4-BE49-F238E27FC236}">
                  <a16:creationId xmlns:a16="http://schemas.microsoft.com/office/drawing/2014/main" id="{11721AD6-6F30-0F58-A50E-32AF0FFCB1F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2" name="Parallelogram 41">
              <a:extLst>
                <a:ext uri="{FF2B5EF4-FFF2-40B4-BE49-F238E27FC236}">
                  <a16:creationId xmlns:a16="http://schemas.microsoft.com/office/drawing/2014/main" id="{31E989A6-CA34-B2A2-552B-4FF5F76F9F4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3" name="Parallelogram 42">
              <a:extLst>
                <a:ext uri="{FF2B5EF4-FFF2-40B4-BE49-F238E27FC236}">
                  <a16:creationId xmlns:a16="http://schemas.microsoft.com/office/drawing/2014/main" id="{6E8597AB-CD80-E7F0-F72F-40DFF3012FC5}"/>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4" name="Parallelogram 43">
              <a:extLst>
                <a:ext uri="{FF2B5EF4-FFF2-40B4-BE49-F238E27FC236}">
                  <a16:creationId xmlns:a16="http://schemas.microsoft.com/office/drawing/2014/main" id="{B5A2B040-E43D-ED66-F37F-E956857A55FA}"/>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5" name="Parallelogram 44">
              <a:extLst>
                <a:ext uri="{FF2B5EF4-FFF2-40B4-BE49-F238E27FC236}">
                  <a16:creationId xmlns:a16="http://schemas.microsoft.com/office/drawing/2014/main" id="{19B8B1CB-3502-9821-3B34-67B4601C88A7}"/>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6" name="Parallelogram 45">
              <a:extLst>
                <a:ext uri="{FF2B5EF4-FFF2-40B4-BE49-F238E27FC236}">
                  <a16:creationId xmlns:a16="http://schemas.microsoft.com/office/drawing/2014/main" id="{335C657D-422D-A995-B64D-619B6A571325}"/>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47" name="Straight Connector 46">
            <a:extLst>
              <a:ext uri="{FF2B5EF4-FFF2-40B4-BE49-F238E27FC236}">
                <a16:creationId xmlns:a16="http://schemas.microsoft.com/office/drawing/2014/main" id="{3821D693-8EFB-0671-CF70-84C0E591B0C4}"/>
              </a:ext>
            </a:extLst>
          </p:cNvPr>
          <p:cNvCxnSpPr/>
          <p:nvPr/>
        </p:nvCxnSpPr>
        <p:spPr>
          <a:xfrm rot="10800000">
            <a:off x="455731" y="144779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F43CFFE-3C15-DA64-2463-80330D89A4B9}"/>
              </a:ext>
            </a:extLst>
          </p:cNvPr>
          <p:cNvCxnSpPr/>
          <p:nvPr/>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DBBBDCC-257F-24EC-27A6-227D45936C92}"/>
              </a:ext>
            </a:extLst>
          </p:cNvPr>
          <p:cNvSpPr>
            <a:spLocks noGrp="1"/>
          </p:cNvSpPr>
          <p:nvPr>
            <p:ph type="title"/>
          </p:nvPr>
        </p:nvSpPr>
        <p:spPr>
          <a:xfrm>
            <a:off x="3804895" y="1984248"/>
            <a:ext cx="8003084" cy="2359152"/>
          </a:xfrm>
        </p:spPr>
        <p:txBody>
          <a:bodyPr>
            <a:normAutofit/>
          </a:bodyPr>
          <a:lstStyle>
            <a:lvl1pPr algn="l">
              <a:defRPr sz="4400" spc="-15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804895" y="4379976"/>
            <a:ext cx="8003084" cy="1033272"/>
          </a:xfrm>
        </p:spPr>
        <p:txBody>
          <a:bodyPr>
            <a:normAutofit/>
          </a:bodyPr>
          <a:lstStyle>
            <a:lvl1pPr marL="0" indent="0" algn="l">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5" name="Group 4">
            <a:extLst>
              <a:ext uri="{FF2B5EF4-FFF2-40B4-BE49-F238E27FC236}">
                <a16:creationId xmlns:a16="http://schemas.microsoft.com/office/drawing/2014/main" id="{9F4D3A5D-9665-1463-8327-4E15CDD4E786}"/>
              </a:ext>
            </a:extLst>
          </p:cNvPr>
          <p:cNvGrpSpPr/>
          <p:nvPr/>
        </p:nvGrpSpPr>
        <p:grpSpPr>
          <a:xfrm>
            <a:off x="982511" y="2281053"/>
            <a:ext cx="2286677" cy="2295894"/>
            <a:chOff x="982255" y="2281053"/>
            <a:chExt cx="2286082" cy="2295894"/>
          </a:xfrm>
        </p:grpSpPr>
        <p:pic>
          <p:nvPicPr>
            <p:cNvPr id="6" name="Graphic 5">
              <a:extLst>
                <a:ext uri="{FF2B5EF4-FFF2-40B4-BE49-F238E27FC236}">
                  <a16:creationId xmlns:a16="http://schemas.microsoft.com/office/drawing/2014/main" id="{B5C18144-9323-970D-DF65-B42D339F5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255" y="2281053"/>
              <a:ext cx="2286082" cy="2295894"/>
            </a:xfrm>
            <a:prstGeom prst="rect">
              <a:avLst/>
            </a:prstGeom>
          </p:spPr>
        </p:pic>
        <p:sp>
          <p:nvSpPr>
            <p:cNvPr id="10" name="Oval 9">
              <a:extLst>
                <a:ext uri="{FF2B5EF4-FFF2-40B4-BE49-F238E27FC236}">
                  <a16:creationId xmlns:a16="http://schemas.microsoft.com/office/drawing/2014/main" id="{692D720A-50F8-524A-E72A-32B073A15EA3}"/>
                </a:ext>
              </a:extLst>
            </p:cNvPr>
            <p:cNvSpPr/>
            <p:nvPr/>
          </p:nvSpPr>
          <p:spPr>
            <a:xfrm>
              <a:off x="1793080" y="3120710"/>
              <a:ext cx="691763" cy="691763"/>
            </a:xfrm>
            <a:prstGeom prst="ellipse">
              <a:avLst/>
            </a:prstGeom>
            <a:no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49" name="Straight Connector 48">
            <a:extLst>
              <a:ext uri="{FF2B5EF4-FFF2-40B4-BE49-F238E27FC236}">
                <a16:creationId xmlns:a16="http://schemas.microsoft.com/office/drawing/2014/main" id="{29542C9E-426B-E68F-C132-EDEAD07A758E}"/>
              </a:ext>
            </a:extLst>
          </p:cNvPr>
          <p:cNvCxnSpPr/>
          <p:nvPr/>
        </p:nvCxnSpPr>
        <p:spPr>
          <a:xfrm rot="10800000">
            <a:off x="455730" y="831038"/>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A1E96BB-4B51-AF19-15EA-803FCE1BCA9E}"/>
              </a:ext>
            </a:extLst>
          </p:cNvPr>
          <p:cNvGrpSpPr/>
          <p:nvPr/>
        </p:nvGrpSpPr>
        <p:grpSpPr>
          <a:xfrm>
            <a:off x="455730" y="5661787"/>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51" name="Parallelogram 50">
              <a:extLst>
                <a:ext uri="{FF2B5EF4-FFF2-40B4-BE49-F238E27FC236}">
                  <a16:creationId xmlns:a16="http://schemas.microsoft.com/office/drawing/2014/main" id="{44788C66-17F7-D9FE-31CB-95EE947F964B}"/>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2" name="Parallelogram 51">
              <a:extLst>
                <a:ext uri="{FF2B5EF4-FFF2-40B4-BE49-F238E27FC236}">
                  <a16:creationId xmlns:a16="http://schemas.microsoft.com/office/drawing/2014/main" id="{31B611EC-0253-A614-C481-A1FCD9B63143}"/>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3" name="Parallelogram 52">
              <a:extLst>
                <a:ext uri="{FF2B5EF4-FFF2-40B4-BE49-F238E27FC236}">
                  <a16:creationId xmlns:a16="http://schemas.microsoft.com/office/drawing/2014/main" id="{03E97C15-99B2-C628-FF01-1760B604D9C8}"/>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4" name="Parallelogram 53">
              <a:extLst>
                <a:ext uri="{FF2B5EF4-FFF2-40B4-BE49-F238E27FC236}">
                  <a16:creationId xmlns:a16="http://schemas.microsoft.com/office/drawing/2014/main" id="{2AEDCD07-A50E-9AD7-7C5F-E6A58BDF0E00}"/>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5" name="Parallelogram 54">
              <a:extLst>
                <a:ext uri="{FF2B5EF4-FFF2-40B4-BE49-F238E27FC236}">
                  <a16:creationId xmlns:a16="http://schemas.microsoft.com/office/drawing/2014/main" id="{2E1F0CA3-2F0D-C8C9-A26C-A94E8F9D5A6B}"/>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6" name="Parallelogram 55">
              <a:extLst>
                <a:ext uri="{FF2B5EF4-FFF2-40B4-BE49-F238E27FC236}">
                  <a16:creationId xmlns:a16="http://schemas.microsoft.com/office/drawing/2014/main" id="{D2E8B704-7C74-5ABD-8551-0F18687DB3A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7" name="Parallelogram 56">
              <a:extLst>
                <a:ext uri="{FF2B5EF4-FFF2-40B4-BE49-F238E27FC236}">
                  <a16:creationId xmlns:a16="http://schemas.microsoft.com/office/drawing/2014/main" id="{4DD0D25B-B68E-52C8-F485-82EFD6F534D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8" name="Parallelogram 57">
              <a:extLst>
                <a:ext uri="{FF2B5EF4-FFF2-40B4-BE49-F238E27FC236}">
                  <a16:creationId xmlns:a16="http://schemas.microsoft.com/office/drawing/2014/main" id="{C0F9169B-78AC-E723-9732-25A301F5157B}"/>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9" name="Parallelogram 58">
              <a:extLst>
                <a:ext uri="{FF2B5EF4-FFF2-40B4-BE49-F238E27FC236}">
                  <a16:creationId xmlns:a16="http://schemas.microsoft.com/office/drawing/2014/main" id="{D44E897D-3BAE-3070-F317-7B773773638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0" name="Parallelogram 59">
              <a:extLst>
                <a:ext uri="{FF2B5EF4-FFF2-40B4-BE49-F238E27FC236}">
                  <a16:creationId xmlns:a16="http://schemas.microsoft.com/office/drawing/2014/main" id="{D12434D8-E614-02C4-35C5-5A8210624C5D}"/>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1" name="Parallelogram 60">
              <a:extLst>
                <a:ext uri="{FF2B5EF4-FFF2-40B4-BE49-F238E27FC236}">
                  <a16:creationId xmlns:a16="http://schemas.microsoft.com/office/drawing/2014/main" id="{25D0EC30-F0CD-7028-07C6-31A0A46F5687}"/>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2" name="Parallelogram 61">
              <a:extLst>
                <a:ext uri="{FF2B5EF4-FFF2-40B4-BE49-F238E27FC236}">
                  <a16:creationId xmlns:a16="http://schemas.microsoft.com/office/drawing/2014/main" id="{15C53FD7-0571-AFB4-76B8-C165647B0CF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3" name="Parallelogram 62">
              <a:extLst>
                <a:ext uri="{FF2B5EF4-FFF2-40B4-BE49-F238E27FC236}">
                  <a16:creationId xmlns:a16="http://schemas.microsoft.com/office/drawing/2014/main" id="{F8C6A87F-6FA6-0F77-131A-0AE2A7E5FEBB}"/>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4" name="Parallelogram 63">
              <a:extLst>
                <a:ext uri="{FF2B5EF4-FFF2-40B4-BE49-F238E27FC236}">
                  <a16:creationId xmlns:a16="http://schemas.microsoft.com/office/drawing/2014/main" id="{4696A920-0DEB-EB7A-DD1B-6ECABD381673}"/>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5" name="Parallelogram 64">
              <a:extLst>
                <a:ext uri="{FF2B5EF4-FFF2-40B4-BE49-F238E27FC236}">
                  <a16:creationId xmlns:a16="http://schemas.microsoft.com/office/drawing/2014/main" id="{FFD56427-82E5-DFD7-1956-AEFF3610C52D}"/>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66" name="Group 65">
            <a:extLst>
              <a:ext uri="{FF2B5EF4-FFF2-40B4-BE49-F238E27FC236}">
                <a16:creationId xmlns:a16="http://schemas.microsoft.com/office/drawing/2014/main" id="{965F467F-C705-E684-A579-DB2879650B17}"/>
              </a:ext>
            </a:extLst>
          </p:cNvPr>
          <p:cNvGrpSpPr/>
          <p:nvPr/>
        </p:nvGrpSpPr>
        <p:grpSpPr>
          <a:xfrm>
            <a:off x="455736" y="5410201"/>
            <a:ext cx="11356749" cy="616755"/>
            <a:chOff x="760415" y="7127111"/>
            <a:chExt cx="10286999" cy="1148707"/>
          </a:xfrm>
        </p:grpSpPr>
        <p:cxnSp>
          <p:nvCxnSpPr>
            <p:cNvPr id="67" name="Straight Connector 66">
              <a:extLst>
                <a:ext uri="{FF2B5EF4-FFF2-40B4-BE49-F238E27FC236}">
                  <a16:creationId xmlns:a16="http://schemas.microsoft.com/office/drawing/2014/main" id="{2F18B3D9-7217-BFE4-FE9A-DEDDDB26C748}"/>
                </a:ext>
              </a:extLst>
            </p:cNvPr>
            <p:cNvCxnSpPr/>
            <p:nvPr/>
          </p:nvCxnSpPr>
          <p:spPr>
            <a:xfrm>
              <a:off x="760416" y="8275818"/>
              <a:ext cx="1028699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675D9E7-2DF6-6560-CC21-E81551E9AB0A}"/>
                </a:ext>
              </a:extLst>
            </p:cNvPr>
            <p:cNvCxnSpPr/>
            <p:nvPr/>
          </p:nvCxnSpPr>
          <p:spPr>
            <a:xfrm>
              <a:off x="760415" y="7127111"/>
              <a:ext cx="102869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8DDEDD67-EA3D-363D-8A40-D49E5F1B4C1C}"/>
              </a:ext>
            </a:extLst>
          </p:cNvPr>
          <p:cNvCxnSpPr/>
          <p:nvPr/>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44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721" y="4361688"/>
            <a:ext cx="11359806" cy="1673352"/>
          </a:xfrm>
        </p:spPr>
        <p:txBody>
          <a:bodyPr/>
          <a:lstStyle/>
          <a:p>
            <a:r>
              <a:rPr lang="en-US"/>
              <a:t>Click to edit Master title style</a:t>
            </a:r>
            <a:endParaRPr lang="en-US" dirty="0"/>
          </a:p>
        </p:txBody>
      </p:sp>
      <p:sp>
        <p:nvSpPr>
          <p:cNvPr id="17" name="Table Placeholder 15">
            <a:extLst>
              <a:ext uri="{FF2B5EF4-FFF2-40B4-BE49-F238E27FC236}">
                <a16:creationId xmlns:a16="http://schemas.microsoft.com/office/drawing/2014/main" id="{FA33993F-8FA8-07DB-3B69-E1A22B18849E}"/>
              </a:ext>
            </a:extLst>
          </p:cNvPr>
          <p:cNvSpPr>
            <a:spLocks noGrp="1"/>
          </p:cNvSpPr>
          <p:nvPr>
            <p:ph type="tbl" sz="quarter" idx="15"/>
          </p:nvPr>
        </p:nvSpPr>
        <p:spPr>
          <a:xfrm>
            <a:off x="455732" y="830264"/>
            <a:ext cx="5791120" cy="3532187"/>
          </a:xfrm>
        </p:spPr>
        <p:txBody>
          <a:bodyPr/>
          <a:lstStyle/>
          <a:p>
            <a:r>
              <a:rPr lang="en-US"/>
              <a:t>Click icon to add table</a:t>
            </a:r>
            <a:endParaRPr lang="en-US" dirty="0"/>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676859" y="1225296"/>
            <a:ext cx="4646362" cy="2816352"/>
          </a:xfrm>
        </p:spPr>
        <p:txBody>
          <a:bodyPr anchor="t"/>
          <a:lstStyle>
            <a:lvl1pPr marL="228600" indent="-228600">
              <a:lnSpc>
                <a:spcPct val="90000"/>
              </a:lnSpc>
              <a:spcBef>
                <a:spcPts val="1800"/>
              </a:spcBef>
              <a:buFont typeface="Arial" panose="020B0604020202020204" pitchFamily="34" charset="0"/>
              <a:buChar char="•"/>
              <a:defRPr sz="1800"/>
            </a:lvl1pPr>
            <a:lvl2pPr marL="457200">
              <a:defRPr/>
            </a:lvl2pPr>
            <a:lvl3pPr marL="914400">
              <a:defRPr/>
            </a:lvl3pPr>
            <a:lvl4pPr marL="1371600">
              <a:defRPr/>
            </a:lvl4pPr>
            <a:lvl5pPr marL="18288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A93501E4-6E7E-45C5-989D-CB7A3C25DC9B}" type="slidenum">
              <a:rPr lang="en-ID" smtClean="0"/>
              <a:t>‹#›</a:t>
            </a:fld>
            <a:endParaRPr lang="en-ID"/>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p:nvCxnSpPr>
        <p:spPr>
          <a:xfrm>
            <a:off x="6246635" y="831038"/>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p:nvCxnSpPr>
        <p:spPr>
          <a:xfrm>
            <a:off x="455736" y="4343400"/>
            <a:ext cx="1135674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p:nvPr>
        </p:nvSpPr>
        <p:spPr>
          <a:xfrm>
            <a:off x="455721" y="831035"/>
            <a:ext cx="11356758" cy="1609344"/>
          </a:xfrm>
        </p:spPr>
        <p:txBody>
          <a:bodyPr/>
          <a:lstStyle/>
          <a:p>
            <a:r>
              <a:rPr lang="en-US"/>
              <a:t>Click to edit Master title style</a:t>
            </a:r>
            <a:endParaRPr dirty="0"/>
          </a:p>
        </p:txBody>
      </p:sp>
      <p:sp>
        <p:nvSpPr>
          <p:cNvPr id="3" name="Content Placeholder 2"/>
          <p:cNvSpPr>
            <a:spLocks noGrp="1"/>
          </p:cNvSpPr>
          <p:nvPr>
            <p:ph idx="1"/>
          </p:nvPr>
        </p:nvSpPr>
        <p:spPr>
          <a:xfrm>
            <a:off x="457319" y="2441448"/>
            <a:ext cx="11359806" cy="3584448"/>
          </a:xfrm>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8573BE2-9F57-47DD-B51F-8DBBB2136F67}" type="datetimeFigureOut">
              <a:rPr lang="en-ID" smtClean="0"/>
              <a:t>15/12/2024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39997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692176E-3B49-0477-AA91-E6395EC3F77D}"/>
              </a:ext>
            </a:extLst>
          </p:cNvPr>
          <p:cNvSpPr>
            <a:spLocks noGrp="1"/>
          </p:cNvSpPr>
          <p:nvPr>
            <p:ph type="title"/>
          </p:nvPr>
        </p:nvSpPr>
        <p:spPr>
          <a:xfrm>
            <a:off x="455721" y="831035"/>
            <a:ext cx="11356758" cy="1609344"/>
          </a:xfrm>
        </p:spPr>
        <p:txBody>
          <a:bodyPr/>
          <a:lstStyle/>
          <a:p>
            <a:r>
              <a:rPr lang="en-US"/>
              <a:t>Click to edit Master title style</a:t>
            </a:r>
            <a:endParaRPr dirty="0"/>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14638" y="2971800"/>
            <a:ext cx="4646362" cy="2807208"/>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86615" y="2971800"/>
            <a:ext cx="4646362" cy="2807208"/>
          </a:xfrm>
        </p:spPr>
        <p:txBody>
          <a:bodyPr anchor="t">
            <a:normAutofit/>
          </a:bodyPr>
          <a:lstStyle>
            <a:lvl1pPr marL="0" indent="0">
              <a:lnSpc>
                <a:spcPct val="90000"/>
              </a:lnSpc>
              <a:spcBef>
                <a:spcPts val="1800"/>
              </a:spcBef>
              <a:buFont typeface="Arial" panose="020B0604020202020204" pitchFamily="34" charset="0"/>
              <a:buNone/>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A93501E4-6E7E-45C5-989D-CB7A3C25DC9B}" type="slidenum">
              <a:rPr lang="en-ID" smtClean="0"/>
              <a:t>‹#›</a:t>
            </a:fld>
            <a:endParaRPr lang="en-ID"/>
          </a:p>
        </p:txBody>
      </p:sp>
      <p:cxnSp>
        <p:nvCxnSpPr>
          <p:cNvPr id="14" name="Straight Connector 13">
            <a:extLst>
              <a:ext uri="{FF2B5EF4-FFF2-40B4-BE49-F238E27FC236}">
                <a16:creationId xmlns:a16="http://schemas.microsoft.com/office/drawing/2014/main" id="{E6536B7D-E277-C256-5856-F8E6C59FC5E1}"/>
              </a:ext>
            </a:extLst>
          </p:cNvPr>
          <p:cNvCxnSpPr>
            <a:cxnSpLocks/>
          </p:cNvCxnSpPr>
          <p:nvPr/>
        </p:nvCxnSpPr>
        <p:spPr>
          <a:xfrm>
            <a:off x="455736" y="2438400"/>
            <a:ext cx="113567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52B67A-2B44-F4A3-3DE0-514550897E7D}"/>
              </a:ext>
            </a:extLst>
          </p:cNvPr>
          <p:cNvCxnSpPr>
            <a:cxnSpLocks/>
          </p:cNvCxnSpPr>
          <p:nvPr/>
        </p:nvCxnSpPr>
        <p:spPr>
          <a:xfrm>
            <a:off x="6255733" y="2438401"/>
            <a:ext cx="0" cy="3587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34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0A84-9C58-F896-0FB0-49EBCE30672F}"/>
              </a:ext>
            </a:extLst>
          </p:cNvPr>
          <p:cNvSpPr>
            <a:spLocks noGrp="1"/>
          </p:cNvSpPr>
          <p:nvPr>
            <p:ph type="title"/>
          </p:nvPr>
        </p:nvSpPr>
        <p:spPr>
          <a:xfrm>
            <a:off x="455721" y="1197864"/>
            <a:ext cx="11356758" cy="2395728"/>
          </a:xfrm>
        </p:spPr>
        <p:txBody>
          <a:bodyPr>
            <a:normAutofit/>
          </a:bodyPr>
          <a:lstStyle>
            <a:lvl1pPr>
              <a:defRPr sz="4400">
                <a:solidFill>
                  <a:schemeClr val="tx1"/>
                </a:solidFill>
              </a:defRPr>
            </a:lvl1pPr>
          </a:lstStyle>
          <a:p>
            <a:r>
              <a:rPr lang="en-US"/>
              <a:t>Click to edit Master title style</a:t>
            </a:r>
          </a:p>
        </p:txBody>
      </p:sp>
      <p:sp>
        <p:nvSpPr>
          <p:cNvPr id="42" name="Subtitle 2">
            <a:extLst>
              <a:ext uri="{FF2B5EF4-FFF2-40B4-BE49-F238E27FC236}">
                <a16:creationId xmlns:a16="http://schemas.microsoft.com/office/drawing/2014/main" id="{478C78A5-5D77-F57C-D5EA-9FED831F9DA5}"/>
              </a:ext>
            </a:extLst>
          </p:cNvPr>
          <p:cNvSpPr>
            <a:spLocks noGrp="1"/>
          </p:cNvSpPr>
          <p:nvPr>
            <p:ph type="subTitle" idx="1"/>
          </p:nvPr>
        </p:nvSpPr>
        <p:spPr>
          <a:xfrm>
            <a:off x="457319" y="3694176"/>
            <a:ext cx="11359806" cy="1975104"/>
          </a:xfrm>
        </p:spPr>
        <p:txBody>
          <a:bodyPr>
            <a:normAutofit/>
          </a:bodyPr>
          <a:lstStyle>
            <a:lvl1pPr marL="0" indent="0" algn="ctr">
              <a:lnSpc>
                <a:spcPct val="150000"/>
              </a:lnSpc>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6" name="Group 5">
            <a:extLst>
              <a:ext uri="{FF2B5EF4-FFF2-40B4-BE49-F238E27FC236}">
                <a16:creationId xmlns:a16="http://schemas.microsoft.com/office/drawing/2014/main" id="{89272CF2-D7FA-D7DE-67B8-A8E6C0C3987C}"/>
              </a:ext>
            </a:extLst>
          </p:cNvPr>
          <p:cNvGrpSpPr/>
          <p:nvPr/>
        </p:nvGrpSpPr>
        <p:grpSpPr>
          <a:xfrm>
            <a:off x="455731" y="830376"/>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7" name="Parallelogram 6">
              <a:extLst>
                <a:ext uri="{FF2B5EF4-FFF2-40B4-BE49-F238E27FC236}">
                  <a16:creationId xmlns:a16="http://schemas.microsoft.com/office/drawing/2014/main" id="{88716FC7-1AD2-45FF-0DA3-7A1BFB1B2E0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8" name="Parallelogram 7">
              <a:extLst>
                <a:ext uri="{FF2B5EF4-FFF2-40B4-BE49-F238E27FC236}">
                  <a16:creationId xmlns:a16="http://schemas.microsoft.com/office/drawing/2014/main" id="{49BB50BB-555B-D492-C307-C81262E21B59}"/>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8408CA3-CC0E-EC5C-062F-934E485268D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6AE5ED21-EB43-A35B-E75A-451CB583EBA9}"/>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BB385C5A-30D8-0BA8-828B-AB63969F183C}"/>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B64D7533-0D81-28B1-5BCE-B377A69CCB70}"/>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F999CAC2-3805-7790-0D5B-1C0C560FC39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C5745A4C-04EE-2733-6012-D36B5BBBF39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AC857CED-E2E1-89D2-A39D-654ACE08A93B}"/>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39393802-381E-135F-4932-F69B44996A8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B4B70FE7-D13E-6BF8-0263-5DC35765D06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42E69ACE-9D4F-1BC1-3813-E4A8B8D3DC2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F56F1340-0F67-BC41-CE24-7A6D858FB09F}"/>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F982964F-E8E0-48A7-63EE-30E110ED9895}"/>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39F1912B-FF96-9C65-85DE-F7EFD9DF13EB}"/>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22" name="Straight Connector 21">
            <a:extLst>
              <a:ext uri="{FF2B5EF4-FFF2-40B4-BE49-F238E27FC236}">
                <a16:creationId xmlns:a16="http://schemas.microsoft.com/office/drawing/2014/main" id="{2868CC7A-81EA-FE94-C301-81556552A481}"/>
              </a:ext>
            </a:extLst>
          </p:cNvPr>
          <p:cNvCxnSpPr/>
          <p:nvPr/>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8EC814-52EA-642A-75CD-07481ECF4273}"/>
              </a:ext>
            </a:extLst>
          </p:cNvPr>
          <p:cNvCxnSpPr/>
          <p:nvPr/>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DFDA2521-B0F3-5A0E-9428-0B165F691501}"/>
              </a:ext>
            </a:extLst>
          </p:cNvPr>
          <p:cNvGrpSpPr/>
          <p:nvPr/>
        </p:nvGrpSpPr>
        <p:grpSpPr>
          <a:xfrm>
            <a:off x="455714" y="5663123"/>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25" name="Parallelogram 24">
              <a:extLst>
                <a:ext uri="{FF2B5EF4-FFF2-40B4-BE49-F238E27FC236}">
                  <a16:creationId xmlns:a16="http://schemas.microsoft.com/office/drawing/2014/main" id="{FDA5A1D4-EBE7-9453-19D8-B316FAC9992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71E21317-0ADC-6BF8-DFD8-DA8C9E0F0646}"/>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EFF694-4FBF-F6A5-750F-30AACB3C2EB9}"/>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75F19B0A-2C90-24E0-A63C-B8B841B832BF}"/>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B2554279-F72C-5046-9E50-62272505D46D}"/>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E736FAE4-B9C8-1879-59A5-D9764E11486C}"/>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77BA47AA-B3DD-48A7-19BD-E8255F9B069A}"/>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88FC8D71-7679-D51D-AA45-16338DBF0DA2}"/>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3BC4D85-8499-C4DE-84DC-80193602AB2A}"/>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95C1B48A-2A95-F0D4-AC65-178A56B43F86}"/>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8D2245DE-C317-FF60-ABBF-D0CFE4A503FF}"/>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460B9A58-26A4-E15F-753D-DA3847B4651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B965DC43-1BBE-B7DA-93C1-F920AB125B24}"/>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B2B05D8B-37A7-2CDF-5C37-B108920566C8}"/>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9" name="Parallelogram 38">
              <a:extLst>
                <a:ext uri="{FF2B5EF4-FFF2-40B4-BE49-F238E27FC236}">
                  <a16:creationId xmlns:a16="http://schemas.microsoft.com/office/drawing/2014/main" id="{0BA82473-BACD-58B4-E315-83013BECB612}"/>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40" name="Straight Connector 39">
            <a:extLst>
              <a:ext uri="{FF2B5EF4-FFF2-40B4-BE49-F238E27FC236}">
                <a16:creationId xmlns:a16="http://schemas.microsoft.com/office/drawing/2014/main" id="{FAF3E19B-FA9C-5C38-6BCD-CE9C1DB196D3}"/>
              </a:ext>
            </a:extLst>
          </p:cNvPr>
          <p:cNvCxnSpPr/>
          <p:nvPr/>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6CEBD1-73E3-AFFD-B18B-C563A5DDFBAB}"/>
              </a:ext>
            </a:extLst>
          </p:cNvPr>
          <p:cNvCxnSpPr/>
          <p:nvPr/>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5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014A-46D0-4B7C-9217-B7A766F01DCC}"/>
              </a:ext>
            </a:extLst>
          </p:cNvPr>
          <p:cNvSpPr>
            <a:spLocks noGrp="1"/>
          </p:cNvSpPr>
          <p:nvPr>
            <p:ph type="title"/>
          </p:nvPr>
        </p:nvSpPr>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F8DDA2D-CC53-8F63-82CF-C386DB8275B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487E22E-B9E7-830E-24CC-7EFBAFF9E64B}"/>
              </a:ext>
            </a:extLst>
          </p:cNvPr>
          <p:cNvSpPr>
            <a:spLocks noGrp="1"/>
          </p:cNvSpPr>
          <p:nvPr>
            <p:ph type="dt" sz="half" idx="10"/>
          </p:nvPr>
        </p:nvSpPr>
        <p:spPr/>
        <p:txBody>
          <a:bodyPr/>
          <a:lstStyle/>
          <a:p>
            <a:fld id="{F3C0ABC3-79D5-49A5-93E5-3DA222DBB6F0}" type="datetimeFigureOut">
              <a:rPr lang="en-ID" smtClean="0"/>
              <a:t>15/12/2024</a:t>
            </a:fld>
            <a:endParaRPr lang="en-ID"/>
          </a:p>
        </p:txBody>
      </p:sp>
      <p:sp>
        <p:nvSpPr>
          <p:cNvPr id="5" name="Footer Placeholder 4">
            <a:extLst>
              <a:ext uri="{FF2B5EF4-FFF2-40B4-BE49-F238E27FC236}">
                <a16:creationId xmlns:a16="http://schemas.microsoft.com/office/drawing/2014/main" id="{D8B8082E-E44F-0F34-11FE-071CE308774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58FFADA-3F5D-8CF9-D269-1C9EE010FC30}"/>
              </a:ext>
            </a:extLst>
          </p:cNvPr>
          <p:cNvSpPr>
            <a:spLocks noGrp="1"/>
          </p:cNvSpPr>
          <p:nvPr>
            <p:ph type="sldNum" sz="quarter" idx="12"/>
          </p:nvPr>
        </p:nvSpPr>
        <p:spPr/>
        <p:txBody>
          <a:bodyPr/>
          <a:lstStyle/>
          <a:p>
            <a:fld id="{04C236FA-0698-4D47-863E-75830E5961AE}" type="slidenum">
              <a:rPr lang="en-ID" smtClean="0"/>
              <a:t>‹#›</a:t>
            </a:fld>
            <a:endParaRPr lang="en-ID"/>
          </a:p>
        </p:txBody>
      </p:sp>
    </p:spTree>
    <p:extLst>
      <p:ext uri="{BB962C8B-B14F-4D97-AF65-F5344CB8AC3E}">
        <p14:creationId xmlns:p14="http://schemas.microsoft.com/office/powerpoint/2010/main" val="57952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7153E3-4FAF-5038-3E06-59C31F3C1FB3}"/>
              </a:ext>
            </a:extLst>
          </p:cNvPr>
          <p:cNvGrpSpPr/>
          <p:nvPr/>
        </p:nvGrpSpPr>
        <p:grpSpPr>
          <a:xfrm>
            <a:off x="456215" y="825274"/>
            <a:ext cx="5813966" cy="1469999"/>
            <a:chOff x="457033" y="830370"/>
            <a:chExt cx="5812452" cy="2065186"/>
          </a:xfrm>
        </p:grpSpPr>
        <p:grpSp>
          <p:nvGrpSpPr>
            <p:cNvPr id="7" name="Group 6">
              <a:extLst>
                <a:ext uri="{FF2B5EF4-FFF2-40B4-BE49-F238E27FC236}">
                  <a16:creationId xmlns:a16="http://schemas.microsoft.com/office/drawing/2014/main" id="{47E83417-C739-7E6A-1A1E-66C3A939437F}"/>
                </a:ext>
              </a:extLst>
            </p:cNvPr>
            <p:cNvGrpSpPr/>
            <p:nvPr/>
          </p:nvGrpSpPr>
          <p:grpSpPr>
            <a:xfrm>
              <a:off x="457033" y="830370"/>
              <a:ext cx="5812452" cy="2065186"/>
              <a:chOff x="8710542" y="4028386"/>
              <a:chExt cx="5280721" cy="1876260"/>
            </a:xfrm>
          </p:grpSpPr>
          <p:sp>
            <p:nvSpPr>
              <p:cNvPr id="11" name="Parallelogram 10">
                <a:extLst>
                  <a:ext uri="{FF2B5EF4-FFF2-40B4-BE49-F238E27FC236}">
                    <a16:creationId xmlns:a16="http://schemas.microsoft.com/office/drawing/2014/main" id="{9506D605-7BD2-DBFC-DB13-E043D25FFA58}"/>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12" name="Group 11">
                <a:extLst>
                  <a:ext uri="{FF2B5EF4-FFF2-40B4-BE49-F238E27FC236}">
                    <a16:creationId xmlns:a16="http://schemas.microsoft.com/office/drawing/2014/main" id="{1257EFF3-5056-A157-A797-3494AFA4704F}"/>
                  </a:ext>
                </a:extLst>
              </p:cNvPr>
              <p:cNvGrpSpPr/>
              <p:nvPr/>
            </p:nvGrpSpPr>
            <p:grpSpPr>
              <a:xfrm>
                <a:off x="8720638" y="4038595"/>
                <a:ext cx="753919" cy="1414370"/>
                <a:chOff x="8720635" y="4038595"/>
                <a:chExt cx="794638" cy="1490760"/>
              </a:xfrm>
            </p:grpSpPr>
            <p:sp>
              <p:nvSpPr>
                <p:cNvPr id="18" name="Isosceles Triangle 42">
                  <a:extLst>
                    <a:ext uri="{FF2B5EF4-FFF2-40B4-BE49-F238E27FC236}">
                      <a16:creationId xmlns:a16="http://schemas.microsoft.com/office/drawing/2014/main" id="{7A4C9B86-B935-82A0-D658-EBB7D17E7381}"/>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Isosceles Triangle 43">
                  <a:extLst>
                    <a:ext uri="{FF2B5EF4-FFF2-40B4-BE49-F238E27FC236}">
                      <a16:creationId xmlns:a16="http://schemas.microsoft.com/office/drawing/2014/main" id="{3AF50299-1EA6-1864-EDAC-C3E6877A47C9}"/>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sp>
            <p:nvSpPr>
              <p:cNvPr id="13" name="Parallelogram 12">
                <a:extLst>
                  <a:ext uri="{FF2B5EF4-FFF2-40B4-BE49-F238E27FC236}">
                    <a16:creationId xmlns:a16="http://schemas.microsoft.com/office/drawing/2014/main" id="{04CF649A-DFC6-1BF8-0270-752AAA9CEDD6}"/>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90108786-C7D0-954D-E8A3-AF7C673DEFA1}"/>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15" name="Group 14">
                <a:extLst>
                  <a:ext uri="{FF2B5EF4-FFF2-40B4-BE49-F238E27FC236}">
                    <a16:creationId xmlns:a16="http://schemas.microsoft.com/office/drawing/2014/main" id="{0C3DC63D-6304-DCBF-34B3-0EBBEC1F9065}"/>
                  </a:ext>
                </a:extLst>
              </p:cNvPr>
              <p:cNvGrpSpPr/>
              <p:nvPr/>
            </p:nvGrpSpPr>
            <p:grpSpPr>
              <a:xfrm>
                <a:off x="13172716" y="4417422"/>
                <a:ext cx="818547" cy="1487224"/>
                <a:chOff x="13190867" y="4398032"/>
                <a:chExt cx="829443" cy="1507020"/>
              </a:xfrm>
            </p:grpSpPr>
            <p:sp>
              <p:nvSpPr>
                <p:cNvPr id="16" name="Isosceles Triangle 40">
                  <a:extLst>
                    <a:ext uri="{FF2B5EF4-FFF2-40B4-BE49-F238E27FC236}">
                      <a16:creationId xmlns:a16="http://schemas.microsoft.com/office/drawing/2014/main" id="{6B52CBF4-8599-BFF2-4482-EEE46A5F9AF4}"/>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Isosceles Triangle 41">
                  <a:extLst>
                    <a:ext uri="{FF2B5EF4-FFF2-40B4-BE49-F238E27FC236}">
                      <a16:creationId xmlns:a16="http://schemas.microsoft.com/office/drawing/2014/main" id="{042C9065-C8B2-7FDF-02E8-2C9F4269F51F}"/>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8" name="Parallelogram 7">
              <a:extLst>
                <a:ext uri="{FF2B5EF4-FFF2-40B4-BE49-F238E27FC236}">
                  <a16:creationId xmlns:a16="http://schemas.microsoft.com/office/drawing/2014/main" id="{7A190318-A06B-CC6B-18D2-C2B0A8150403}"/>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FEEE936E-06C8-2235-5084-73FE99F4D1CA}"/>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F084BE1D-78B4-6DAB-93E4-251AC62C1350}"/>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20" name="Group 19">
            <a:extLst>
              <a:ext uri="{FF2B5EF4-FFF2-40B4-BE49-F238E27FC236}">
                <a16:creationId xmlns:a16="http://schemas.microsoft.com/office/drawing/2014/main" id="{1EA096FF-DA4D-A343-D4C0-23DE487905E1}"/>
              </a:ext>
            </a:extLst>
          </p:cNvPr>
          <p:cNvGrpSpPr/>
          <p:nvPr/>
        </p:nvGrpSpPr>
        <p:grpSpPr>
          <a:xfrm>
            <a:off x="455730" y="4572001"/>
            <a:ext cx="5813966" cy="1469999"/>
            <a:chOff x="457033" y="830370"/>
            <a:chExt cx="5812452" cy="2065186"/>
          </a:xfrm>
        </p:grpSpPr>
        <p:grpSp>
          <p:nvGrpSpPr>
            <p:cNvPr id="21" name="Group 20">
              <a:extLst>
                <a:ext uri="{FF2B5EF4-FFF2-40B4-BE49-F238E27FC236}">
                  <a16:creationId xmlns:a16="http://schemas.microsoft.com/office/drawing/2014/main" id="{498E795A-DDAB-7E87-CB74-F3C9400DAA07}"/>
                </a:ext>
              </a:extLst>
            </p:cNvPr>
            <p:cNvGrpSpPr/>
            <p:nvPr/>
          </p:nvGrpSpPr>
          <p:grpSpPr>
            <a:xfrm>
              <a:off x="457033" y="830370"/>
              <a:ext cx="5812452" cy="2065186"/>
              <a:chOff x="8710542" y="4028386"/>
              <a:chExt cx="5280721" cy="1876260"/>
            </a:xfrm>
          </p:grpSpPr>
          <p:sp>
            <p:nvSpPr>
              <p:cNvPr id="25" name="Parallelogram 24">
                <a:extLst>
                  <a:ext uri="{FF2B5EF4-FFF2-40B4-BE49-F238E27FC236}">
                    <a16:creationId xmlns:a16="http://schemas.microsoft.com/office/drawing/2014/main" id="{2842CD96-6F19-C2E7-DB53-F591695BFBFD}"/>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26" name="Group 25">
                <a:extLst>
                  <a:ext uri="{FF2B5EF4-FFF2-40B4-BE49-F238E27FC236}">
                    <a16:creationId xmlns:a16="http://schemas.microsoft.com/office/drawing/2014/main" id="{168D220F-2EBD-A806-C9C2-3C1B91FB55A9}"/>
                  </a:ext>
                </a:extLst>
              </p:cNvPr>
              <p:cNvGrpSpPr/>
              <p:nvPr/>
            </p:nvGrpSpPr>
            <p:grpSpPr>
              <a:xfrm>
                <a:off x="8720638" y="4038595"/>
                <a:ext cx="753919" cy="1414370"/>
                <a:chOff x="8720635" y="4038595"/>
                <a:chExt cx="794638" cy="1490760"/>
              </a:xfrm>
            </p:grpSpPr>
            <p:sp>
              <p:nvSpPr>
                <p:cNvPr id="32" name="Isosceles Triangle 42">
                  <a:extLst>
                    <a:ext uri="{FF2B5EF4-FFF2-40B4-BE49-F238E27FC236}">
                      <a16:creationId xmlns:a16="http://schemas.microsoft.com/office/drawing/2014/main" id="{BB1DE0C2-5412-A76E-69E1-3A57548DA2C0}"/>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3" name="Isosceles Triangle 43">
                  <a:extLst>
                    <a:ext uri="{FF2B5EF4-FFF2-40B4-BE49-F238E27FC236}">
                      <a16:creationId xmlns:a16="http://schemas.microsoft.com/office/drawing/2014/main" id="{3D50BC3F-930B-FB72-0B5F-CEEFA2FA8FA0}"/>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sp>
            <p:nvSpPr>
              <p:cNvPr id="27" name="Parallelogram 26">
                <a:extLst>
                  <a:ext uri="{FF2B5EF4-FFF2-40B4-BE49-F238E27FC236}">
                    <a16:creationId xmlns:a16="http://schemas.microsoft.com/office/drawing/2014/main" id="{F0CB9AE1-299B-0510-3AB7-F2F04AFD95EB}"/>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8" name="Parallelogram 27">
                <a:extLst>
                  <a:ext uri="{FF2B5EF4-FFF2-40B4-BE49-F238E27FC236}">
                    <a16:creationId xmlns:a16="http://schemas.microsoft.com/office/drawing/2014/main" id="{4980405C-D948-1A58-EC49-ED0B23B548AB}"/>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29" name="Group 28">
                <a:extLst>
                  <a:ext uri="{FF2B5EF4-FFF2-40B4-BE49-F238E27FC236}">
                    <a16:creationId xmlns:a16="http://schemas.microsoft.com/office/drawing/2014/main" id="{7F270D1C-3800-E1FC-9565-BFBE2F1A59EE}"/>
                  </a:ext>
                </a:extLst>
              </p:cNvPr>
              <p:cNvGrpSpPr/>
              <p:nvPr/>
            </p:nvGrpSpPr>
            <p:grpSpPr>
              <a:xfrm>
                <a:off x="13172716" y="4417422"/>
                <a:ext cx="818547" cy="1487224"/>
                <a:chOff x="13190867" y="4398032"/>
                <a:chExt cx="829443" cy="1507020"/>
              </a:xfrm>
            </p:grpSpPr>
            <p:sp>
              <p:nvSpPr>
                <p:cNvPr id="30" name="Isosceles Triangle 40">
                  <a:extLst>
                    <a:ext uri="{FF2B5EF4-FFF2-40B4-BE49-F238E27FC236}">
                      <a16:creationId xmlns:a16="http://schemas.microsoft.com/office/drawing/2014/main" id="{F3BD1C8B-91DF-FCC8-CD61-449251E29867}"/>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1" name="Isosceles Triangle 41">
                  <a:extLst>
                    <a:ext uri="{FF2B5EF4-FFF2-40B4-BE49-F238E27FC236}">
                      <a16:creationId xmlns:a16="http://schemas.microsoft.com/office/drawing/2014/main" id="{AFB2A733-589E-F734-652F-24BE73548569}"/>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22" name="Parallelogram 21">
              <a:extLst>
                <a:ext uri="{FF2B5EF4-FFF2-40B4-BE49-F238E27FC236}">
                  <a16:creationId xmlns:a16="http://schemas.microsoft.com/office/drawing/2014/main" id="{7851D053-622F-D591-749F-3F8F85CB8706}"/>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65BD8778-F92B-F561-5C9F-4E28D2BAE444}"/>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4" name="Parallelogram 23">
              <a:extLst>
                <a:ext uri="{FF2B5EF4-FFF2-40B4-BE49-F238E27FC236}">
                  <a16:creationId xmlns:a16="http://schemas.microsoft.com/office/drawing/2014/main" id="{3078A0F2-8500-3B61-7CB7-C06B717BC7B3}"/>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34" name="Straight Connector 33">
            <a:extLst>
              <a:ext uri="{FF2B5EF4-FFF2-40B4-BE49-F238E27FC236}">
                <a16:creationId xmlns:a16="http://schemas.microsoft.com/office/drawing/2014/main" id="{16F49FA9-9C63-477D-9647-E85476276144}"/>
              </a:ext>
            </a:extLst>
          </p:cNvPr>
          <p:cNvCxnSpPr/>
          <p:nvPr/>
        </p:nvCxnSpPr>
        <p:spPr>
          <a:xfrm>
            <a:off x="6248440" y="831037"/>
            <a:ext cx="0" cy="51952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CD77793-980F-C12A-4C1F-8E5CF2312BCB}"/>
              </a:ext>
            </a:extLst>
          </p:cNvPr>
          <p:cNvGrpSpPr/>
          <p:nvPr/>
        </p:nvGrpSpPr>
        <p:grpSpPr>
          <a:xfrm>
            <a:off x="453929" y="2277215"/>
            <a:ext cx="5805621" cy="2302786"/>
            <a:chOff x="379667" y="2277215"/>
            <a:chExt cx="5651371" cy="2302786"/>
          </a:xfrm>
        </p:grpSpPr>
        <p:cxnSp>
          <p:nvCxnSpPr>
            <p:cNvPr id="36" name="Straight Connector 35">
              <a:extLst>
                <a:ext uri="{FF2B5EF4-FFF2-40B4-BE49-F238E27FC236}">
                  <a16:creationId xmlns:a16="http://schemas.microsoft.com/office/drawing/2014/main" id="{0666CF6D-7BC9-C8C9-5F6E-1ABD405AF2F1}"/>
                </a:ext>
              </a:extLst>
            </p:cNvPr>
            <p:cNvCxnSpPr>
              <a:cxnSpLocks/>
            </p:cNvCxnSpPr>
            <p:nvPr/>
          </p:nvCxnSpPr>
          <p:spPr>
            <a:xfrm flipH="1">
              <a:off x="379667" y="2277215"/>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055B61-28A3-530B-B84F-BBE72252970B}"/>
                </a:ext>
              </a:extLst>
            </p:cNvPr>
            <p:cNvCxnSpPr>
              <a:cxnSpLocks/>
            </p:cNvCxnSpPr>
            <p:nvPr/>
          </p:nvCxnSpPr>
          <p:spPr>
            <a:xfrm>
              <a:off x="392243" y="4580001"/>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F4B99DA4-D361-CB3B-1C65-E043624F851D}"/>
              </a:ext>
            </a:extLst>
          </p:cNvPr>
          <p:cNvCxnSpPr/>
          <p:nvPr/>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EB66D9-438A-25D6-4477-C6587095FFD0}"/>
              </a:ext>
            </a:extLst>
          </p:cNvPr>
          <p:cNvCxnSpPr/>
          <p:nvPr/>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C98393-F36D-0E2E-7C65-156C35874895}"/>
              </a:ext>
            </a:extLst>
          </p:cNvPr>
          <p:cNvSpPr>
            <a:spLocks noGrp="1"/>
          </p:cNvSpPr>
          <p:nvPr>
            <p:ph type="title"/>
          </p:nvPr>
        </p:nvSpPr>
        <p:spPr>
          <a:xfrm>
            <a:off x="455721" y="2295272"/>
            <a:ext cx="5789660" cy="2284060"/>
          </a:xfrm>
        </p:spPr>
        <p:txBody>
          <a:bodyPr/>
          <a:lstStyle/>
          <a:p>
            <a:r>
              <a:rPr lang="en-US"/>
              <a:t>Click to edit Master title style</a:t>
            </a:r>
            <a:endParaRPr lang="en-US" dirty="0"/>
          </a:p>
        </p:txBody>
      </p:sp>
      <p:sp>
        <p:nvSpPr>
          <p:cNvPr id="41" name="Content Placeholder 40">
            <a:extLst>
              <a:ext uri="{FF2B5EF4-FFF2-40B4-BE49-F238E27FC236}">
                <a16:creationId xmlns:a16="http://schemas.microsoft.com/office/drawing/2014/main" id="{C19160C8-ECEB-7240-9ABC-EF687B108C4A}"/>
              </a:ext>
            </a:extLst>
          </p:cNvPr>
          <p:cNvSpPr>
            <a:spLocks noGrp="1"/>
          </p:cNvSpPr>
          <p:nvPr>
            <p:ph sz="quarter" idx="13"/>
          </p:nvPr>
        </p:nvSpPr>
        <p:spPr>
          <a:xfrm>
            <a:off x="6777469" y="990601"/>
            <a:ext cx="4577700" cy="4938713"/>
          </a:xfrm>
        </p:spPr>
        <p:txBody>
          <a:bodyPr anchor="ctr"/>
          <a:lstStyle>
            <a:lvl1pPr marL="0" indent="0">
              <a:lnSpc>
                <a:spcPct val="150000"/>
              </a:lnSpc>
              <a:spcBef>
                <a:spcPts val="0"/>
              </a:spcBef>
              <a:buNone/>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FAB1309-6FE3-0960-7BB1-BDE74FC2D615}"/>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D63F6282-234B-8776-F76F-A59B8040AD36}"/>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31EEF7EA-493F-E798-EEAB-43E3F04C8E94}"/>
              </a:ext>
            </a:extLst>
          </p:cNvPr>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191118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top and content lef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7EA237-29E4-C9E5-1412-45F20A771318}"/>
              </a:ext>
            </a:extLst>
          </p:cNvPr>
          <p:cNvGrpSpPr/>
          <p:nvPr/>
        </p:nvGrpSpPr>
        <p:grpSpPr>
          <a:xfrm>
            <a:off x="6049750" y="831033"/>
            <a:ext cx="5733949" cy="364609"/>
            <a:chOff x="6019602" y="5661675"/>
            <a:chExt cx="5732456" cy="364609"/>
          </a:xfrm>
        </p:grpSpPr>
        <p:sp>
          <p:nvSpPr>
            <p:cNvPr id="7" name="Parallelogram 6">
              <a:extLst>
                <a:ext uri="{FF2B5EF4-FFF2-40B4-BE49-F238E27FC236}">
                  <a16:creationId xmlns:a16="http://schemas.microsoft.com/office/drawing/2014/main" id="{1067193A-4C41-AD7D-5AE7-4018376E69D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8" name="Parallelogram 7">
              <a:extLst>
                <a:ext uri="{FF2B5EF4-FFF2-40B4-BE49-F238E27FC236}">
                  <a16:creationId xmlns:a16="http://schemas.microsoft.com/office/drawing/2014/main" id="{C2D123BE-1B6C-C770-3900-0879FE097DA6}"/>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60214242-3860-51C5-20FB-A2DFA298A64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960A3393-CF72-9623-16A9-B9F0D4324992}"/>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9E66747B-3A35-E221-7141-F2675D8B6B3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2BA5F574-F13B-DD46-1569-957B8C2121D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419CF334-9665-5F30-9F58-70950EE0825F}"/>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14" name="Straight Connector 13">
            <a:extLst>
              <a:ext uri="{FF2B5EF4-FFF2-40B4-BE49-F238E27FC236}">
                <a16:creationId xmlns:a16="http://schemas.microsoft.com/office/drawing/2014/main" id="{C7DA8F13-04F3-DE80-D663-1A43C40A1523}"/>
              </a:ext>
            </a:extLst>
          </p:cNvPr>
          <p:cNvCxnSpPr>
            <a:cxnSpLocks/>
          </p:cNvCxnSpPr>
          <p:nvPr/>
        </p:nvCxnSpPr>
        <p:spPr>
          <a:xfrm flipH="1">
            <a:off x="6011641" y="3553941"/>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C861AE-2000-B67A-1013-C065785C8824}"/>
              </a:ext>
            </a:extLst>
          </p:cNvPr>
          <p:cNvCxnSpPr>
            <a:cxnSpLocks/>
          </p:cNvCxnSpPr>
          <p:nvPr/>
        </p:nvCxnSpPr>
        <p:spPr>
          <a:xfrm flipH="1">
            <a:off x="6011641" y="1191925"/>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A56E6F3-93DA-B3EA-46A3-D9DDB8500FE9}"/>
              </a:ext>
            </a:extLst>
          </p:cNvPr>
          <p:cNvGrpSpPr/>
          <p:nvPr/>
        </p:nvGrpSpPr>
        <p:grpSpPr>
          <a:xfrm>
            <a:off x="6042333" y="3566069"/>
            <a:ext cx="5733949" cy="364609"/>
            <a:chOff x="6019602" y="5661675"/>
            <a:chExt cx="5732456" cy="364609"/>
          </a:xfrm>
        </p:grpSpPr>
        <p:sp>
          <p:nvSpPr>
            <p:cNvPr id="17" name="Parallelogram 16">
              <a:extLst>
                <a:ext uri="{FF2B5EF4-FFF2-40B4-BE49-F238E27FC236}">
                  <a16:creationId xmlns:a16="http://schemas.microsoft.com/office/drawing/2014/main" id="{D5280277-9E19-9704-ABD4-1C8FD523AF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8" name="Parallelogram 17">
              <a:extLst>
                <a:ext uri="{FF2B5EF4-FFF2-40B4-BE49-F238E27FC236}">
                  <a16:creationId xmlns:a16="http://schemas.microsoft.com/office/drawing/2014/main" id="{BC067164-AF53-9619-FC03-FDC26E1C927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Parallelogram 18">
              <a:extLst>
                <a:ext uri="{FF2B5EF4-FFF2-40B4-BE49-F238E27FC236}">
                  <a16:creationId xmlns:a16="http://schemas.microsoft.com/office/drawing/2014/main" id="{12F2B5D7-28A9-E995-4985-B550BCA752B9}"/>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0" name="Parallelogram 19">
              <a:extLst>
                <a:ext uri="{FF2B5EF4-FFF2-40B4-BE49-F238E27FC236}">
                  <a16:creationId xmlns:a16="http://schemas.microsoft.com/office/drawing/2014/main" id="{213BCD68-93FC-814A-D777-F85BB289AD61}"/>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D44736AA-6664-C549-2FAD-8A0CFE27AFA5}"/>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BC2E2F51-EF4C-75FB-6221-8DB6F4BDC3E6}"/>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86C815CE-7C62-59B1-BAB4-4397B0C1542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24" name="Straight Connector 23">
            <a:extLst>
              <a:ext uri="{FF2B5EF4-FFF2-40B4-BE49-F238E27FC236}">
                <a16:creationId xmlns:a16="http://schemas.microsoft.com/office/drawing/2014/main" id="{ECED2785-56AF-3451-10FB-4E6F9699635B}"/>
              </a:ext>
            </a:extLst>
          </p:cNvPr>
          <p:cNvCxnSpPr>
            <a:cxnSpLocks/>
          </p:cNvCxnSpPr>
          <p:nvPr/>
        </p:nvCxnSpPr>
        <p:spPr>
          <a:xfrm flipH="1">
            <a:off x="6021170" y="3919564"/>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5" name="Picture 24" descr="A blue background with white lines&#10;&#10;Description automatically generated">
            <a:extLst>
              <a:ext uri="{FF2B5EF4-FFF2-40B4-BE49-F238E27FC236}">
                <a16:creationId xmlns:a16="http://schemas.microsoft.com/office/drawing/2014/main" id="{E69ACA87-2170-A3D4-B23A-427CA93C2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008" y="3949700"/>
            <a:ext cx="5754599" cy="2070100"/>
          </a:xfrm>
          <a:prstGeom prst="rect">
            <a:avLst/>
          </a:prstGeom>
        </p:spPr>
      </p:pic>
      <p:cxnSp>
        <p:nvCxnSpPr>
          <p:cNvPr id="26" name="Straight Connector 25">
            <a:extLst>
              <a:ext uri="{FF2B5EF4-FFF2-40B4-BE49-F238E27FC236}">
                <a16:creationId xmlns:a16="http://schemas.microsoft.com/office/drawing/2014/main" id="{8022FA80-17C9-2722-5498-68FDC0326EB4}"/>
              </a:ext>
            </a:extLst>
          </p:cNvPr>
          <p:cNvCxnSpPr/>
          <p:nvPr/>
        </p:nvCxnSpPr>
        <p:spPr>
          <a:xfrm>
            <a:off x="6014266"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E7745F-BACD-DC4C-E55C-899B1D90F3FE}"/>
              </a:ext>
            </a:extLst>
          </p:cNvPr>
          <p:cNvCxnSpPr/>
          <p:nvPr/>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AA0A0B06-0927-9D33-6F76-CBB62C289E16}"/>
              </a:ext>
            </a:extLst>
          </p:cNvPr>
          <p:cNvSpPr>
            <a:spLocks noGrp="1"/>
          </p:cNvSpPr>
          <p:nvPr>
            <p:ph type="title"/>
          </p:nvPr>
        </p:nvSpPr>
        <p:spPr>
          <a:xfrm>
            <a:off x="6018319" y="1229933"/>
            <a:ext cx="5789660" cy="2286000"/>
          </a:xfrm>
        </p:spPr>
        <p:txBody>
          <a:bodyPr/>
          <a:lstStyle/>
          <a:p>
            <a:r>
              <a:rPr lang="en-US"/>
              <a:t>Click to edit Master title style</a:t>
            </a:r>
            <a:endParaRPr lang="en-US" dirty="0"/>
          </a:p>
        </p:txBody>
      </p:sp>
      <p:sp>
        <p:nvSpPr>
          <p:cNvPr id="30" name="Content Placeholder 40">
            <a:extLst>
              <a:ext uri="{FF2B5EF4-FFF2-40B4-BE49-F238E27FC236}">
                <a16:creationId xmlns:a16="http://schemas.microsoft.com/office/drawing/2014/main" id="{23951D4E-C68E-139B-F5B4-4C5307ADD0B1}"/>
              </a:ext>
            </a:extLst>
          </p:cNvPr>
          <p:cNvSpPr>
            <a:spLocks noGrp="1"/>
          </p:cNvSpPr>
          <p:nvPr>
            <p:ph sz="quarter" idx="13"/>
          </p:nvPr>
        </p:nvSpPr>
        <p:spPr>
          <a:xfrm>
            <a:off x="98780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2E8B233-AE33-4CB0-F4DA-8AF182D1A119}"/>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0168337A-F55F-FF31-E2BC-ECDF93A39831}"/>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19202236-DAB8-3C41-8C40-1448CC45C51E}"/>
              </a:ext>
            </a:extLst>
          </p:cNvPr>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20925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partica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A60C-5945-8E6F-F895-9ECCDE0CA279}"/>
              </a:ext>
            </a:extLst>
          </p:cNvPr>
          <p:cNvSpPr>
            <a:spLocks noGrp="1"/>
          </p:cNvSpPr>
          <p:nvPr>
            <p:ph type="title"/>
          </p:nvPr>
        </p:nvSpPr>
        <p:spPr>
          <a:xfrm>
            <a:off x="455720" y="1554480"/>
            <a:ext cx="8012231" cy="1673352"/>
          </a:xfrm>
        </p:spPr>
        <p:txBody>
          <a:bodyPr/>
          <a:lstStyle/>
          <a:p>
            <a:r>
              <a:rPr lang="en-US"/>
              <a:t>Click to edit Master title style</a:t>
            </a:r>
          </a:p>
        </p:txBody>
      </p:sp>
      <p:sp>
        <p:nvSpPr>
          <p:cNvPr id="24" name="Content Placeholder 40">
            <a:extLst>
              <a:ext uri="{FF2B5EF4-FFF2-40B4-BE49-F238E27FC236}">
                <a16:creationId xmlns:a16="http://schemas.microsoft.com/office/drawing/2014/main" id="{94875880-BEFD-F3B6-9740-634DB1A7E825}"/>
              </a:ext>
            </a:extLst>
          </p:cNvPr>
          <p:cNvSpPr>
            <a:spLocks noGrp="1"/>
          </p:cNvSpPr>
          <p:nvPr>
            <p:ph sz="quarter" idx="13"/>
          </p:nvPr>
        </p:nvSpPr>
        <p:spPr>
          <a:xfrm>
            <a:off x="987809" y="3255264"/>
            <a:ext cx="6932957" cy="2231136"/>
          </a:xfrm>
        </p:spPr>
        <p:txBody>
          <a:bodyPr anchor="t"/>
          <a:lstStyle>
            <a:lvl1pPr marL="0" indent="0">
              <a:lnSpc>
                <a:spcPct val="150000"/>
              </a:lnSpc>
              <a:spcBef>
                <a:spcPts val="1800"/>
              </a:spcBef>
              <a:buNone/>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1CE9A5-CC43-4AD0-865C-3D797DC46EC3}"/>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60A220C7-F6CD-FDFB-A647-4C0E8A50D54D}"/>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8DF22652-AAA2-F315-D13E-1C179AC885CC}"/>
              </a:ext>
            </a:extLst>
          </p:cNvPr>
          <p:cNvSpPr>
            <a:spLocks noGrp="1"/>
          </p:cNvSpPr>
          <p:nvPr>
            <p:ph type="sldNum" sz="quarter" idx="12"/>
          </p:nvPr>
        </p:nvSpPr>
        <p:spPr/>
        <p:txBody>
          <a:bodyPr/>
          <a:lstStyle/>
          <a:p>
            <a:fld id="{A93501E4-6E7E-45C5-989D-CB7A3C25DC9B}" type="slidenum">
              <a:rPr lang="en-ID" smtClean="0"/>
              <a:t>‹#›</a:t>
            </a:fld>
            <a:endParaRPr lang="en-ID"/>
          </a:p>
        </p:txBody>
      </p:sp>
      <p:pic>
        <p:nvPicPr>
          <p:cNvPr id="6" name="Picture 5" descr="A white line art of a star&#10;&#10;Description automatically generated">
            <a:extLst>
              <a:ext uri="{FF2B5EF4-FFF2-40B4-BE49-F238E27FC236}">
                <a16:creationId xmlns:a16="http://schemas.microsoft.com/office/drawing/2014/main" id="{2CB8D1F2-BB19-789F-7A10-739273876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296" y="1197889"/>
            <a:ext cx="3343183" cy="2842886"/>
          </a:xfrm>
          <a:prstGeom prst="rect">
            <a:avLst/>
          </a:prstGeom>
        </p:spPr>
      </p:pic>
      <p:grpSp>
        <p:nvGrpSpPr>
          <p:cNvPr id="7" name="Group 6">
            <a:extLst>
              <a:ext uri="{FF2B5EF4-FFF2-40B4-BE49-F238E27FC236}">
                <a16:creationId xmlns:a16="http://schemas.microsoft.com/office/drawing/2014/main" id="{65A412EB-E0A6-358C-725B-9DE71558A9FA}"/>
              </a:ext>
            </a:extLst>
          </p:cNvPr>
          <p:cNvGrpSpPr/>
          <p:nvPr/>
        </p:nvGrpSpPr>
        <p:grpSpPr>
          <a:xfrm>
            <a:off x="8458808" y="4038600"/>
            <a:ext cx="3353684" cy="1835639"/>
            <a:chOff x="8695305" y="4038599"/>
            <a:chExt cx="3088783" cy="1835639"/>
          </a:xfrm>
        </p:grpSpPr>
        <p:grpSp>
          <p:nvGrpSpPr>
            <p:cNvPr id="8" name="Group 7">
              <a:extLst>
                <a:ext uri="{FF2B5EF4-FFF2-40B4-BE49-F238E27FC236}">
                  <a16:creationId xmlns:a16="http://schemas.microsoft.com/office/drawing/2014/main" id="{A8B8258E-A0D6-6490-59A7-8A216AFE77EB}"/>
                </a:ext>
              </a:extLst>
            </p:cNvPr>
            <p:cNvGrpSpPr/>
            <p:nvPr/>
          </p:nvGrpSpPr>
          <p:grpSpPr>
            <a:xfrm>
              <a:off x="8695305" y="4038599"/>
              <a:ext cx="3088783" cy="1835639"/>
              <a:chOff x="8720635" y="4038599"/>
              <a:chExt cx="3088783" cy="1835639"/>
            </a:xfrm>
          </p:grpSpPr>
          <p:grpSp>
            <p:nvGrpSpPr>
              <p:cNvPr id="12" name="Group 11">
                <a:extLst>
                  <a:ext uri="{FF2B5EF4-FFF2-40B4-BE49-F238E27FC236}">
                    <a16:creationId xmlns:a16="http://schemas.microsoft.com/office/drawing/2014/main" id="{8BFAEBDB-6FA7-5CCC-7DBB-B8BB04C1C213}"/>
                  </a:ext>
                </a:extLst>
              </p:cNvPr>
              <p:cNvGrpSpPr/>
              <p:nvPr/>
            </p:nvGrpSpPr>
            <p:grpSpPr>
              <a:xfrm>
                <a:off x="8720635" y="4038599"/>
                <a:ext cx="786090" cy="1262596"/>
                <a:chOff x="8720637" y="4038599"/>
                <a:chExt cx="828547" cy="1330789"/>
              </a:xfrm>
            </p:grpSpPr>
            <p:sp>
              <p:nvSpPr>
                <p:cNvPr id="16" name="Isosceles Triangle 15">
                  <a:extLst>
                    <a:ext uri="{FF2B5EF4-FFF2-40B4-BE49-F238E27FC236}">
                      <a16:creationId xmlns:a16="http://schemas.microsoft.com/office/drawing/2014/main" id="{5B44B970-0217-DCCB-42E0-2E86ADABD14A}"/>
                    </a:ext>
                  </a:extLst>
                </p:cNvPr>
                <p:cNvSpPr/>
                <p:nvPr/>
              </p:nvSpPr>
              <p:spPr>
                <a:xfrm rot="10800000">
                  <a:off x="8720637" y="4038599"/>
                  <a:ext cx="828547" cy="1330789"/>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Isosceles Triangle 16">
                  <a:extLst>
                    <a:ext uri="{FF2B5EF4-FFF2-40B4-BE49-F238E27FC236}">
                      <a16:creationId xmlns:a16="http://schemas.microsoft.com/office/drawing/2014/main" id="{36B1F82B-DBBF-7ADE-2EA5-4A0FA5A3FE95}"/>
                    </a:ext>
                  </a:extLst>
                </p:cNvPr>
                <p:cNvSpPr/>
                <p:nvPr/>
              </p:nvSpPr>
              <p:spPr>
                <a:xfrm rot="10800000">
                  <a:off x="8728691" y="4045438"/>
                  <a:ext cx="434657" cy="716002"/>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3" name="Group 12">
                <a:extLst>
                  <a:ext uri="{FF2B5EF4-FFF2-40B4-BE49-F238E27FC236}">
                    <a16:creationId xmlns:a16="http://schemas.microsoft.com/office/drawing/2014/main" id="{8CD14DD9-20A8-8575-7A61-D84640F40301}"/>
                  </a:ext>
                </a:extLst>
              </p:cNvPr>
              <p:cNvGrpSpPr/>
              <p:nvPr/>
            </p:nvGrpSpPr>
            <p:grpSpPr>
              <a:xfrm>
                <a:off x="11107428" y="4521119"/>
                <a:ext cx="701990" cy="1353119"/>
                <a:chOff x="11098080" y="4503109"/>
                <a:chExt cx="711334" cy="1371130"/>
              </a:xfrm>
            </p:grpSpPr>
            <p:sp>
              <p:nvSpPr>
                <p:cNvPr id="14" name="Isosceles Triangle 13">
                  <a:extLst>
                    <a:ext uri="{FF2B5EF4-FFF2-40B4-BE49-F238E27FC236}">
                      <a16:creationId xmlns:a16="http://schemas.microsoft.com/office/drawing/2014/main" id="{77CC67D8-1AC0-2439-FC7E-981AD0F7E4C5}"/>
                    </a:ext>
                  </a:extLst>
                </p:cNvPr>
                <p:cNvSpPr/>
                <p:nvPr/>
              </p:nvSpPr>
              <p:spPr>
                <a:xfrm>
                  <a:off x="11098080" y="4503109"/>
                  <a:ext cx="711334" cy="1155412"/>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5" name="Isosceles Triangle 14">
                  <a:extLst>
                    <a:ext uri="{FF2B5EF4-FFF2-40B4-BE49-F238E27FC236}">
                      <a16:creationId xmlns:a16="http://schemas.microsoft.com/office/drawing/2014/main" id="{5D5A6138-F194-F6FC-182B-9F86724A187C}"/>
                    </a:ext>
                  </a:extLst>
                </p:cNvPr>
                <p:cNvSpPr/>
                <p:nvPr/>
              </p:nvSpPr>
              <p:spPr>
                <a:xfrm>
                  <a:off x="11382608" y="5181602"/>
                  <a:ext cx="426803" cy="692637"/>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9" name="Parallelogram 8">
              <a:extLst>
                <a:ext uri="{FF2B5EF4-FFF2-40B4-BE49-F238E27FC236}">
                  <a16:creationId xmlns:a16="http://schemas.microsoft.com/office/drawing/2014/main" id="{4C7B13B7-18D7-207A-021A-D08E4EEA956E}"/>
                </a:ext>
              </a:extLst>
            </p:cNvPr>
            <p:cNvSpPr/>
            <p:nvPr/>
          </p:nvSpPr>
          <p:spPr>
            <a:xfrm>
              <a:off x="879017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F3D22A7D-FCB9-6BD1-DB73-C2DF853158EB}"/>
                </a:ext>
              </a:extLst>
            </p:cNvPr>
            <p:cNvSpPr/>
            <p:nvPr/>
          </p:nvSpPr>
          <p:spPr>
            <a:xfrm>
              <a:off x="9538317"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75732992-6CC5-4538-D972-F94812ABC780}"/>
                </a:ext>
              </a:extLst>
            </p:cNvPr>
            <p:cNvSpPr/>
            <p:nvPr/>
          </p:nvSpPr>
          <p:spPr>
            <a:xfrm>
              <a:off x="1032558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18" name="Straight Connector 17">
            <a:extLst>
              <a:ext uri="{FF2B5EF4-FFF2-40B4-BE49-F238E27FC236}">
                <a16:creationId xmlns:a16="http://schemas.microsoft.com/office/drawing/2014/main" id="{A5FD5E00-03A9-DB67-7C55-68BA6AEEAEC9}"/>
              </a:ext>
            </a:extLst>
          </p:cNvPr>
          <p:cNvCxnSpPr>
            <a:cxnSpLocks/>
          </p:cNvCxnSpPr>
          <p:nvPr/>
        </p:nvCxnSpPr>
        <p:spPr>
          <a:xfrm>
            <a:off x="8458812" y="4045090"/>
            <a:ext cx="335366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0281E0-AEBC-9934-C7A1-645E1CD275F2}"/>
              </a:ext>
            </a:extLst>
          </p:cNvPr>
          <p:cNvCxnSpPr/>
          <p:nvPr/>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3ACEA6-73D4-5663-99B3-7D9CE75F0A60}"/>
              </a:ext>
            </a:extLst>
          </p:cNvPr>
          <p:cNvCxnSpPr/>
          <p:nvPr/>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A6D8AF1-5923-E4E6-6F17-4D28FFF59994}"/>
              </a:ext>
            </a:extLst>
          </p:cNvPr>
          <p:cNvGrpSpPr/>
          <p:nvPr/>
        </p:nvGrpSpPr>
        <p:grpSpPr>
          <a:xfrm>
            <a:off x="8458812" y="380999"/>
            <a:ext cx="3" cy="6095997"/>
            <a:chOff x="8456609" y="380998"/>
            <a:chExt cx="3" cy="6095997"/>
          </a:xfrm>
        </p:grpSpPr>
        <p:cxnSp>
          <p:nvCxnSpPr>
            <p:cNvPr id="22" name="Straight Connector 21">
              <a:extLst>
                <a:ext uri="{FF2B5EF4-FFF2-40B4-BE49-F238E27FC236}">
                  <a16:creationId xmlns:a16="http://schemas.microsoft.com/office/drawing/2014/main" id="{AC52B6A6-AA68-91B5-DFCC-91DE61FD7B45}"/>
                </a:ext>
              </a:extLst>
            </p:cNvPr>
            <p:cNvCxnSpPr>
              <a:cxnSpLocks/>
            </p:cNvCxnSpPr>
            <p:nvPr/>
          </p:nvCxnSpPr>
          <p:spPr>
            <a:xfrm>
              <a:off x="8456612" y="831037"/>
              <a:ext cx="0" cy="56459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70480E-2E91-8FA9-74D0-E6505CCB7373}"/>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2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bottom and content lef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A53C4924-6170-D81C-3073-AC4F70D37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6021170" y="844933"/>
            <a:ext cx="5754599" cy="2070100"/>
          </a:xfrm>
          <a:prstGeom prst="rect">
            <a:avLst/>
          </a:prstGeom>
        </p:spPr>
      </p:pic>
      <p:grpSp>
        <p:nvGrpSpPr>
          <p:cNvPr id="7" name="Group 6">
            <a:extLst>
              <a:ext uri="{FF2B5EF4-FFF2-40B4-BE49-F238E27FC236}">
                <a16:creationId xmlns:a16="http://schemas.microsoft.com/office/drawing/2014/main" id="{860591BE-359C-0F5A-1138-94B25A58E12B}"/>
              </a:ext>
            </a:extLst>
          </p:cNvPr>
          <p:cNvGrpSpPr/>
          <p:nvPr/>
        </p:nvGrpSpPr>
        <p:grpSpPr>
          <a:xfrm>
            <a:off x="6021170" y="5661676"/>
            <a:ext cx="5733949" cy="364609"/>
            <a:chOff x="6019602" y="5661675"/>
            <a:chExt cx="5732456" cy="364609"/>
          </a:xfrm>
        </p:grpSpPr>
        <p:sp>
          <p:nvSpPr>
            <p:cNvPr id="8" name="Parallelogram 7">
              <a:extLst>
                <a:ext uri="{FF2B5EF4-FFF2-40B4-BE49-F238E27FC236}">
                  <a16:creationId xmlns:a16="http://schemas.microsoft.com/office/drawing/2014/main" id="{6ADEA197-5435-A4D4-5EAE-1361A252E0A6}"/>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DC4423E0-9271-00AF-97BF-73709650786E}"/>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4EB03BC1-4B65-6435-8A02-2DFEA9C3517F}"/>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4C537638-17EB-C516-1197-0FEE7D2163C7}"/>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4EFC1475-C4BA-8CD0-FAE8-61C54FA7D07C}"/>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4C4FE30E-05DB-3B4D-2E23-2EEDC4B7325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847BA90D-212A-DF64-6BCB-121DBEE10B88}"/>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5" name="Group 14">
            <a:extLst>
              <a:ext uri="{FF2B5EF4-FFF2-40B4-BE49-F238E27FC236}">
                <a16:creationId xmlns:a16="http://schemas.microsoft.com/office/drawing/2014/main" id="{7473A8DE-0A6F-FCE9-0242-C26500384204}"/>
              </a:ext>
            </a:extLst>
          </p:cNvPr>
          <p:cNvGrpSpPr/>
          <p:nvPr/>
        </p:nvGrpSpPr>
        <p:grpSpPr>
          <a:xfrm>
            <a:off x="6011641" y="3276600"/>
            <a:ext cx="5792708" cy="2381900"/>
            <a:chOff x="455611" y="2307799"/>
            <a:chExt cx="5638801" cy="2381900"/>
          </a:xfrm>
        </p:grpSpPr>
        <p:cxnSp>
          <p:nvCxnSpPr>
            <p:cNvPr id="16" name="Straight Connector 15">
              <a:extLst>
                <a:ext uri="{FF2B5EF4-FFF2-40B4-BE49-F238E27FC236}">
                  <a16:creationId xmlns:a16="http://schemas.microsoft.com/office/drawing/2014/main" id="{591E4C76-3597-67DB-A991-CD68CB9C3D22}"/>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417CE-9A1C-7D61-7122-C2F215281CE7}"/>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05A720F7-4521-28AA-F0EA-9E594613197B}"/>
              </a:ext>
            </a:extLst>
          </p:cNvPr>
          <p:cNvCxnSpPr/>
          <p:nvPr/>
        </p:nvCxnSpPr>
        <p:spPr>
          <a:xfrm>
            <a:off x="6014266"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7BC2822-F3E4-EADA-5A38-B31E5F6F2F93}"/>
              </a:ext>
            </a:extLst>
          </p:cNvPr>
          <p:cNvGrpSpPr/>
          <p:nvPr/>
        </p:nvGrpSpPr>
        <p:grpSpPr>
          <a:xfrm>
            <a:off x="6049750" y="2908547"/>
            <a:ext cx="5733949" cy="364609"/>
            <a:chOff x="6019602" y="5661675"/>
            <a:chExt cx="5732456" cy="364609"/>
          </a:xfrm>
        </p:grpSpPr>
        <p:sp>
          <p:nvSpPr>
            <p:cNvPr id="20" name="Parallelogram 19">
              <a:extLst>
                <a:ext uri="{FF2B5EF4-FFF2-40B4-BE49-F238E27FC236}">
                  <a16:creationId xmlns:a16="http://schemas.microsoft.com/office/drawing/2014/main" id="{11D76A43-A8AA-2B5F-2A8D-869C6338F7E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C3BE4205-C3C1-465F-3522-CFE72D74D46B}"/>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50623EA4-0737-4606-618E-1E99FC373E96}"/>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990304E7-4FBA-6560-F1FD-699158903E1F}"/>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4" name="Parallelogram 23">
              <a:extLst>
                <a:ext uri="{FF2B5EF4-FFF2-40B4-BE49-F238E27FC236}">
                  <a16:creationId xmlns:a16="http://schemas.microsoft.com/office/drawing/2014/main" id="{38DF2F8F-A4DE-9A51-5892-F2ABEFC8476E}"/>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5" name="Parallelogram 24">
              <a:extLst>
                <a:ext uri="{FF2B5EF4-FFF2-40B4-BE49-F238E27FC236}">
                  <a16:creationId xmlns:a16="http://schemas.microsoft.com/office/drawing/2014/main" id="{862BEF69-AA65-F49B-5255-29121BDC9C5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6" name="Parallelogram 25">
              <a:extLst>
                <a:ext uri="{FF2B5EF4-FFF2-40B4-BE49-F238E27FC236}">
                  <a16:creationId xmlns:a16="http://schemas.microsoft.com/office/drawing/2014/main" id="{5AE4A6B4-1E90-6820-016B-4C42992D0343}"/>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27" name="Straight Connector 26">
            <a:extLst>
              <a:ext uri="{FF2B5EF4-FFF2-40B4-BE49-F238E27FC236}">
                <a16:creationId xmlns:a16="http://schemas.microsoft.com/office/drawing/2014/main" id="{1A9FA906-0AF9-E1B8-74E8-F146D4E8BFC1}"/>
              </a:ext>
            </a:extLst>
          </p:cNvPr>
          <p:cNvCxnSpPr>
            <a:cxnSpLocks/>
          </p:cNvCxnSpPr>
          <p:nvPr/>
        </p:nvCxnSpPr>
        <p:spPr>
          <a:xfrm flipH="1">
            <a:off x="6011641" y="2908546"/>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F1BCDDA3-C13F-B9F7-895C-DC53390F4DE1}"/>
              </a:ext>
            </a:extLst>
          </p:cNvPr>
          <p:cNvSpPr>
            <a:spLocks noGrp="1"/>
          </p:cNvSpPr>
          <p:nvPr>
            <p:ph type="title"/>
          </p:nvPr>
        </p:nvSpPr>
        <p:spPr>
          <a:xfrm>
            <a:off x="6018319" y="3324415"/>
            <a:ext cx="5789660" cy="2286000"/>
          </a:xfrm>
        </p:spPr>
        <p:txBody>
          <a:bodyPr/>
          <a:lstStyle/>
          <a:p>
            <a:r>
              <a:rPr lang="en-US"/>
              <a:t>Click to edit Master title style</a:t>
            </a:r>
            <a:endParaRPr lang="en-US" dirty="0"/>
          </a:p>
        </p:txBody>
      </p:sp>
      <p:sp>
        <p:nvSpPr>
          <p:cNvPr id="29" name="Content Placeholder 40">
            <a:extLst>
              <a:ext uri="{FF2B5EF4-FFF2-40B4-BE49-F238E27FC236}">
                <a16:creationId xmlns:a16="http://schemas.microsoft.com/office/drawing/2014/main" id="{E158113E-F5F4-CD42-D6AE-FE847DA8DC98}"/>
              </a:ext>
            </a:extLst>
          </p:cNvPr>
          <p:cNvSpPr>
            <a:spLocks noGrp="1"/>
          </p:cNvSpPr>
          <p:nvPr>
            <p:ph sz="quarter" idx="13"/>
          </p:nvPr>
        </p:nvSpPr>
        <p:spPr>
          <a:xfrm>
            <a:off x="98780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1995152-8518-81B4-8DEA-0E13F6EC102F}"/>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494940A8-8A97-0FF4-11B6-360DC35D68B8}"/>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58ED3D9E-A74F-614E-BD02-C6361A3550DA}"/>
              </a:ext>
            </a:extLst>
          </p:cNvPr>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129005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66C8-5392-A1BA-3E25-166578452136}"/>
              </a:ext>
            </a:extLst>
          </p:cNvPr>
          <p:cNvSpPr>
            <a:spLocks noGrp="1"/>
          </p:cNvSpPr>
          <p:nvPr>
            <p:ph type="title"/>
          </p:nvPr>
        </p:nvSpPr>
        <p:spPr>
          <a:xfrm>
            <a:off x="455721" y="1563623"/>
            <a:ext cx="11356758" cy="1581912"/>
          </a:xfrm>
        </p:spPr>
        <p:txBody>
          <a:bodyPr/>
          <a:lstStyle/>
          <a:p>
            <a:r>
              <a:rPr lang="en-US"/>
              <a:t>Click to edit Master title style</a:t>
            </a:r>
          </a:p>
        </p:txBody>
      </p:sp>
      <p:pic>
        <p:nvPicPr>
          <p:cNvPr id="6" name="Picture 5" descr="A white line art of a gear&#10;&#10;Description automatically generated">
            <a:extLst>
              <a:ext uri="{FF2B5EF4-FFF2-40B4-BE49-F238E27FC236}">
                <a16:creationId xmlns:a16="http://schemas.microsoft.com/office/drawing/2014/main" id="{969D475A-FF4D-4BF6-771B-6E26F1086EA7}"/>
              </a:ext>
            </a:extLst>
          </p:cNvPr>
          <p:cNvPicPr>
            <a:picLocks noChangeAspect="1"/>
          </p:cNvPicPr>
          <p:nvPr/>
        </p:nvPicPr>
        <p:blipFill>
          <a:blip r:embed="rId2">
            <a:clrChange>
              <a:clrFrom>
                <a:srgbClr val="003A52"/>
              </a:clrFrom>
              <a:clrTo>
                <a:srgbClr val="003A52">
                  <a:alpha val="0"/>
                </a:srgbClr>
              </a:clrTo>
            </a:clrChange>
            <a:extLst>
              <a:ext uri="{28A0092B-C50C-407E-A947-70E740481C1C}">
                <a14:useLocalDpi xmlns:a14="http://schemas.microsoft.com/office/drawing/2010/main" val="0"/>
              </a:ext>
            </a:extLst>
          </a:blip>
          <a:stretch>
            <a:fillRect/>
          </a:stretch>
        </p:blipFill>
        <p:spPr>
          <a:xfrm>
            <a:off x="455659" y="3533949"/>
            <a:ext cx="11356735" cy="2487625"/>
          </a:xfrm>
          <a:prstGeom prst="rect">
            <a:avLst/>
          </a:prstGeom>
        </p:spPr>
      </p:pic>
      <p:grpSp>
        <p:nvGrpSpPr>
          <p:cNvPr id="7" name="Group 6">
            <a:extLst>
              <a:ext uri="{FF2B5EF4-FFF2-40B4-BE49-F238E27FC236}">
                <a16:creationId xmlns:a16="http://schemas.microsoft.com/office/drawing/2014/main" id="{0103F0F1-8B99-CE42-49F5-9FDBAC231D27}"/>
              </a:ext>
            </a:extLst>
          </p:cNvPr>
          <p:cNvGrpSpPr/>
          <p:nvPr/>
        </p:nvGrpSpPr>
        <p:grpSpPr>
          <a:xfrm>
            <a:off x="455734" y="3138349"/>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8" name="Parallelogram 7">
              <a:extLst>
                <a:ext uri="{FF2B5EF4-FFF2-40B4-BE49-F238E27FC236}">
                  <a16:creationId xmlns:a16="http://schemas.microsoft.com/office/drawing/2014/main" id="{7F069E72-7FF8-84AF-9550-9DA72DAF57AF}"/>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B41BD85-A1B9-2654-071F-3CFD640054A8}"/>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EED0310C-65DC-829E-ADA4-298D99C781BC}"/>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40C02DCA-8541-233D-F0A7-5DE5DEE95FB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E13D6679-F5AE-64AE-B005-22D18A4ABB1F}"/>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49DDBE34-9147-41FD-5A16-1645B85BF77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50BCD038-1DDC-CA2E-64E7-AA5DB38BA647}"/>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1C92CC9B-4B44-3A01-7047-6BD05D8FE7E6}"/>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DD9852C8-BC54-FAF3-2D8A-25CBF6E9B28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E261DBF9-F690-CF17-0B00-E392C2D9025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F56C1240-414B-5EB8-5FBB-A7A13DD69A8A}"/>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DFE17768-D6D8-33D5-9451-D0541F50534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569E932A-90F8-DB19-C847-A7F5644D2FFC}"/>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CE53EA5E-8AA6-53A1-2687-A756CD87804C}"/>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2" name="Parallelogram 21">
              <a:extLst>
                <a:ext uri="{FF2B5EF4-FFF2-40B4-BE49-F238E27FC236}">
                  <a16:creationId xmlns:a16="http://schemas.microsoft.com/office/drawing/2014/main" id="{0EAA1DEC-D68F-6F97-707F-E2804657BF77}"/>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grpSp>
        <p:nvGrpSpPr>
          <p:cNvPr id="23" name="Group 22">
            <a:extLst>
              <a:ext uri="{FF2B5EF4-FFF2-40B4-BE49-F238E27FC236}">
                <a16:creationId xmlns:a16="http://schemas.microsoft.com/office/drawing/2014/main" id="{3252422E-1717-6BC8-5C4C-4DCF8E31AFCA}"/>
              </a:ext>
            </a:extLst>
          </p:cNvPr>
          <p:cNvGrpSpPr/>
          <p:nvPr/>
        </p:nvGrpSpPr>
        <p:grpSpPr>
          <a:xfrm>
            <a:off x="455730" y="1185958"/>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24" name="Parallelogram 23">
              <a:extLst>
                <a:ext uri="{FF2B5EF4-FFF2-40B4-BE49-F238E27FC236}">
                  <a16:creationId xmlns:a16="http://schemas.microsoft.com/office/drawing/2014/main" id="{A25CC66E-2E68-8B92-D342-F09DD44E5CE6}"/>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5" name="Parallelogram 24">
              <a:extLst>
                <a:ext uri="{FF2B5EF4-FFF2-40B4-BE49-F238E27FC236}">
                  <a16:creationId xmlns:a16="http://schemas.microsoft.com/office/drawing/2014/main" id="{9732F62B-BCFB-7561-1207-27EA2A4F4EB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DE51CE20-CE21-66D2-C44C-81A8838052D0}"/>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7E2B8F-1664-7BF8-E7DB-62896D7DB7E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AD132DAD-249F-1606-4B29-D7F50EA9BEB0}"/>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1A92F374-94E5-72C1-833E-3C8981C99F82}"/>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30660F29-C34F-F142-FBFE-5EFF60592A74}"/>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23F64602-E590-A750-534A-7E8562CB56F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AB0401DE-A1ED-EEA2-D768-C7A0FB5F386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B9774AB-0141-5B5D-8FBB-A72088A585C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1657BA7F-A6EE-94D0-018F-23DC9C4E46E9}"/>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7F2BDA6F-B4D1-D747-F3CA-990D29E11B47}"/>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D3E818D4-E9D6-0078-63FD-E42F98C2D9F0}"/>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83CB616E-EE88-5948-5603-D3F263478B7A}"/>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F805762A-0137-B6B4-A7FA-341473BC0A03}"/>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39" name="Straight Connector 38">
            <a:extLst>
              <a:ext uri="{FF2B5EF4-FFF2-40B4-BE49-F238E27FC236}">
                <a16:creationId xmlns:a16="http://schemas.microsoft.com/office/drawing/2014/main" id="{3AE54100-0339-C628-C2A7-18646AEB0A65}"/>
              </a:ext>
            </a:extLst>
          </p:cNvPr>
          <p:cNvCxnSpPr>
            <a:cxnSpLocks/>
          </p:cNvCxnSpPr>
          <p:nvPr/>
        </p:nvCxnSpPr>
        <p:spPr>
          <a:xfrm flipH="1">
            <a:off x="455730" y="3152762"/>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EE3CD7-417A-CD45-DA09-19387AFBA24B}"/>
              </a:ext>
            </a:extLst>
          </p:cNvPr>
          <p:cNvCxnSpPr>
            <a:cxnSpLocks/>
          </p:cNvCxnSpPr>
          <p:nvPr/>
        </p:nvCxnSpPr>
        <p:spPr>
          <a:xfrm flipH="1">
            <a:off x="455730" y="3515102"/>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81DE243-6E14-E68B-44C2-BD531EA724C3}"/>
              </a:ext>
            </a:extLst>
          </p:cNvPr>
          <p:cNvCxnSpPr/>
          <p:nvPr/>
        </p:nvCxnSpPr>
        <p:spPr>
          <a:xfrm>
            <a:off x="455694" y="1546850"/>
            <a:ext cx="1135675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BFA232-92D1-0D73-6867-FE0D0589B3F2}"/>
              </a:ext>
            </a:extLst>
          </p:cNvPr>
          <p:cNvCxnSpPr/>
          <p:nvPr/>
        </p:nvCxnSpPr>
        <p:spPr>
          <a:xfrm rot="10800000">
            <a:off x="455695" y="1191271"/>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98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ottom and content righ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4BDA383F-AAAB-383E-24EA-13712AD32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478059" y="837775"/>
            <a:ext cx="5754599" cy="2070100"/>
          </a:xfrm>
          <a:prstGeom prst="rect">
            <a:avLst/>
          </a:prstGeom>
        </p:spPr>
      </p:pic>
      <p:grpSp>
        <p:nvGrpSpPr>
          <p:cNvPr id="7" name="Group 6">
            <a:extLst>
              <a:ext uri="{FF2B5EF4-FFF2-40B4-BE49-F238E27FC236}">
                <a16:creationId xmlns:a16="http://schemas.microsoft.com/office/drawing/2014/main" id="{4E8CC2BA-9E5A-B8F9-6B92-0FC813C23D75}"/>
              </a:ext>
            </a:extLst>
          </p:cNvPr>
          <p:cNvGrpSpPr/>
          <p:nvPr/>
        </p:nvGrpSpPr>
        <p:grpSpPr>
          <a:xfrm>
            <a:off x="455730" y="5661676"/>
            <a:ext cx="5733949" cy="364609"/>
            <a:chOff x="6019602" y="5661675"/>
            <a:chExt cx="5732456" cy="364609"/>
          </a:xfrm>
        </p:grpSpPr>
        <p:sp>
          <p:nvSpPr>
            <p:cNvPr id="8" name="Parallelogram 7">
              <a:extLst>
                <a:ext uri="{FF2B5EF4-FFF2-40B4-BE49-F238E27FC236}">
                  <a16:creationId xmlns:a16="http://schemas.microsoft.com/office/drawing/2014/main" id="{DD87EAD6-EBC7-D3AE-60C3-34B05DA56A41}"/>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03B83F28-4E4E-9AEB-7861-D13F12EDE88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ABB418CF-2B2A-A44A-B968-D6BA1C6D1F2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14B9E5FD-D81F-CF7A-96B8-FB23060CBEA0}"/>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523B551B-59FF-03A9-CA32-E730A1D2331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921355AD-BB27-6A35-BB58-A8A524B924E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DAB52D65-3606-3391-4D1C-BDE810314BD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5" name="Group 14">
            <a:extLst>
              <a:ext uri="{FF2B5EF4-FFF2-40B4-BE49-F238E27FC236}">
                <a16:creationId xmlns:a16="http://schemas.microsoft.com/office/drawing/2014/main" id="{4A6691FF-3F7E-38FB-08DC-FE05A0521124}"/>
              </a:ext>
            </a:extLst>
          </p:cNvPr>
          <p:cNvGrpSpPr/>
          <p:nvPr/>
        </p:nvGrpSpPr>
        <p:grpSpPr>
          <a:xfrm>
            <a:off x="484309" y="2908547"/>
            <a:ext cx="5733949" cy="364609"/>
            <a:chOff x="6019602" y="5661675"/>
            <a:chExt cx="5732456" cy="364609"/>
          </a:xfrm>
        </p:grpSpPr>
        <p:sp>
          <p:nvSpPr>
            <p:cNvPr id="16" name="Parallelogram 15">
              <a:extLst>
                <a:ext uri="{FF2B5EF4-FFF2-40B4-BE49-F238E27FC236}">
                  <a16:creationId xmlns:a16="http://schemas.microsoft.com/office/drawing/2014/main" id="{75AA5753-53CF-3221-6B62-080BB935EC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Parallelogram 16">
              <a:extLst>
                <a:ext uri="{FF2B5EF4-FFF2-40B4-BE49-F238E27FC236}">
                  <a16:creationId xmlns:a16="http://schemas.microsoft.com/office/drawing/2014/main" id="{668CA797-7D5A-B608-1ACA-335231DDC29D}"/>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8" name="Parallelogram 17">
              <a:extLst>
                <a:ext uri="{FF2B5EF4-FFF2-40B4-BE49-F238E27FC236}">
                  <a16:creationId xmlns:a16="http://schemas.microsoft.com/office/drawing/2014/main" id="{F54C3A0B-24B1-33F2-A522-EDF45D606FC5}"/>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Parallelogram 18">
              <a:extLst>
                <a:ext uri="{FF2B5EF4-FFF2-40B4-BE49-F238E27FC236}">
                  <a16:creationId xmlns:a16="http://schemas.microsoft.com/office/drawing/2014/main" id="{87BEB395-0B6F-F887-6EF4-EF08239D52F9}"/>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0" name="Parallelogram 19">
              <a:extLst>
                <a:ext uri="{FF2B5EF4-FFF2-40B4-BE49-F238E27FC236}">
                  <a16:creationId xmlns:a16="http://schemas.microsoft.com/office/drawing/2014/main" id="{CAE4E799-173B-B9F1-B06C-A0CC3B066A56}"/>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8E793C89-7366-2BCC-D2DB-2F28E9A2A1D4}"/>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28FA3D98-A64F-944A-AB04-37FC2FDDD46E}"/>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23" name="Group 22">
            <a:extLst>
              <a:ext uri="{FF2B5EF4-FFF2-40B4-BE49-F238E27FC236}">
                <a16:creationId xmlns:a16="http://schemas.microsoft.com/office/drawing/2014/main" id="{3CC19533-8F1E-44A7-8B47-99AB857DF6AB}"/>
              </a:ext>
            </a:extLst>
          </p:cNvPr>
          <p:cNvGrpSpPr/>
          <p:nvPr/>
        </p:nvGrpSpPr>
        <p:grpSpPr>
          <a:xfrm>
            <a:off x="446200" y="3276600"/>
            <a:ext cx="5792708" cy="2381900"/>
            <a:chOff x="455611" y="2307799"/>
            <a:chExt cx="5638801" cy="2381900"/>
          </a:xfrm>
        </p:grpSpPr>
        <p:cxnSp>
          <p:nvCxnSpPr>
            <p:cNvPr id="24" name="Straight Connector 23">
              <a:extLst>
                <a:ext uri="{FF2B5EF4-FFF2-40B4-BE49-F238E27FC236}">
                  <a16:creationId xmlns:a16="http://schemas.microsoft.com/office/drawing/2014/main" id="{4073E0F0-E5BD-F223-137D-A645FCF5C0AC}"/>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37CF0E-9F41-6673-C0E1-3BBAD85DA798}"/>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C443ED3E-F773-4648-2849-F1F54DBAF3A5}"/>
              </a:ext>
            </a:extLst>
          </p:cNvPr>
          <p:cNvCxnSpPr/>
          <p:nvPr/>
        </p:nvCxnSpPr>
        <p:spPr>
          <a:xfrm>
            <a:off x="6232933"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5DADD4-18BE-A44A-CDDD-3DD34E207714}"/>
              </a:ext>
            </a:extLst>
          </p:cNvPr>
          <p:cNvCxnSpPr>
            <a:cxnSpLocks/>
          </p:cNvCxnSpPr>
          <p:nvPr/>
        </p:nvCxnSpPr>
        <p:spPr>
          <a:xfrm flipH="1">
            <a:off x="446200" y="2908546"/>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99BAFD8D-B1A2-223F-5DEE-8513D22E1155}"/>
              </a:ext>
            </a:extLst>
          </p:cNvPr>
          <p:cNvSpPr>
            <a:spLocks noGrp="1"/>
          </p:cNvSpPr>
          <p:nvPr>
            <p:ph type="title"/>
          </p:nvPr>
        </p:nvSpPr>
        <p:spPr>
          <a:xfrm>
            <a:off x="457319" y="3324415"/>
            <a:ext cx="5769641" cy="2286000"/>
          </a:xfrm>
        </p:spPr>
        <p:txBody>
          <a:bodyPr>
            <a:normAutofit/>
          </a:bodyPr>
          <a:lstStyle>
            <a:lvl1pPr>
              <a:defRPr sz="3200"/>
            </a:lvl1pPr>
          </a:lstStyle>
          <a:p>
            <a:r>
              <a:rPr lang="en-US"/>
              <a:t>Click to edit Master title style</a:t>
            </a:r>
            <a:endParaRPr lang="en-US" dirty="0"/>
          </a:p>
        </p:txBody>
      </p:sp>
      <p:sp>
        <p:nvSpPr>
          <p:cNvPr id="29" name="Content Placeholder 40">
            <a:extLst>
              <a:ext uri="{FF2B5EF4-FFF2-40B4-BE49-F238E27FC236}">
                <a16:creationId xmlns:a16="http://schemas.microsoft.com/office/drawing/2014/main" id="{DAF58893-225F-9839-4AF5-8AF4C9A4D29B}"/>
              </a:ext>
            </a:extLst>
          </p:cNvPr>
          <p:cNvSpPr>
            <a:spLocks noGrp="1"/>
          </p:cNvSpPr>
          <p:nvPr>
            <p:ph sz="quarter" idx="13"/>
          </p:nvPr>
        </p:nvSpPr>
        <p:spPr>
          <a:xfrm>
            <a:off x="677746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EC2A924-A402-448B-CA05-2645ABDBE76C}"/>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353CF3B9-43F6-FADE-60C0-0D4DC01D96E6}"/>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59496FBA-69D5-F381-4BB3-47DEEE821A63}"/>
              </a:ext>
            </a:extLst>
          </p:cNvPr>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124839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with bottom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721" y="4398263"/>
            <a:ext cx="9686018" cy="1572768"/>
          </a:xfrm>
        </p:spPr>
        <p:txBody>
          <a:bodyPr/>
          <a:lstStyle/>
          <a:p>
            <a:r>
              <a:rPr lang="en-US"/>
              <a:t>Click to edit Master title style</a:t>
            </a:r>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87809" y="1188720"/>
            <a:ext cx="4646362" cy="2999232"/>
          </a:xfrm>
        </p:spPr>
        <p:txBody>
          <a:bodyPr anchor="ctr">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04298" y="1188720"/>
            <a:ext cx="4646362" cy="2999232"/>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A93501E4-6E7E-45C5-989D-CB7A3C25DC9B}" type="slidenum">
              <a:rPr lang="en-ID" smtClean="0"/>
              <a:t>‹#›</a:t>
            </a:fld>
            <a:endParaRPr lang="en-ID"/>
          </a:p>
        </p:txBody>
      </p:sp>
      <p:sp>
        <p:nvSpPr>
          <p:cNvPr id="6" name="Isosceles Triangle 5">
            <a:extLst>
              <a:ext uri="{FF2B5EF4-FFF2-40B4-BE49-F238E27FC236}">
                <a16:creationId xmlns:a16="http://schemas.microsoft.com/office/drawing/2014/main" id="{0E235CD8-6A96-F95D-9E38-23FDC13785B7}"/>
              </a:ext>
            </a:extLst>
          </p:cNvPr>
          <p:cNvSpPr/>
          <p:nvPr/>
        </p:nvSpPr>
        <p:spPr>
          <a:xfrm rot="10800000">
            <a:off x="10381564" y="4351368"/>
            <a:ext cx="414287" cy="1258812"/>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7" name="Parallelogram 6">
            <a:extLst>
              <a:ext uri="{FF2B5EF4-FFF2-40B4-BE49-F238E27FC236}">
                <a16:creationId xmlns:a16="http://schemas.microsoft.com/office/drawing/2014/main" id="{EE742EAC-BCB8-F9D0-84D4-6A653D38B768}"/>
              </a:ext>
            </a:extLst>
          </p:cNvPr>
          <p:cNvSpPr/>
          <p:nvPr/>
        </p:nvSpPr>
        <p:spPr>
          <a:xfrm>
            <a:off x="10588709" y="4352034"/>
            <a:ext cx="986528" cy="1666288"/>
          </a:xfrm>
          <a:prstGeom prst="parallelogram">
            <a:avLst>
              <a:gd name="adj" fmla="val 5997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p:nvCxnSpPr>
        <p:spPr>
          <a:xfrm>
            <a:off x="6103940" y="831038"/>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p:nvCxnSpPr>
        <p:spPr>
          <a:xfrm>
            <a:off x="455736" y="4343400"/>
            <a:ext cx="1135674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5F434B5-8A80-F035-A0F7-495BEC5D5CEB}"/>
              </a:ext>
            </a:extLst>
          </p:cNvPr>
          <p:cNvSpPr/>
          <p:nvPr/>
        </p:nvSpPr>
        <p:spPr>
          <a:xfrm>
            <a:off x="11377006" y="4759510"/>
            <a:ext cx="414287" cy="1258813"/>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11" name="Straight Connector 10">
            <a:extLst>
              <a:ext uri="{FF2B5EF4-FFF2-40B4-BE49-F238E27FC236}">
                <a16:creationId xmlns:a16="http://schemas.microsoft.com/office/drawing/2014/main" id="{7F102734-0974-5386-C0F9-E2BE7EA6E6E5}"/>
              </a:ext>
            </a:extLst>
          </p:cNvPr>
          <p:cNvCxnSpPr>
            <a:cxnSpLocks/>
          </p:cNvCxnSpPr>
          <p:nvPr/>
        </p:nvCxnSpPr>
        <p:spPr>
          <a:xfrm>
            <a:off x="10381149" y="4343401"/>
            <a:ext cx="1" cy="1682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5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to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F15-A535-359D-EE3D-3BBDB2EACAF9}"/>
              </a:ext>
            </a:extLst>
          </p:cNvPr>
          <p:cNvSpPr>
            <a:spLocks noGrp="1"/>
          </p:cNvSpPr>
          <p:nvPr>
            <p:ph type="title"/>
          </p:nvPr>
        </p:nvSpPr>
        <p:spPr>
          <a:xfrm>
            <a:off x="455721" y="831035"/>
            <a:ext cx="11356758" cy="1389888"/>
          </a:xfrm>
        </p:spPr>
        <p:txBody>
          <a:bodyPr/>
          <a:lstStyle/>
          <a:p>
            <a:r>
              <a:rPr lang="en-US"/>
              <a:t>Click to edit Master title style</a:t>
            </a:r>
          </a:p>
        </p:txBody>
      </p:sp>
      <p:sp>
        <p:nvSpPr>
          <p:cNvPr id="7" name="Content Placeholder 40">
            <a:extLst>
              <a:ext uri="{FF2B5EF4-FFF2-40B4-BE49-F238E27FC236}">
                <a16:creationId xmlns:a16="http://schemas.microsoft.com/office/drawing/2014/main" id="{8880E109-D2C0-09D8-1A97-262785E609F3}"/>
              </a:ext>
            </a:extLst>
          </p:cNvPr>
          <p:cNvSpPr>
            <a:spLocks noGrp="1"/>
          </p:cNvSpPr>
          <p:nvPr>
            <p:ph sz="quarter" idx="14"/>
          </p:nvPr>
        </p:nvSpPr>
        <p:spPr>
          <a:xfrm>
            <a:off x="987809" y="2304288"/>
            <a:ext cx="4646362" cy="341071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0">
            <a:extLst>
              <a:ext uri="{FF2B5EF4-FFF2-40B4-BE49-F238E27FC236}">
                <a16:creationId xmlns:a16="http://schemas.microsoft.com/office/drawing/2014/main" id="{5E777085-29F0-61FF-3D68-0F6CBA8BB17E}"/>
              </a:ext>
            </a:extLst>
          </p:cNvPr>
          <p:cNvSpPr>
            <a:spLocks noGrp="1"/>
          </p:cNvSpPr>
          <p:nvPr>
            <p:ph sz="quarter" idx="13"/>
          </p:nvPr>
        </p:nvSpPr>
        <p:spPr>
          <a:xfrm>
            <a:off x="6704298" y="2304288"/>
            <a:ext cx="4646362" cy="299923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F5C2655-C4F7-BDC7-8E08-DBC1659AA61A}"/>
              </a:ext>
            </a:extLst>
          </p:cNvPr>
          <p:cNvSpPr>
            <a:spLocks noGrp="1"/>
          </p:cNvSpPr>
          <p:nvPr>
            <p:ph type="dt" sz="half" idx="11"/>
          </p:nvPr>
        </p:nvSpPr>
        <p:spPr/>
        <p:txBody>
          <a:bodyPr/>
          <a:lstStyle/>
          <a:p>
            <a:fld id="{48573BE2-9F57-47DD-B51F-8DBBB2136F67}" type="datetimeFigureOut">
              <a:rPr lang="en-ID" smtClean="0"/>
              <a:t>15/12/2024</a:t>
            </a:fld>
            <a:endParaRPr lang="en-ID"/>
          </a:p>
        </p:txBody>
      </p:sp>
      <p:sp>
        <p:nvSpPr>
          <p:cNvPr id="3" name="Footer Placeholder 2">
            <a:extLst>
              <a:ext uri="{FF2B5EF4-FFF2-40B4-BE49-F238E27FC236}">
                <a16:creationId xmlns:a16="http://schemas.microsoft.com/office/drawing/2014/main" id="{67FB4CE7-C50F-3D98-D82F-253EF386E612}"/>
              </a:ext>
            </a:extLst>
          </p:cNvPr>
          <p:cNvSpPr>
            <a:spLocks noGrp="1"/>
          </p:cNvSpPr>
          <p:nvPr>
            <p:ph type="ftr" sz="quarter" idx="10"/>
          </p:nvPr>
        </p:nvSpPr>
        <p:spPr/>
        <p:txBody>
          <a:bodyPr/>
          <a:lstStyle/>
          <a:p>
            <a:endParaRPr lang="en-ID"/>
          </a:p>
        </p:txBody>
      </p:sp>
      <p:sp>
        <p:nvSpPr>
          <p:cNvPr id="5" name="Slide Number Placeholder 4">
            <a:extLst>
              <a:ext uri="{FF2B5EF4-FFF2-40B4-BE49-F238E27FC236}">
                <a16:creationId xmlns:a16="http://schemas.microsoft.com/office/drawing/2014/main" id="{AF9C9D65-417E-F629-741D-C9E06E1FE55A}"/>
              </a:ext>
            </a:extLst>
          </p:cNvPr>
          <p:cNvSpPr>
            <a:spLocks noGrp="1"/>
          </p:cNvSpPr>
          <p:nvPr>
            <p:ph type="sldNum" sz="quarter" idx="12"/>
          </p:nvPr>
        </p:nvSpPr>
        <p:spPr/>
        <p:txBody>
          <a:bodyPr/>
          <a:lstStyle/>
          <a:p>
            <a:fld id="{A93501E4-6E7E-45C5-989D-CB7A3C25DC9B}" type="slidenum">
              <a:rPr lang="en-ID" smtClean="0"/>
              <a:t>‹#›</a:t>
            </a:fld>
            <a:endParaRPr lang="en-ID"/>
          </a:p>
        </p:txBody>
      </p:sp>
    </p:spTree>
    <p:extLst>
      <p:ext uri="{BB962C8B-B14F-4D97-AF65-F5344CB8AC3E}">
        <p14:creationId xmlns:p14="http://schemas.microsoft.com/office/powerpoint/2010/main" val="418350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721" y="831037"/>
            <a:ext cx="11356758" cy="921563"/>
          </a:xfrm>
          <a:prstGeom prst="rect">
            <a:avLst/>
          </a:prstGeom>
          <a:ln>
            <a:noFill/>
          </a:ln>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809404" y="6106705"/>
            <a:ext cx="4573191" cy="27622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ID"/>
          </a:p>
        </p:txBody>
      </p:sp>
      <p:sp>
        <p:nvSpPr>
          <p:cNvPr id="4" name="Date Placeholder 3"/>
          <p:cNvSpPr>
            <a:spLocks noGrp="1"/>
          </p:cNvSpPr>
          <p:nvPr>
            <p:ph type="dt" sz="half" idx="2"/>
          </p:nvPr>
        </p:nvSpPr>
        <p:spPr>
          <a:xfrm>
            <a:off x="531951" y="6124572"/>
            <a:ext cx="1449767" cy="276228"/>
          </a:xfrm>
          <a:prstGeom prst="rect">
            <a:avLst/>
          </a:prstGeom>
        </p:spPr>
        <p:txBody>
          <a:bodyPr vert="horz" lIns="91440" tIns="45720" rIns="91440" bIns="45720" rtlCol="0" anchor="ctr"/>
          <a:lstStyle>
            <a:lvl1pPr algn="l">
              <a:defRPr sz="1100">
                <a:solidFill>
                  <a:schemeClr val="tx1">
                    <a:tint val="75000"/>
                  </a:schemeClr>
                </a:solidFill>
              </a:defRPr>
            </a:lvl1pPr>
          </a:lstStyle>
          <a:p>
            <a:fld id="{48573BE2-9F57-47DD-B51F-8DBBB2136F67}" type="datetimeFigureOut">
              <a:rPr lang="en-ID" smtClean="0"/>
              <a:t>15/12/2024</a:t>
            </a:fld>
            <a:endParaRPr lang="en-ID"/>
          </a:p>
        </p:txBody>
      </p:sp>
      <p:sp>
        <p:nvSpPr>
          <p:cNvPr id="6" name="Slide Number Placeholder 5"/>
          <p:cNvSpPr>
            <a:spLocks noGrp="1"/>
          </p:cNvSpPr>
          <p:nvPr>
            <p:ph type="sldNum" sz="quarter" idx="4"/>
          </p:nvPr>
        </p:nvSpPr>
        <p:spPr>
          <a:xfrm>
            <a:off x="10897851" y="6102626"/>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A93501E4-6E7E-45C5-989D-CB7A3C25DC9B}" type="slidenum">
              <a:rPr lang="en-ID" smtClean="0"/>
              <a:t>‹#›</a:t>
            </a:fld>
            <a:endParaRPr lang="en-ID"/>
          </a:p>
        </p:txBody>
      </p:sp>
      <p:sp>
        <p:nvSpPr>
          <p:cNvPr id="7" name="Rectangle 6">
            <a:extLst>
              <a:ext uri="{FF2B5EF4-FFF2-40B4-BE49-F238E27FC236}">
                <a16:creationId xmlns:a16="http://schemas.microsoft.com/office/drawing/2014/main" id="{BDA83175-CA5A-51EB-5665-4379FD2F545B}"/>
              </a:ext>
            </a:extLst>
          </p:cNvPr>
          <p:cNvSpPr/>
          <p:nvPr/>
        </p:nvSpPr>
        <p:spPr>
          <a:xfrm>
            <a:off x="455731" y="381000"/>
            <a:ext cx="11356757" cy="6096000"/>
          </a:xfrm>
          <a:prstGeom prst="rect">
            <a:avLst/>
          </a:prstGeom>
          <a:noFill/>
          <a:ln w="12700">
            <a:solidFill>
              <a:schemeClr val="accent6"/>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28" name="Straight Connector 27">
            <a:extLst>
              <a:ext uri="{FF2B5EF4-FFF2-40B4-BE49-F238E27FC236}">
                <a16:creationId xmlns:a16="http://schemas.microsoft.com/office/drawing/2014/main" id="{316DF9B1-D7B9-469D-2BDD-030BB373EAFE}"/>
              </a:ext>
            </a:extLst>
          </p:cNvPr>
          <p:cNvCxnSpPr/>
          <p:nvPr/>
        </p:nvCxnSpPr>
        <p:spPr>
          <a:xfrm rot="10800000">
            <a:off x="3787864" y="380997"/>
            <a:ext cx="0" cy="45070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01CEF09-4761-CA93-B67D-687ADAAFDD3B}"/>
              </a:ext>
            </a:extLst>
          </p:cNvPr>
          <p:cNvCxnSpPr/>
          <p:nvPr/>
        </p:nvCxnSpPr>
        <p:spPr>
          <a:xfrm>
            <a:off x="3787860"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AB09383D-487B-CA4F-D7EB-0FA72D1CC2BE}"/>
              </a:ext>
            </a:extLst>
          </p:cNvPr>
          <p:cNvGrpSpPr/>
          <p:nvPr/>
        </p:nvGrpSpPr>
        <p:grpSpPr>
          <a:xfrm>
            <a:off x="8458812" y="380999"/>
            <a:ext cx="3" cy="6095997"/>
            <a:chOff x="8456609" y="380998"/>
            <a:chExt cx="3" cy="6095997"/>
          </a:xfrm>
        </p:grpSpPr>
        <p:cxnSp>
          <p:nvCxnSpPr>
            <p:cNvPr id="205" name="Straight Connector 204">
              <a:extLst>
                <a:ext uri="{FF2B5EF4-FFF2-40B4-BE49-F238E27FC236}">
                  <a16:creationId xmlns:a16="http://schemas.microsoft.com/office/drawing/2014/main" id="{7BD35581-5D47-E665-9BC9-8E2758509788}"/>
                </a:ext>
              </a:extLst>
            </p:cNvPr>
            <p:cNvCxnSpPr/>
            <p:nvPr/>
          </p:nvCxnSpPr>
          <p:spPr>
            <a:xfrm>
              <a:off x="8456612"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4BA1620-B3AA-DF08-2776-8EAA83E86757}"/>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A2D53A42-077B-77BB-0DCD-D9BD1954A428}"/>
              </a:ext>
            </a:extLst>
          </p:cNvPr>
          <p:cNvCxnSpPr/>
          <p:nvPr/>
        </p:nvCxnSpPr>
        <p:spPr>
          <a:xfrm rot="10800000">
            <a:off x="455730" y="831038"/>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6BAE39-4731-4079-C5E5-5A17D541669C}"/>
              </a:ext>
            </a:extLst>
          </p:cNvPr>
          <p:cNvCxnSpPr/>
          <p:nvPr/>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99848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b="1" kern="1200" cap="all" spc="0" baseline="0">
          <a:ln w="9525">
            <a:noFill/>
            <a:prstDash val="solid"/>
          </a:ln>
          <a:solidFill>
            <a:schemeClr val="tx2"/>
          </a:solidFill>
          <a:effectLst/>
          <a:latin typeface="+mj-lt"/>
          <a:ea typeface="+mj-ea"/>
          <a:cs typeface="+mj-cs"/>
        </a:defRPr>
      </a:lvl1pPr>
    </p:titleStyle>
    <p:bodyStyle>
      <a:lvl1pPr marL="228600" indent="-228600" algn="l" defTabSz="914400" rtl="0" eaLnBrk="1" latinLnBrk="0" hangingPunct="1">
        <a:lnSpc>
          <a:spcPct val="90000"/>
        </a:lnSpc>
        <a:spcBef>
          <a:spcPts val="1800"/>
        </a:spcBef>
        <a:spcAft>
          <a:spcPts val="0"/>
        </a:spcAft>
        <a:buClr>
          <a:schemeClr val="tx1"/>
        </a:buClr>
        <a:buSzPct val="100000"/>
        <a:buFont typeface="Arial" pitchFamily="34" charset="0"/>
        <a:buChar char="•"/>
        <a:defRPr sz="1600" kern="1200">
          <a:solidFill>
            <a:schemeClr val="tx1"/>
          </a:solidFill>
          <a:latin typeface="+mn-lt"/>
          <a:ea typeface="+mn-ea"/>
          <a:cs typeface="+mn-cs"/>
        </a:defRPr>
      </a:lvl1pPr>
      <a:lvl2pPr marL="231775" indent="0" algn="l" defTabSz="914400" rtl="0" eaLnBrk="1" latinLnBrk="0" hangingPunct="1">
        <a:lnSpc>
          <a:spcPct val="90000"/>
        </a:lnSpc>
        <a:spcBef>
          <a:spcPts val="1200"/>
        </a:spcBef>
        <a:buClr>
          <a:schemeClr val="tx1"/>
        </a:buClr>
        <a:buSzPct val="100000"/>
        <a:buFont typeface="Arial" pitchFamily="34" charset="0"/>
        <a:buNone/>
        <a:defRPr sz="1600" kern="1200">
          <a:solidFill>
            <a:schemeClr val="tx1"/>
          </a:solidFill>
          <a:latin typeface="+mn-lt"/>
          <a:ea typeface="+mn-ea"/>
          <a:cs typeface="+mn-cs"/>
        </a:defRPr>
      </a:lvl2pPr>
      <a:lvl3pPr marL="4635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3pPr>
      <a:lvl4pPr marL="682625"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4pPr>
      <a:lvl5pPr marL="8572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ADE9-2F3C-6EC0-1032-5FD1BBDA2F36}"/>
              </a:ext>
            </a:extLst>
          </p:cNvPr>
          <p:cNvSpPr>
            <a:spLocks noGrp="1"/>
          </p:cNvSpPr>
          <p:nvPr>
            <p:ph type="title"/>
          </p:nvPr>
        </p:nvSpPr>
        <p:spPr/>
        <p:txBody>
          <a:bodyPr/>
          <a:lstStyle/>
          <a:p>
            <a:r>
              <a:rPr lang="en-ID" dirty="0">
                <a:solidFill>
                  <a:schemeClr val="tx1"/>
                </a:solidFill>
                <a:latin typeface="Consolas" panose="020B0609020204030204" pitchFamily="49" charset="0"/>
              </a:rPr>
              <a:t>The Overview of Data </a:t>
            </a:r>
            <a:r>
              <a:rPr lang="en-ID">
                <a:solidFill>
                  <a:schemeClr val="tx1"/>
                </a:solidFill>
                <a:latin typeface="Consolas" panose="020B0609020204030204" pitchFamily="49" charset="0"/>
              </a:rPr>
              <a:t>Type </a:t>
            </a:r>
            <a:r>
              <a:rPr lang="en-ID">
                <a:latin typeface="Consolas" panose="020B0609020204030204" pitchFamily="49" charset="0"/>
              </a:rPr>
              <a:t>i</a:t>
            </a:r>
            <a:r>
              <a:rPr lang="en-ID">
                <a:solidFill>
                  <a:schemeClr val="tx1"/>
                </a:solidFill>
                <a:latin typeface="Consolas" panose="020B0609020204030204" pitchFamily="49" charset="0"/>
              </a:rPr>
              <a:t>n Python</a:t>
            </a:r>
            <a:endParaRPr lang="en-ID" dirty="0">
              <a:solidFill>
                <a:schemeClr val="tx1"/>
              </a:solidFill>
              <a:latin typeface="Consolas" panose="020B0609020204030204" pitchFamily="49" charset="0"/>
            </a:endParaRPr>
          </a:p>
        </p:txBody>
      </p:sp>
      <p:sp>
        <p:nvSpPr>
          <p:cNvPr id="3" name="Subtitle 2">
            <a:extLst>
              <a:ext uri="{FF2B5EF4-FFF2-40B4-BE49-F238E27FC236}">
                <a16:creationId xmlns:a16="http://schemas.microsoft.com/office/drawing/2014/main" id="{A0AAB7C9-8C2C-9E33-E231-11F6A2A09B9E}"/>
              </a:ext>
            </a:extLst>
          </p:cNvPr>
          <p:cNvSpPr>
            <a:spLocks noGrp="1"/>
          </p:cNvSpPr>
          <p:nvPr>
            <p:ph type="subTitle" idx="1"/>
          </p:nvPr>
        </p:nvSpPr>
        <p:spPr/>
        <p:txBody>
          <a:bodyPr/>
          <a:lstStyle/>
          <a:p>
            <a:r>
              <a:rPr lang="en-ID" dirty="0"/>
              <a:t>An Introduction</a:t>
            </a:r>
          </a:p>
          <a:p>
            <a:endParaRPr lang="en-ID" dirty="0"/>
          </a:p>
        </p:txBody>
      </p:sp>
    </p:spTree>
    <p:extLst>
      <p:ext uri="{BB962C8B-B14F-4D97-AF65-F5344CB8AC3E}">
        <p14:creationId xmlns:p14="http://schemas.microsoft.com/office/powerpoint/2010/main" val="103766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1383-2ECC-3E06-D5D5-F753FF99F135}"/>
              </a:ext>
            </a:extLst>
          </p:cNvPr>
          <p:cNvSpPr>
            <a:spLocks noGrp="1"/>
          </p:cNvSpPr>
          <p:nvPr>
            <p:ph type="title"/>
          </p:nvPr>
        </p:nvSpPr>
        <p:spPr/>
        <p:txBody>
          <a:bodyPr/>
          <a:lstStyle/>
          <a:p>
            <a:pPr marR="0" rtl="0"/>
            <a:r>
              <a:rPr lang="en-ID" b="1" i="0" u="none" strike="noStrike" kern="100" baseline="0" dirty="0">
                <a:solidFill>
                  <a:schemeClr val="tx1"/>
                </a:solidFill>
                <a:latin typeface="Consolas" panose="020B0609020204030204" pitchFamily="49" charset="0"/>
              </a:rPr>
              <a:t>Intro</a:t>
            </a:r>
          </a:p>
        </p:txBody>
      </p:sp>
      <p:sp>
        <p:nvSpPr>
          <p:cNvPr id="3" name="Text Placeholder 2">
            <a:extLst>
              <a:ext uri="{FF2B5EF4-FFF2-40B4-BE49-F238E27FC236}">
                <a16:creationId xmlns:a16="http://schemas.microsoft.com/office/drawing/2014/main" id="{41EA01ED-937C-33C6-B397-42899CC0B013}"/>
              </a:ext>
            </a:extLst>
          </p:cNvPr>
          <p:cNvSpPr>
            <a:spLocks noGrp="1"/>
          </p:cNvSpPr>
          <p:nvPr>
            <p:ph type="body" idx="1"/>
          </p:nvPr>
        </p:nvSpPr>
        <p:spPr>
          <a:xfrm>
            <a:off x="455721" y="1904999"/>
            <a:ext cx="11356758" cy="4114801"/>
          </a:xfrm>
        </p:spPr>
        <p:txBody>
          <a:bodyPr>
            <a:normAutofit/>
          </a:bodyPr>
          <a:lstStyle/>
          <a:p>
            <a:pPr marL="0" marR="0" lvl="0" indent="0" algn="just" rtl="0">
              <a:buNone/>
            </a:pPr>
            <a:r>
              <a:rPr lang="en-US" sz="2400" b="0" i="0" u="none" strike="noStrike" kern="100" baseline="0" dirty="0">
                <a:solidFill>
                  <a:schemeClr val="tx1"/>
                </a:solidFill>
                <a:latin typeface="Consolas" panose="020B0609020204030204" pitchFamily="49" charset="0"/>
              </a:rPr>
              <a:t>In Python, a data type defines the kind of value that an object can hold, such as numbers, text, or more complex structures like lists or dictionaries.</a:t>
            </a:r>
          </a:p>
          <a:p>
            <a:pPr marL="0" marR="0" lvl="0" indent="0" algn="just" rtl="0">
              <a:buNone/>
            </a:pPr>
            <a:r>
              <a:rPr lang="en-US" sz="2400" b="0" i="0" u="none" strike="noStrike" kern="100" baseline="0" dirty="0">
                <a:solidFill>
                  <a:schemeClr val="tx1"/>
                </a:solidFill>
                <a:latin typeface="Consolas" panose="020B0609020204030204" pitchFamily="49" charset="0"/>
              </a:rPr>
              <a:t>Python has several built-in data types, including `int`, `float`, `str`, `list`, `tuple`, and `</a:t>
            </a:r>
            <a:r>
              <a:rPr lang="en-US" sz="2400" b="0" i="0" u="none" strike="noStrike" kern="100" baseline="0" dirty="0" err="1">
                <a:solidFill>
                  <a:schemeClr val="tx1"/>
                </a:solidFill>
                <a:latin typeface="Consolas" panose="020B0609020204030204" pitchFamily="49" charset="0"/>
              </a:rPr>
              <a:t>dict</a:t>
            </a:r>
            <a:r>
              <a:rPr lang="en-US" sz="2400" b="0" i="0" u="none" strike="noStrike" kern="100" baseline="0" dirty="0">
                <a:solidFill>
                  <a:schemeClr val="tx1"/>
                </a:solidFill>
                <a:latin typeface="Consolas" panose="020B0609020204030204" pitchFamily="49" charset="0"/>
              </a:rPr>
              <a:t>`, each suited for specific tasks.</a:t>
            </a:r>
          </a:p>
        </p:txBody>
      </p:sp>
    </p:spTree>
    <p:extLst>
      <p:ext uri="{BB962C8B-B14F-4D97-AF65-F5344CB8AC3E}">
        <p14:creationId xmlns:p14="http://schemas.microsoft.com/office/powerpoint/2010/main" val="194700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5D01-CA61-39DF-C2AB-4B88DBC20A19}"/>
              </a:ext>
            </a:extLst>
          </p:cNvPr>
          <p:cNvSpPr>
            <a:spLocks noGrp="1"/>
          </p:cNvSpPr>
          <p:nvPr>
            <p:ph type="title"/>
          </p:nvPr>
        </p:nvSpPr>
        <p:spPr/>
        <p:txBody>
          <a:bodyPr/>
          <a:lstStyle/>
          <a:p>
            <a:pPr marR="0" rtl="0"/>
            <a:r>
              <a:rPr lang="en-ID" b="1" i="0" u="none" strike="noStrike" kern="100" baseline="0" dirty="0">
                <a:solidFill>
                  <a:schemeClr val="tx1"/>
                </a:solidFill>
                <a:latin typeface="Consolas" panose="020B0609020204030204" pitchFamily="49" charset="0"/>
              </a:rPr>
              <a:t>The role</a:t>
            </a:r>
          </a:p>
        </p:txBody>
      </p:sp>
      <p:sp>
        <p:nvSpPr>
          <p:cNvPr id="3" name="Text Placeholder 2">
            <a:extLst>
              <a:ext uri="{FF2B5EF4-FFF2-40B4-BE49-F238E27FC236}">
                <a16:creationId xmlns:a16="http://schemas.microsoft.com/office/drawing/2014/main" id="{F4DDECB7-5A58-B5D7-33E8-D46B2BAE04A1}"/>
              </a:ext>
            </a:extLst>
          </p:cNvPr>
          <p:cNvSpPr>
            <a:spLocks noGrp="1"/>
          </p:cNvSpPr>
          <p:nvPr>
            <p:ph type="body" idx="1"/>
          </p:nvPr>
        </p:nvSpPr>
        <p:spPr>
          <a:xfrm>
            <a:off x="455721" y="1904999"/>
            <a:ext cx="11356758" cy="4114801"/>
          </a:xfrm>
        </p:spPr>
        <p:txBody>
          <a:bodyPr>
            <a:normAutofit/>
          </a:bodyPr>
          <a:lstStyle/>
          <a:p>
            <a:pPr marL="0" marR="0" lvl="0" indent="0" algn="just" rtl="0">
              <a:buNone/>
            </a:pPr>
            <a:r>
              <a:rPr lang="en-US" sz="2400" b="0" i="0" u="none" strike="noStrike" kern="100" baseline="0" dirty="0">
                <a:solidFill>
                  <a:schemeClr val="tx1"/>
                </a:solidFill>
                <a:latin typeface="Consolas" panose="020B0609020204030204" pitchFamily="49" charset="0"/>
              </a:rPr>
              <a:t>The role of data types in Python is to define how data is stored, manipulated, and interacted with within a program. </a:t>
            </a:r>
          </a:p>
          <a:p>
            <a:pPr marL="0" marR="0" lvl="0" indent="0" algn="just" rtl="0">
              <a:buNone/>
            </a:pPr>
            <a:r>
              <a:rPr lang="en-US" sz="2400" b="0" i="0" u="none" strike="noStrike" kern="100" baseline="0" dirty="0">
                <a:solidFill>
                  <a:schemeClr val="tx1"/>
                </a:solidFill>
                <a:latin typeface="Consolas" panose="020B0609020204030204" pitchFamily="49" charset="0"/>
              </a:rPr>
              <a:t>Each data type comes with its own set of properties and methods, enabling specific operations such as arithmetic, comparison, or iteration. By choosing the correct data type, you ensure that your program runs efficiently, maintains data integrity, and performs the desired tasks accurately.</a:t>
            </a:r>
            <a:endParaRPr lang="en-ID" sz="2400" b="0" i="0" u="none" strike="noStrike" kern="100" baseline="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61377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909C-119D-D6B6-E368-4144FD311F8F}"/>
              </a:ext>
            </a:extLst>
          </p:cNvPr>
          <p:cNvSpPr>
            <a:spLocks noGrp="1"/>
          </p:cNvSpPr>
          <p:nvPr>
            <p:ph type="title"/>
          </p:nvPr>
        </p:nvSpPr>
        <p:spPr/>
        <p:txBody>
          <a:bodyPr/>
          <a:lstStyle/>
          <a:p>
            <a:r>
              <a:rPr lang="en-US" b="1" i="0" u="none" strike="noStrike" kern="100" baseline="0" dirty="0">
                <a:solidFill>
                  <a:schemeClr val="tx1"/>
                </a:solidFill>
                <a:latin typeface="Consolas" panose="020B0609020204030204" pitchFamily="49" charset="0"/>
              </a:rPr>
              <a:t>Classifications</a:t>
            </a:r>
            <a:endParaRPr lang="en-ID" dirty="0"/>
          </a:p>
        </p:txBody>
      </p:sp>
      <p:sp>
        <p:nvSpPr>
          <p:cNvPr id="3" name="Content Placeholder 2">
            <a:extLst>
              <a:ext uri="{FF2B5EF4-FFF2-40B4-BE49-F238E27FC236}">
                <a16:creationId xmlns:a16="http://schemas.microsoft.com/office/drawing/2014/main" id="{58A9D145-6F5D-CFC5-484E-C8824C2B1CCE}"/>
              </a:ext>
            </a:extLst>
          </p:cNvPr>
          <p:cNvSpPr>
            <a:spLocks noGrp="1"/>
          </p:cNvSpPr>
          <p:nvPr>
            <p:ph sz="quarter" idx="13"/>
          </p:nvPr>
        </p:nvSpPr>
        <p:spPr/>
        <p:txBody>
          <a:bodyPr/>
          <a:lstStyle/>
          <a:p>
            <a:pPr marR="0" lvl="0" rtl="0">
              <a:buFont typeface="Wingdings" panose="05000000000000000000" pitchFamily="2" charset="2"/>
              <a:buChar char="v"/>
            </a:pPr>
            <a:r>
              <a:rPr lang="en-ID" b="0" i="0" u="none" strike="noStrike" kern="100" baseline="0" dirty="0">
                <a:solidFill>
                  <a:schemeClr val="tx1"/>
                </a:solidFill>
                <a:latin typeface="Consolas" panose="020B0609020204030204" pitchFamily="49" charset="0"/>
              </a:rPr>
              <a:t>Purpose </a:t>
            </a:r>
          </a:p>
          <a:p>
            <a:pPr marR="0" lvl="0" rtl="0">
              <a:buFont typeface="Wingdings" panose="05000000000000000000" pitchFamily="2" charset="2"/>
              <a:buChar char="v"/>
            </a:pPr>
            <a:r>
              <a:rPr lang="en-ID" b="1" i="0" u="none" strike="noStrike" kern="100" baseline="0" dirty="0">
                <a:solidFill>
                  <a:schemeClr val="tx1"/>
                </a:solidFill>
                <a:latin typeface="Consolas" panose="020B0609020204030204" pitchFamily="49" charset="0"/>
              </a:rPr>
              <a:t>Data Structure</a:t>
            </a:r>
          </a:p>
          <a:p>
            <a:pPr marR="0" lvl="0" rtl="0">
              <a:buFont typeface="Wingdings" panose="05000000000000000000" pitchFamily="2" charset="2"/>
              <a:buChar char="v"/>
            </a:pPr>
            <a:r>
              <a:rPr lang="en-ID" kern="100" dirty="0">
                <a:latin typeface="Consolas" panose="020B0609020204030204" pitchFamily="49" charset="0"/>
              </a:rPr>
              <a:t>Sources</a:t>
            </a:r>
          </a:p>
          <a:p>
            <a:pPr marR="0" lvl="0" rtl="0">
              <a:buFont typeface="Wingdings" panose="05000000000000000000" pitchFamily="2" charset="2"/>
              <a:buChar char="v"/>
            </a:pPr>
            <a:r>
              <a:rPr lang="en-ID" kern="100" dirty="0">
                <a:latin typeface="Consolas" panose="020B0609020204030204" pitchFamily="49" charset="0"/>
              </a:rPr>
              <a:t>M</a:t>
            </a:r>
            <a:r>
              <a:rPr lang="en-ID" b="0" i="0" u="none" strike="noStrike" kern="100" baseline="0" dirty="0">
                <a:solidFill>
                  <a:schemeClr val="tx1"/>
                </a:solidFill>
                <a:latin typeface="Consolas" panose="020B0609020204030204" pitchFamily="49" charset="0"/>
              </a:rPr>
              <a:t>utability</a:t>
            </a:r>
          </a:p>
          <a:p>
            <a:pPr marR="0" lvl="0" rtl="0">
              <a:buFont typeface="Wingdings" panose="05000000000000000000" pitchFamily="2" charset="2"/>
              <a:buChar char="v"/>
            </a:pPr>
            <a:r>
              <a:rPr lang="en-ID" kern="100" dirty="0">
                <a:latin typeface="Consolas" panose="020B0609020204030204" pitchFamily="49" charset="0"/>
              </a:rPr>
              <a:t>Orderability</a:t>
            </a:r>
            <a:endParaRPr lang="en-ID" b="0" i="0" u="none" strike="noStrike" kern="100" baseline="0" dirty="0">
              <a:solidFill>
                <a:schemeClr val="tx1"/>
              </a:solidFill>
              <a:latin typeface="Consolas" panose="020B0609020204030204" pitchFamily="49" charset="0"/>
            </a:endParaRPr>
          </a:p>
          <a:p>
            <a:endParaRPr lang="en-ID" dirty="0"/>
          </a:p>
        </p:txBody>
      </p:sp>
    </p:spTree>
    <p:extLst>
      <p:ext uri="{BB962C8B-B14F-4D97-AF65-F5344CB8AC3E}">
        <p14:creationId xmlns:p14="http://schemas.microsoft.com/office/powerpoint/2010/main" val="401698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D4D9F-FE40-1B9E-C794-1E9F17755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912C9-B567-67C3-8979-3B662D590A51}"/>
              </a:ext>
            </a:extLst>
          </p:cNvPr>
          <p:cNvSpPr>
            <a:spLocks noGrp="1"/>
          </p:cNvSpPr>
          <p:nvPr>
            <p:ph type="title"/>
          </p:nvPr>
        </p:nvSpPr>
        <p:spPr/>
        <p:txBody>
          <a:bodyPr>
            <a:normAutofit/>
          </a:bodyPr>
          <a:lstStyle/>
          <a:p>
            <a:pPr marR="0" rtl="0"/>
            <a:r>
              <a:rPr lang="en-US" b="1" i="0" u="none" strike="noStrike" kern="100" baseline="0" dirty="0">
                <a:solidFill>
                  <a:schemeClr val="tx1"/>
                </a:solidFill>
                <a:latin typeface="Consolas" panose="020B0609020204030204" pitchFamily="49" charset="0"/>
              </a:rPr>
              <a:t>Classification by Purpose</a:t>
            </a:r>
          </a:p>
        </p:txBody>
      </p:sp>
      <p:sp>
        <p:nvSpPr>
          <p:cNvPr id="3" name="Text Placeholder 2">
            <a:extLst>
              <a:ext uri="{FF2B5EF4-FFF2-40B4-BE49-F238E27FC236}">
                <a16:creationId xmlns:a16="http://schemas.microsoft.com/office/drawing/2014/main" id="{38D5B5B1-86C5-1CB7-8BDB-CF55D5BD5BF1}"/>
              </a:ext>
            </a:extLst>
          </p:cNvPr>
          <p:cNvSpPr>
            <a:spLocks noGrp="1"/>
          </p:cNvSpPr>
          <p:nvPr>
            <p:ph type="body" idx="1"/>
          </p:nvPr>
        </p:nvSpPr>
        <p:spPr>
          <a:xfrm>
            <a:off x="455721" y="1904999"/>
            <a:ext cx="11356758" cy="4114801"/>
          </a:xfrm>
        </p:spPr>
        <p:txBody>
          <a:bodyPr numCol="2">
            <a:normAutofit/>
          </a:bodyPr>
          <a:lstStyle/>
          <a:p>
            <a:pPr marR="0" lvl="0" rtl="0">
              <a:buFont typeface="Wingdings" panose="05000000000000000000" pitchFamily="2" charset="2"/>
              <a:buChar char="v"/>
            </a:pPr>
            <a:r>
              <a:rPr lang="en-ID" b="1" i="0" u="none" strike="noStrike" kern="100" baseline="0" dirty="0" err="1">
                <a:solidFill>
                  <a:schemeClr val="tx1"/>
                </a:solidFill>
                <a:latin typeface="Consolas" panose="020B0609020204030204" pitchFamily="49" charset="0"/>
              </a:rPr>
              <a:t>Numerik</a:t>
            </a:r>
            <a:r>
              <a:rPr lang="en-ID" b="0" i="0" u="none" strike="noStrike" kern="100" baseline="0" dirty="0">
                <a:solidFill>
                  <a:schemeClr val="tx1"/>
                </a:solidFill>
                <a:latin typeface="Consolas" panose="020B0609020204030204" pitchFamily="49" charset="0"/>
              </a:rPr>
              <a:t> </a:t>
            </a:r>
          </a:p>
          <a:p>
            <a:pPr marL="517525" lvl="1" indent="-28575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Integer (int)</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Float (float)</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Complex (complex)</a:t>
            </a:r>
          </a:p>
          <a:p>
            <a:pPr marR="0" lvl="0" rtl="0">
              <a:buFont typeface="Wingdings" panose="05000000000000000000" pitchFamily="2" charset="2"/>
              <a:buChar char="v"/>
            </a:pPr>
            <a:r>
              <a:rPr lang="en-ID" b="1" i="0" u="none" strike="noStrike" kern="100" baseline="0" dirty="0">
                <a:solidFill>
                  <a:schemeClr val="tx1"/>
                </a:solidFill>
                <a:latin typeface="Consolas" panose="020B0609020204030204" pitchFamily="49" charset="0"/>
              </a:rPr>
              <a:t>Teks</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String (str)</a:t>
            </a:r>
          </a:p>
          <a:p>
            <a:pPr marR="0" lvl="0" rtl="0">
              <a:buFont typeface="Wingdings" panose="05000000000000000000" pitchFamily="2" charset="2"/>
              <a:buChar char="v"/>
            </a:pPr>
            <a:r>
              <a:rPr lang="en-ID" b="1" i="0" u="none" strike="noStrike" kern="100" baseline="0" dirty="0" err="1">
                <a:solidFill>
                  <a:schemeClr val="tx1"/>
                </a:solidFill>
                <a:latin typeface="Consolas" panose="020B0609020204030204" pitchFamily="49" charset="0"/>
              </a:rPr>
              <a:t>Urutan</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List (list)</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Tuple (tuple)</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Range (range)</a:t>
            </a:r>
          </a:p>
          <a:p>
            <a:pPr marR="0" lvl="0" rtl="0">
              <a:buFont typeface="Wingdings" panose="05000000000000000000" pitchFamily="2" charset="2"/>
              <a:buChar char="v"/>
            </a:pPr>
            <a:r>
              <a:rPr lang="en-ID" b="1" i="0" u="none" strike="noStrike" kern="100" baseline="0" dirty="0">
                <a:solidFill>
                  <a:schemeClr val="tx1"/>
                </a:solidFill>
                <a:latin typeface="Consolas" panose="020B0609020204030204" pitchFamily="49" charset="0"/>
              </a:rPr>
              <a:t>Boolean</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Boolean (bool)</a:t>
            </a:r>
          </a:p>
          <a:p>
            <a:pPr marR="0" lvl="0" rtl="0">
              <a:buFont typeface="Wingdings" panose="05000000000000000000" pitchFamily="2" charset="2"/>
              <a:buChar char="v"/>
            </a:pPr>
            <a:r>
              <a:rPr lang="en-ID" b="1" i="0" u="none" strike="noStrike" kern="100" baseline="0" dirty="0">
                <a:solidFill>
                  <a:schemeClr val="tx1"/>
                </a:solidFill>
                <a:latin typeface="Consolas" panose="020B0609020204030204" pitchFamily="49" charset="0"/>
              </a:rPr>
              <a:t>Set</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Set (set)</a:t>
            </a:r>
          </a:p>
          <a:p>
            <a:pPr marR="0" lvl="0" rtl="0">
              <a:buFont typeface="Wingdings" panose="05000000000000000000" pitchFamily="2" charset="2"/>
              <a:buChar char="v"/>
            </a:pPr>
            <a:r>
              <a:rPr lang="en-ID" b="1" i="0" u="none" strike="noStrike" kern="100" baseline="0" dirty="0" err="1">
                <a:solidFill>
                  <a:schemeClr val="tx1"/>
                </a:solidFill>
                <a:latin typeface="Consolas" panose="020B0609020204030204" pitchFamily="49" charset="0"/>
              </a:rPr>
              <a:t>Pemetaan</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a:solidFill>
                  <a:schemeClr val="tx1"/>
                </a:solidFill>
                <a:latin typeface="Consolas" panose="020B0609020204030204" pitchFamily="49" charset="0"/>
              </a:rPr>
              <a:t>Dictionary (</a:t>
            </a:r>
            <a:r>
              <a:rPr lang="en-ID" b="0" i="0" u="none" strike="noStrike" kern="100" baseline="0" dirty="0" err="1">
                <a:solidFill>
                  <a:schemeClr val="tx1"/>
                </a:solidFill>
                <a:latin typeface="Consolas" panose="020B0609020204030204" pitchFamily="49" charset="0"/>
              </a:rPr>
              <a:t>dict</a:t>
            </a:r>
            <a:r>
              <a:rPr lang="en-ID" b="0" i="0" u="none" strike="noStrike" kern="100" baseline="0" dirty="0">
                <a:solidFill>
                  <a:schemeClr val="tx1"/>
                </a:solidFill>
                <a:latin typeface="Consolas" panose="020B0609020204030204" pitchFamily="49" charset="0"/>
              </a:rPr>
              <a:t>)</a:t>
            </a:r>
          </a:p>
          <a:p>
            <a:pPr marR="0" lvl="0" rtl="0">
              <a:buFont typeface="Wingdings" panose="05000000000000000000" pitchFamily="2" charset="2"/>
              <a:buChar char="v"/>
            </a:pPr>
            <a:r>
              <a:rPr lang="en-ID" b="1" i="0" u="none" strike="noStrike" kern="100" baseline="0" dirty="0" err="1">
                <a:solidFill>
                  <a:schemeClr val="tx1"/>
                </a:solidFill>
                <a:latin typeface="Consolas" panose="020B0609020204030204" pitchFamily="49" charset="0"/>
              </a:rPr>
              <a:t>Tipe</a:t>
            </a:r>
            <a:r>
              <a:rPr lang="en-ID" b="1" i="0" u="none" strike="noStrike" kern="100" baseline="0" dirty="0">
                <a:solidFill>
                  <a:schemeClr val="tx1"/>
                </a:solidFill>
                <a:latin typeface="Consolas" panose="020B0609020204030204" pitchFamily="49" charset="0"/>
              </a:rPr>
              <a:t> Data </a:t>
            </a:r>
            <a:r>
              <a:rPr lang="en-ID" b="1" i="0" u="none" strike="noStrike" kern="100" baseline="0" dirty="0" err="1">
                <a:solidFill>
                  <a:schemeClr val="tx1"/>
                </a:solidFill>
                <a:latin typeface="Consolas" panose="020B0609020204030204" pitchFamily="49" charset="0"/>
              </a:rPr>
              <a:t>Khusus</a:t>
            </a:r>
            <a:r>
              <a:rPr lang="en-ID"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b="0" i="0" u="none" strike="noStrike" kern="100" baseline="0" dirty="0" err="1">
                <a:solidFill>
                  <a:schemeClr val="tx1"/>
                </a:solidFill>
                <a:latin typeface="Consolas" panose="020B0609020204030204" pitchFamily="49" charset="0"/>
              </a:rPr>
              <a:t>NoneType</a:t>
            </a:r>
            <a:r>
              <a:rPr lang="en-ID" b="0" i="0" u="none" strike="noStrike" kern="100" baseline="0" dirty="0">
                <a:solidFill>
                  <a:schemeClr val="tx1"/>
                </a:solidFill>
                <a:latin typeface="Consolas" panose="020B0609020204030204" pitchFamily="49" charset="0"/>
              </a:rPr>
              <a:t> (None)</a:t>
            </a:r>
          </a:p>
        </p:txBody>
      </p:sp>
    </p:spTree>
    <p:extLst>
      <p:ext uri="{BB962C8B-B14F-4D97-AF65-F5344CB8AC3E}">
        <p14:creationId xmlns:p14="http://schemas.microsoft.com/office/powerpoint/2010/main" val="236617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56C8A-0922-4E50-EDE7-D6DA2818D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6D8DF-E2A4-98DC-8155-DB9A940C7B88}"/>
              </a:ext>
            </a:extLst>
          </p:cNvPr>
          <p:cNvSpPr>
            <a:spLocks noGrp="1"/>
          </p:cNvSpPr>
          <p:nvPr>
            <p:ph type="title"/>
          </p:nvPr>
        </p:nvSpPr>
        <p:spPr/>
        <p:txBody>
          <a:bodyPr>
            <a:normAutofit/>
          </a:bodyPr>
          <a:lstStyle/>
          <a:p>
            <a:pPr marR="0" rtl="0"/>
            <a:r>
              <a:rPr lang="en-US" b="1" i="0" u="none" strike="noStrike" kern="100" baseline="0" dirty="0">
                <a:solidFill>
                  <a:schemeClr val="tx1"/>
                </a:solidFill>
                <a:latin typeface="Consolas" panose="020B0609020204030204" pitchFamily="49" charset="0"/>
              </a:rPr>
              <a:t>Classification by Data structure</a:t>
            </a:r>
          </a:p>
        </p:txBody>
      </p:sp>
      <p:sp>
        <p:nvSpPr>
          <p:cNvPr id="3" name="Text Placeholder 2">
            <a:extLst>
              <a:ext uri="{FF2B5EF4-FFF2-40B4-BE49-F238E27FC236}">
                <a16:creationId xmlns:a16="http://schemas.microsoft.com/office/drawing/2014/main" id="{787FDB50-E0B3-808E-55D3-4F6BF13C8367}"/>
              </a:ext>
            </a:extLst>
          </p:cNvPr>
          <p:cNvSpPr>
            <a:spLocks noGrp="1"/>
          </p:cNvSpPr>
          <p:nvPr>
            <p:ph type="body" idx="1"/>
          </p:nvPr>
        </p:nvSpPr>
        <p:spPr>
          <a:xfrm>
            <a:off x="455721" y="2002536"/>
            <a:ext cx="11356758" cy="4017264"/>
          </a:xfrm>
        </p:spPr>
        <p:txBody>
          <a:bodyPr numCol="2">
            <a:normAutofit/>
          </a:bodyPr>
          <a:lstStyle/>
          <a:p>
            <a:pPr marR="0" lvl="0" rtl="0">
              <a:buFont typeface="Wingdings" panose="05000000000000000000" pitchFamily="2" charset="2"/>
              <a:buChar char="v"/>
            </a:pPr>
            <a:r>
              <a:rPr lang="en-ID" sz="2800" b="1" i="0" u="none" strike="noStrike" kern="100" baseline="0" dirty="0">
                <a:solidFill>
                  <a:schemeClr val="tx1"/>
                </a:solidFill>
                <a:latin typeface="Consolas" panose="020B0609020204030204" pitchFamily="49" charset="0"/>
              </a:rPr>
              <a:t>Primitive</a:t>
            </a:r>
            <a:r>
              <a:rPr lang="en-ID" sz="1800" b="0" i="0" u="none" strike="noStrike" kern="100" baseline="0" dirty="0">
                <a:solidFill>
                  <a:schemeClr val="tx1"/>
                </a:solidFill>
                <a:latin typeface="Consolas" panose="020B0609020204030204" pitchFamily="49" charset="0"/>
              </a:rPr>
              <a:t> </a:t>
            </a:r>
          </a:p>
          <a:p>
            <a:pPr marL="517525" lvl="1" indent="-28575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Integer (int)</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Float (float)</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Complex (complex)</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String (str)</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Boolean (bool)</a:t>
            </a:r>
          </a:p>
          <a:p>
            <a:pPr marL="517525" marR="0" lvl="1" indent="-285750" rtl="0">
              <a:buFont typeface="Arial" panose="020B0604020202020204" pitchFamily="34" charset="0"/>
              <a:buChar char="•"/>
            </a:pPr>
            <a:r>
              <a:rPr lang="en-ID" sz="1800" b="0" i="0" u="none" strike="noStrike" kern="100" baseline="0" dirty="0" err="1">
                <a:solidFill>
                  <a:schemeClr val="tx1"/>
                </a:solidFill>
                <a:latin typeface="Consolas" panose="020B0609020204030204" pitchFamily="49" charset="0"/>
              </a:rPr>
              <a:t>NoneType</a:t>
            </a:r>
            <a:r>
              <a:rPr lang="en-ID" sz="1800" b="0" i="0" u="none" strike="noStrike" kern="100" baseline="0" dirty="0">
                <a:solidFill>
                  <a:schemeClr val="tx1"/>
                </a:solidFill>
                <a:latin typeface="Consolas" panose="020B0609020204030204" pitchFamily="49" charset="0"/>
              </a:rPr>
              <a:t> (None)</a:t>
            </a:r>
            <a:endParaRPr lang="en-ID" sz="2800" b="1" i="0" u="none" strike="noStrike" kern="100" baseline="0" dirty="0">
              <a:solidFill>
                <a:schemeClr val="tx1"/>
              </a:solidFill>
              <a:latin typeface="Consolas" panose="020B0609020204030204" pitchFamily="49" charset="0"/>
            </a:endParaRPr>
          </a:p>
          <a:p>
            <a:pPr marR="0" lvl="0" rtl="0">
              <a:buFont typeface="Wingdings" panose="05000000000000000000" pitchFamily="2" charset="2"/>
              <a:buChar char="v"/>
            </a:pPr>
            <a:endParaRPr lang="en-ID" sz="2800" b="1" kern="100" dirty="0">
              <a:latin typeface="Consolas" panose="020B0609020204030204" pitchFamily="49" charset="0"/>
            </a:endParaRPr>
          </a:p>
          <a:p>
            <a:pPr marR="0" lvl="0" rtl="0">
              <a:buFont typeface="Wingdings" panose="05000000000000000000" pitchFamily="2" charset="2"/>
              <a:buChar char="v"/>
            </a:pPr>
            <a:r>
              <a:rPr lang="en-ID" sz="2800" b="1" i="0" u="none" strike="noStrike" kern="100" baseline="0" dirty="0">
                <a:solidFill>
                  <a:schemeClr val="tx1"/>
                </a:solidFill>
                <a:latin typeface="Consolas" panose="020B0609020204030204" pitchFamily="49" charset="0"/>
              </a:rPr>
              <a:t>Containers</a:t>
            </a:r>
            <a:r>
              <a:rPr lang="en-ID" sz="1800"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List (list)</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Tuple (tuple)</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Range (range)</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Set (set)</a:t>
            </a:r>
          </a:p>
          <a:p>
            <a:pPr marL="517525" marR="0" lvl="1" indent="-285750" rtl="0">
              <a:buFont typeface="Arial" panose="020B0604020202020204" pitchFamily="34" charset="0"/>
              <a:buChar char="•"/>
            </a:pPr>
            <a:r>
              <a:rPr lang="en-ID" sz="1800" b="0" i="0" u="none" strike="noStrike" kern="100" baseline="0" dirty="0">
                <a:solidFill>
                  <a:schemeClr val="tx1"/>
                </a:solidFill>
                <a:latin typeface="Consolas" panose="020B0609020204030204" pitchFamily="49" charset="0"/>
              </a:rPr>
              <a:t>Dictionary (</a:t>
            </a:r>
            <a:r>
              <a:rPr lang="en-ID" sz="1800" b="0" i="0" u="none" strike="noStrike" kern="100" baseline="0" dirty="0" err="1">
                <a:solidFill>
                  <a:schemeClr val="tx1"/>
                </a:solidFill>
                <a:latin typeface="Consolas" panose="020B0609020204030204" pitchFamily="49" charset="0"/>
              </a:rPr>
              <a:t>dict</a:t>
            </a:r>
            <a:r>
              <a:rPr lang="en-ID" sz="1800" b="0" i="0" u="none" strike="noStrike" kern="100" baseline="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88744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1127E-5F5B-1762-003D-4AE53F559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499409-D787-35B6-1519-608CFBB74C31}"/>
              </a:ext>
            </a:extLst>
          </p:cNvPr>
          <p:cNvSpPr>
            <a:spLocks noGrp="1"/>
          </p:cNvSpPr>
          <p:nvPr>
            <p:ph type="title"/>
          </p:nvPr>
        </p:nvSpPr>
        <p:spPr/>
        <p:txBody>
          <a:bodyPr>
            <a:normAutofit/>
          </a:bodyPr>
          <a:lstStyle/>
          <a:p>
            <a:pPr marR="0" rtl="0"/>
            <a:r>
              <a:rPr lang="en-US" b="1" i="0" u="none" strike="noStrike" kern="100" baseline="0" dirty="0">
                <a:solidFill>
                  <a:schemeClr val="tx1"/>
                </a:solidFill>
                <a:latin typeface="Consolas" panose="020B0609020204030204" pitchFamily="49" charset="0"/>
              </a:rPr>
              <a:t>Classification by Source</a:t>
            </a:r>
          </a:p>
        </p:txBody>
      </p:sp>
      <p:sp>
        <p:nvSpPr>
          <p:cNvPr id="3" name="Text Placeholder 2">
            <a:extLst>
              <a:ext uri="{FF2B5EF4-FFF2-40B4-BE49-F238E27FC236}">
                <a16:creationId xmlns:a16="http://schemas.microsoft.com/office/drawing/2014/main" id="{5C8BD4F3-315D-322A-3A2D-71F4A723BC2F}"/>
              </a:ext>
            </a:extLst>
          </p:cNvPr>
          <p:cNvSpPr>
            <a:spLocks noGrp="1"/>
          </p:cNvSpPr>
          <p:nvPr>
            <p:ph type="body" idx="1"/>
          </p:nvPr>
        </p:nvSpPr>
        <p:spPr>
          <a:xfrm>
            <a:off x="455721" y="2002536"/>
            <a:ext cx="11356758" cy="4017264"/>
          </a:xfrm>
        </p:spPr>
        <p:txBody>
          <a:bodyPr numCol="2">
            <a:normAutofit/>
          </a:bodyPr>
          <a:lstStyle/>
          <a:p>
            <a:pPr marR="0" lvl="0" rtl="0">
              <a:buFont typeface="Wingdings" panose="05000000000000000000" pitchFamily="2" charset="2"/>
              <a:buChar char="v"/>
            </a:pPr>
            <a:r>
              <a:rPr lang="en-ID" sz="1800" b="1" i="0" u="none" strike="noStrike" kern="100" baseline="0" dirty="0">
                <a:solidFill>
                  <a:schemeClr val="tx1"/>
                </a:solidFill>
                <a:latin typeface="Consolas" panose="020B0609020204030204" pitchFamily="49" charset="0"/>
              </a:rPr>
              <a:t>Built-in</a:t>
            </a:r>
            <a:r>
              <a:rPr lang="en-ID" sz="1800" b="0" i="0" u="none" strike="noStrike" kern="100" baseline="0" dirty="0">
                <a:solidFill>
                  <a:schemeClr val="tx1"/>
                </a:solidFill>
                <a:latin typeface="Consolas" panose="020B0609020204030204" pitchFamily="49" charset="0"/>
              </a:rPr>
              <a:t> </a:t>
            </a:r>
          </a:p>
          <a:p>
            <a:pPr marL="517525" lvl="1" indent="-285750">
              <a:buFont typeface="Arial" panose="020B0604020202020204" pitchFamily="34" charset="0"/>
              <a:buChar char="•"/>
            </a:pPr>
            <a:r>
              <a:rPr lang="en-ID" sz="1200" b="0" i="0" u="none" strike="noStrike" kern="100" baseline="0" dirty="0">
                <a:solidFill>
                  <a:schemeClr val="tx1"/>
                </a:solidFill>
                <a:latin typeface="Consolas" panose="020B0609020204030204" pitchFamily="49" charset="0"/>
              </a:rPr>
              <a:t>Integer (int)</a:t>
            </a:r>
          </a:p>
          <a:p>
            <a:pPr marL="517525" marR="0" lvl="1" indent="-285750" rtl="0">
              <a:buFont typeface="Arial" panose="020B0604020202020204" pitchFamily="34" charset="0"/>
              <a:buChar char="•"/>
            </a:pPr>
            <a:r>
              <a:rPr lang="en-ID" sz="1200" b="0" i="0" u="none" strike="noStrike" kern="100" baseline="0" dirty="0">
                <a:solidFill>
                  <a:schemeClr val="tx1"/>
                </a:solidFill>
                <a:latin typeface="Consolas" panose="020B0609020204030204" pitchFamily="49" charset="0"/>
              </a:rPr>
              <a:t>Float (float)</a:t>
            </a:r>
          </a:p>
          <a:p>
            <a:pPr marL="517525" marR="0" lvl="1" indent="-285750" rtl="0">
              <a:buFont typeface="Arial" panose="020B0604020202020204" pitchFamily="34" charset="0"/>
              <a:buChar char="•"/>
            </a:pPr>
            <a:r>
              <a:rPr lang="en-ID" sz="1200" b="0" i="0" u="none" strike="noStrike" kern="100" baseline="0" dirty="0">
                <a:solidFill>
                  <a:schemeClr val="tx1"/>
                </a:solidFill>
                <a:latin typeface="Consolas" panose="020B0609020204030204" pitchFamily="49" charset="0"/>
              </a:rPr>
              <a:t>Complex (complex)</a:t>
            </a:r>
          </a:p>
          <a:p>
            <a:pPr marL="517525" marR="0" lvl="1" indent="-285750" rtl="0">
              <a:buFont typeface="Arial" panose="020B0604020202020204" pitchFamily="34" charset="0"/>
              <a:buChar char="•"/>
            </a:pPr>
            <a:r>
              <a:rPr lang="en-ID" sz="1200" b="0" i="0" u="none" strike="noStrike" kern="100" baseline="0" dirty="0">
                <a:solidFill>
                  <a:schemeClr val="tx1"/>
                </a:solidFill>
                <a:latin typeface="Consolas" panose="020B0609020204030204" pitchFamily="49" charset="0"/>
              </a:rPr>
              <a:t>String (str)</a:t>
            </a:r>
          </a:p>
          <a:p>
            <a:pPr marL="517525" marR="0" lvl="1" indent="-285750" rtl="0">
              <a:buFont typeface="Arial" panose="020B0604020202020204" pitchFamily="34" charset="0"/>
              <a:buChar char="•"/>
            </a:pPr>
            <a:r>
              <a:rPr lang="en-ID" sz="1200" b="0" i="0" u="none" strike="noStrike" kern="100" baseline="0" dirty="0">
                <a:solidFill>
                  <a:schemeClr val="tx1"/>
                </a:solidFill>
                <a:latin typeface="Consolas" panose="020B0609020204030204" pitchFamily="49" charset="0"/>
              </a:rPr>
              <a:t>Boolean (bool)</a:t>
            </a:r>
          </a:p>
          <a:p>
            <a:pPr marL="517525" marR="0" lvl="1" indent="-285750" rtl="0">
              <a:buFont typeface="Arial" panose="020B0604020202020204" pitchFamily="34" charset="0"/>
              <a:buChar char="•"/>
            </a:pPr>
            <a:r>
              <a:rPr lang="en-ID" sz="1200" b="0" i="0" u="none" strike="noStrike" kern="100" baseline="0" dirty="0" err="1">
                <a:solidFill>
                  <a:schemeClr val="tx1"/>
                </a:solidFill>
                <a:latin typeface="Consolas" panose="020B0609020204030204" pitchFamily="49" charset="0"/>
              </a:rPr>
              <a:t>NoneType</a:t>
            </a:r>
            <a:r>
              <a:rPr lang="en-ID" sz="1200" b="0" i="0" u="none" strike="noStrike" kern="100" baseline="0" dirty="0">
                <a:solidFill>
                  <a:schemeClr val="tx1"/>
                </a:solidFill>
                <a:latin typeface="Consolas" panose="020B0609020204030204" pitchFamily="49" charset="0"/>
              </a:rPr>
              <a:t> (None)</a:t>
            </a:r>
            <a:r>
              <a:rPr lang="en-US" sz="1200"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US" sz="1200" b="0" i="0" u="none" strike="noStrike" kern="100" baseline="0" dirty="0">
                <a:solidFill>
                  <a:schemeClr val="tx1"/>
                </a:solidFill>
                <a:latin typeface="Consolas" panose="020B0609020204030204" pitchFamily="49" charset="0"/>
              </a:rPr>
              <a:t>List (list)</a:t>
            </a:r>
          </a:p>
          <a:p>
            <a:pPr marL="517525" marR="0" lvl="1" indent="-285750" rtl="0">
              <a:buFont typeface="Arial" panose="020B0604020202020204" pitchFamily="34" charset="0"/>
              <a:buChar char="•"/>
            </a:pPr>
            <a:r>
              <a:rPr lang="en-US" sz="1200" b="0" i="0" u="none" strike="noStrike" kern="100" baseline="0" dirty="0">
                <a:solidFill>
                  <a:schemeClr val="tx1"/>
                </a:solidFill>
                <a:latin typeface="Consolas" panose="020B0609020204030204" pitchFamily="49" charset="0"/>
              </a:rPr>
              <a:t>Tuple (tuple)</a:t>
            </a:r>
          </a:p>
          <a:p>
            <a:pPr marL="517525" marR="0" lvl="1" indent="-285750" rtl="0">
              <a:buFont typeface="Arial" panose="020B0604020202020204" pitchFamily="34" charset="0"/>
              <a:buChar char="•"/>
            </a:pPr>
            <a:r>
              <a:rPr lang="en-US" sz="1200" b="0" i="0" u="none" strike="noStrike" kern="100" baseline="0" dirty="0">
                <a:solidFill>
                  <a:schemeClr val="tx1"/>
                </a:solidFill>
                <a:latin typeface="Consolas" panose="020B0609020204030204" pitchFamily="49" charset="0"/>
              </a:rPr>
              <a:t>Range (range)</a:t>
            </a:r>
          </a:p>
          <a:p>
            <a:pPr marL="517525" marR="0" lvl="1" indent="-285750" rtl="0">
              <a:buFont typeface="Arial" panose="020B0604020202020204" pitchFamily="34" charset="0"/>
              <a:buChar char="•"/>
            </a:pPr>
            <a:r>
              <a:rPr lang="en-US" sz="1200" b="0" i="0" u="none" strike="noStrike" kern="100" baseline="0" dirty="0">
                <a:solidFill>
                  <a:schemeClr val="tx1"/>
                </a:solidFill>
                <a:latin typeface="Consolas" panose="020B0609020204030204" pitchFamily="49" charset="0"/>
              </a:rPr>
              <a:t>Set (set)</a:t>
            </a:r>
          </a:p>
          <a:p>
            <a:pPr marL="517525" marR="0" lvl="1" indent="-285750" rtl="0">
              <a:buFont typeface="Arial" panose="020B0604020202020204" pitchFamily="34" charset="0"/>
              <a:buChar char="•"/>
            </a:pPr>
            <a:r>
              <a:rPr lang="en-US" sz="1200" b="0" i="0" u="none" strike="noStrike" kern="100" baseline="0" dirty="0">
                <a:solidFill>
                  <a:schemeClr val="tx1"/>
                </a:solidFill>
                <a:latin typeface="Consolas" panose="020B0609020204030204" pitchFamily="49" charset="0"/>
              </a:rPr>
              <a:t>Dictionary (</a:t>
            </a:r>
            <a:r>
              <a:rPr lang="en-US" sz="1200" b="0" i="0" u="none" strike="noStrike" kern="100" baseline="0" dirty="0" err="1">
                <a:solidFill>
                  <a:schemeClr val="tx1"/>
                </a:solidFill>
                <a:latin typeface="Consolas" panose="020B0609020204030204" pitchFamily="49" charset="0"/>
              </a:rPr>
              <a:t>dict</a:t>
            </a:r>
            <a:r>
              <a:rPr lang="en-US" sz="1200" b="0" i="0" u="none" strike="noStrike" kern="100" baseline="0" dirty="0">
                <a:solidFill>
                  <a:schemeClr val="tx1"/>
                </a:solidFill>
                <a:latin typeface="Consolas" panose="020B0609020204030204" pitchFamily="49" charset="0"/>
              </a:rPr>
              <a:t>)</a:t>
            </a:r>
            <a:endParaRPr lang="en-ID" sz="1200" b="1" i="0" u="none" strike="noStrike" kern="100" baseline="0" dirty="0">
              <a:solidFill>
                <a:schemeClr val="tx1"/>
              </a:solidFill>
              <a:latin typeface="Consolas" panose="020B0609020204030204" pitchFamily="49" charset="0"/>
            </a:endParaRPr>
          </a:p>
          <a:p>
            <a:pPr marR="0" lvl="0" rtl="0">
              <a:buFont typeface="Wingdings" panose="05000000000000000000" pitchFamily="2" charset="2"/>
              <a:buChar char="v"/>
            </a:pPr>
            <a:r>
              <a:rPr lang="en-ID" sz="1800" b="1" i="0" u="none" strike="noStrike" kern="100" baseline="0" dirty="0">
                <a:solidFill>
                  <a:schemeClr val="tx1"/>
                </a:solidFill>
                <a:latin typeface="Consolas" panose="020B0609020204030204" pitchFamily="49" charset="0"/>
              </a:rPr>
              <a:t>External</a:t>
            </a:r>
            <a:r>
              <a:rPr lang="en-ID" sz="1800" b="0" i="0" u="none" strike="noStrike" kern="100" baseline="0" dirty="0">
                <a:solidFill>
                  <a:schemeClr val="tx1"/>
                </a:solidFill>
                <a:latin typeface="Consolas" panose="020B0609020204030204" pitchFamily="49" charset="0"/>
              </a:rPr>
              <a:t> </a:t>
            </a:r>
          </a:p>
          <a:p>
            <a:pPr marL="517525" marR="0" lvl="1" indent="-285750" rtl="0">
              <a:buFont typeface="Arial" panose="020B0604020202020204" pitchFamily="34" charset="0"/>
              <a:buChar char="•"/>
            </a:pPr>
            <a:r>
              <a:rPr lang="en-ID" sz="1200" b="0" i="0" u="none" strike="noStrike" kern="100" baseline="0" dirty="0" err="1">
                <a:solidFill>
                  <a:schemeClr val="tx1"/>
                </a:solidFill>
                <a:latin typeface="Consolas" panose="020B0609020204030204" pitchFamily="49" charset="0"/>
              </a:rPr>
              <a:t>numpy.ndarray</a:t>
            </a:r>
            <a:endParaRPr lang="en-ID" sz="1200" kern="100" dirty="0">
              <a:latin typeface="Consolas" panose="020B0609020204030204" pitchFamily="49" charset="0"/>
            </a:endParaRPr>
          </a:p>
          <a:p>
            <a:pPr marL="517525" marR="0" lvl="1" indent="-285750" rtl="0">
              <a:buFont typeface="Arial" panose="020B0604020202020204" pitchFamily="34" charset="0"/>
              <a:buChar char="•"/>
            </a:pPr>
            <a:r>
              <a:rPr lang="en-ID" sz="1200" b="0" i="0" u="none" strike="noStrike" kern="100" baseline="0" dirty="0" err="1">
                <a:solidFill>
                  <a:schemeClr val="tx1"/>
                </a:solidFill>
                <a:latin typeface="Consolas" panose="020B0609020204030204" pitchFamily="49" charset="0"/>
              </a:rPr>
              <a:t>pandas.DataFrame</a:t>
            </a:r>
            <a:endParaRPr lang="en-ID" sz="1200" kern="100" dirty="0">
              <a:latin typeface="Consolas" panose="020B0609020204030204" pitchFamily="49" charset="0"/>
            </a:endParaRPr>
          </a:p>
          <a:p>
            <a:pPr marL="517525" marR="0" lvl="1" indent="-285750" rtl="0">
              <a:buFont typeface="Arial" panose="020B0604020202020204" pitchFamily="34" charset="0"/>
              <a:buChar char="•"/>
            </a:pPr>
            <a:r>
              <a:rPr lang="en-ID" sz="1200" b="0" i="0" u="none" strike="noStrike" kern="100" baseline="0" dirty="0" err="1">
                <a:solidFill>
                  <a:schemeClr val="tx1"/>
                </a:solidFill>
                <a:latin typeface="Consolas" panose="020B0609020204030204" pitchFamily="49" charset="0"/>
              </a:rPr>
              <a:t>datetime.date</a:t>
            </a:r>
            <a:endParaRPr lang="en-ID" sz="1200" b="0" i="0" u="none" strike="noStrike" kern="100" baseline="0" dirty="0">
              <a:solidFill>
                <a:schemeClr val="tx1"/>
              </a:solidFill>
              <a:latin typeface="Consolas" panose="020B0609020204030204" pitchFamily="49" charset="0"/>
            </a:endParaRPr>
          </a:p>
          <a:p>
            <a:pPr marL="517525" marR="0" lvl="1" indent="-285750" rtl="0">
              <a:buFont typeface="Arial" panose="020B0604020202020204" pitchFamily="34" charset="0"/>
              <a:buChar char="•"/>
            </a:pPr>
            <a:r>
              <a:rPr lang="en-ID" sz="1200" kern="100" dirty="0">
                <a:latin typeface="Consolas" panose="020B0609020204030204" pitchFamily="49" charset="0"/>
              </a:rPr>
              <a:t>Etc.</a:t>
            </a:r>
            <a:endParaRPr lang="en-ID" sz="1200" b="0" i="0" u="none" strike="noStrike" kern="100" baseline="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82295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008B-05EE-71B1-BF42-589E2E3F0A4E}"/>
              </a:ext>
            </a:extLst>
          </p:cNvPr>
          <p:cNvSpPr>
            <a:spLocks noGrp="1"/>
          </p:cNvSpPr>
          <p:nvPr>
            <p:ph type="title"/>
          </p:nvPr>
        </p:nvSpPr>
        <p:spPr/>
        <p:txBody>
          <a:bodyPr>
            <a:normAutofit fontScale="90000"/>
          </a:bodyPr>
          <a:lstStyle/>
          <a:p>
            <a:pPr marR="0" rtl="0"/>
            <a:r>
              <a:rPr lang="en-ID" b="1" i="0" u="none" strike="noStrike" kern="100" baseline="0" dirty="0">
                <a:solidFill>
                  <a:schemeClr val="tx1"/>
                </a:solidFill>
                <a:latin typeface="Consolas" panose="020B0609020204030204" pitchFamily="49" charset="0"/>
              </a:rPr>
              <a:t>Conclusion:</a:t>
            </a:r>
            <a:br>
              <a:rPr lang="en-ID" b="1" i="0" u="none" strike="noStrike" kern="100" baseline="0" dirty="0">
                <a:solidFill>
                  <a:schemeClr val="tx1"/>
                </a:solidFill>
                <a:latin typeface="Consolas" panose="020B0609020204030204" pitchFamily="49" charset="0"/>
              </a:rPr>
            </a:br>
            <a:r>
              <a:rPr lang="en-ID" b="1" i="0" u="none" strike="noStrike" kern="100" baseline="0" dirty="0">
                <a:solidFill>
                  <a:schemeClr val="tx1"/>
                </a:solidFill>
                <a:latin typeface="Consolas" panose="020B0609020204030204" pitchFamily="49" charset="0"/>
              </a:rPr>
              <a:t>You should pick the right Datatype?</a:t>
            </a:r>
          </a:p>
        </p:txBody>
      </p:sp>
      <p:sp>
        <p:nvSpPr>
          <p:cNvPr id="3" name="Text Placeholder 2">
            <a:extLst>
              <a:ext uri="{FF2B5EF4-FFF2-40B4-BE49-F238E27FC236}">
                <a16:creationId xmlns:a16="http://schemas.microsoft.com/office/drawing/2014/main" id="{B81E77BF-40BB-406B-D2AE-95CF4EB2BF7D}"/>
              </a:ext>
            </a:extLst>
          </p:cNvPr>
          <p:cNvSpPr>
            <a:spLocks noGrp="1"/>
          </p:cNvSpPr>
          <p:nvPr>
            <p:ph type="body" idx="1"/>
          </p:nvPr>
        </p:nvSpPr>
        <p:spPr/>
        <p:txBody>
          <a:bodyPr>
            <a:normAutofit/>
          </a:bodyPr>
          <a:lstStyle/>
          <a:p>
            <a:pPr algn="just"/>
            <a:r>
              <a:rPr lang="en-US" dirty="0">
                <a:latin typeface="Consolas" panose="020B0609020204030204" pitchFamily="49" charset="0"/>
              </a:rPr>
              <a:t>Selecting the right data type ensures that your program uses memory efficiently, avoids unnecessary overhead, and helps optimize performance, especially when dealing with large datasets or performance-critical applications.</a:t>
            </a:r>
            <a:endParaRPr lang="en-ID" b="0" i="0" u="none" strike="noStrike" kern="100" baseline="0" dirty="0">
              <a:solidFill>
                <a:schemeClr val="tx1"/>
              </a:solidFill>
              <a:latin typeface="Consolas" panose="020B0609020204030204" pitchFamily="49" charset="0"/>
            </a:endParaRPr>
          </a:p>
          <a:p>
            <a:pPr algn="just"/>
            <a:r>
              <a:rPr lang="en-US" dirty="0">
                <a:latin typeface="Consolas" panose="020B0609020204030204" pitchFamily="49" charset="0"/>
              </a:rPr>
              <a:t>Selecting the right data type improves processing speed by reducing memory overhead, optimizing operations, and ensuring that data is stored and accessed in the most efficient way possible. By using the appropriate data types for the task, you can significantly enhance the performance of your program, particularly when dealing with large amounts of data or complex computations.</a:t>
            </a:r>
          </a:p>
          <a:p>
            <a:pPr algn="just"/>
            <a:r>
              <a:rPr lang="en-US" dirty="0">
                <a:latin typeface="Consolas" panose="020B0609020204030204" pitchFamily="49" charset="0"/>
              </a:rPr>
              <a:t>Selecting the right data type simplifies the programming process by improving code readability, reducing errors, making the programmer's intentions clear, and providing convenient methods for common tasks. By using the appropriate data structures and types, developers can write more maintainable, efficient, and understandable code, ultimately saving time and effort during development and debugging.</a:t>
            </a:r>
            <a:endParaRPr lang="en-US" dirty="0"/>
          </a:p>
          <a:p>
            <a:pPr marR="0" lvl="0" rtl="0"/>
            <a:endParaRPr lang="nn-NO" b="0" i="0" u="none" strike="noStrike" kern="100" baseline="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159362053"/>
      </p:ext>
    </p:extLst>
  </p:cSld>
  <p:clrMapOvr>
    <a:masterClrMapping/>
  </p:clrMapOvr>
</p:sld>
</file>

<file path=ppt/theme/theme1.xml><?xml version="1.0" encoding="utf-8"?>
<a:theme xmlns:a="http://schemas.openxmlformats.org/drawingml/2006/main" name="Blue atom design">
  <a:themeElements>
    <a:clrScheme name="Custom 412">
      <a:dk1>
        <a:sysClr val="windowText" lastClr="000000"/>
      </a:dk1>
      <a:lt1>
        <a:sysClr val="window" lastClr="FFFFFF"/>
      </a:lt1>
      <a:dk2>
        <a:srgbClr val="003A52"/>
      </a:dk2>
      <a:lt2>
        <a:srgbClr val="F4997C"/>
      </a:lt2>
      <a:accent1>
        <a:srgbClr val="99CB38"/>
      </a:accent1>
      <a:accent2>
        <a:srgbClr val="F4997C"/>
      </a:accent2>
      <a:accent3>
        <a:srgbClr val="37A76F"/>
      </a:accent3>
      <a:accent4>
        <a:srgbClr val="44C1A3"/>
      </a:accent4>
      <a:accent5>
        <a:srgbClr val="4EB3CF"/>
      </a:accent5>
      <a:accent6>
        <a:srgbClr val="51C3F9"/>
      </a:accent6>
      <a:hlink>
        <a:srgbClr val="F4997C"/>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36_win32_CP_v6" id="{3A0623D8-F119-4DA7-B77F-DBC725335A77}" vid="{8D7EC14E-7A19-4A7A-B1A0-81D5834E36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atom design slides</Template>
  <TotalTime>98</TotalTime>
  <Words>492</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Consolas</vt:lpstr>
      <vt:lpstr>Wingdings</vt:lpstr>
      <vt:lpstr>Blue atom design</vt:lpstr>
      <vt:lpstr>The Overview of Data Type in Python</vt:lpstr>
      <vt:lpstr>Intro</vt:lpstr>
      <vt:lpstr>The role</vt:lpstr>
      <vt:lpstr>Classifications</vt:lpstr>
      <vt:lpstr>Classification by Purpose</vt:lpstr>
      <vt:lpstr>Classification by Data structure</vt:lpstr>
      <vt:lpstr>Classification by Source</vt:lpstr>
      <vt:lpstr>Conclusion: You should pick the right Datatype?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kadar Solihat</dc:creator>
  <cp:lastModifiedBy>kadar Solihat</cp:lastModifiedBy>
  <cp:revision>30</cp:revision>
  <dcterms:created xsi:type="dcterms:W3CDTF">2024-12-09T06:29:15Z</dcterms:created>
  <dcterms:modified xsi:type="dcterms:W3CDTF">2024-12-15T04:19:31Z</dcterms:modified>
</cp:coreProperties>
</file>