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EA3-EE07-4CA4-A837-42AF69335D38}" type="datetimeFigureOut">
              <a:rPr lang="es-MX" smtClean="0"/>
              <a:t>07/02/2014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5CCC-7EA8-4E3A-B589-45829D0B95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EA3-EE07-4CA4-A837-42AF69335D38}" type="datetimeFigureOut">
              <a:rPr lang="es-MX" smtClean="0"/>
              <a:t>07/02/2014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5CCC-7EA8-4E3A-B589-45829D0B95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EA3-EE07-4CA4-A837-42AF69335D38}" type="datetimeFigureOut">
              <a:rPr lang="es-MX" smtClean="0"/>
              <a:t>07/02/2014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5CCC-7EA8-4E3A-B589-45829D0B95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EA3-EE07-4CA4-A837-42AF69335D38}" type="datetimeFigureOut">
              <a:rPr lang="es-MX" smtClean="0"/>
              <a:t>07/02/2014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5CCC-7EA8-4E3A-B589-45829D0B95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EA3-EE07-4CA4-A837-42AF69335D38}" type="datetimeFigureOut">
              <a:rPr lang="es-MX" smtClean="0"/>
              <a:t>07/02/2014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5CCC-7EA8-4E3A-B589-45829D0B95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EA3-EE07-4CA4-A837-42AF69335D38}" type="datetimeFigureOut">
              <a:rPr lang="es-MX" smtClean="0"/>
              <a:t>07/02/2014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5CCC-7EA8-4E3A-B589-45829D0B95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EA3-EE07-4CA4-A837-42AF69335D38}" type="datetimeFigureOut">
              <a:rPr lang="es-MX" smtClean="0"/>
              <a:t>07/02/2014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5CCC-7EA8-4E3A-B589-45829D0B95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EA3-EE07-4CA4-A837-42AF69335D38}" type="datetimeFigureOut">
              <a:rPr lang="es-MX" smtClean="0"/>
              <a:t>07/02/2014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5CCC-7EA8-4E3A-B589-45829D0B95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EA3-EE07-4CA4-A837-42AF69335D38}" type="datetimeFigureOut">
              <a:rPr lang="es-MX" smtClean="0"/>
              <a:t>07/02/2014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5CCC-7EA8-4E3A-B589-45829D0B95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EA3-EE07-4CA4-A837-42AF69335D38}" type="datetimeFigureOut">
              <a:rPr lang="es-MX" smtClean="0"/>
              <a:t>07/02/2014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5CCC-7EA8-4E3A-B589-45829D0B95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EA3-EE07-4CA4-A837-42AF69335D38}" type="datetimeFigureOut">
              <a:rPr lang="es-MX" smtClean="0"/>
              <a:t>07/02/2014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5CCC-7EA8-4E3A-B589-45829D0B95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8EEA3-EE07-4CA4-A837-42AF69335D38}" type="datetimeFigureOut">
              <a:rPr lang="es-MX" smtClean="0"/>
              <a:t>07/02/2014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75CCC-7EA8-4E3A-B589-45829D0B95A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1081243.JPG"/>
          <p:cNvPicPr>
            <a:picLocks noChangeAspect="1"/>
          </p:cNvPicPr>
          <p:nvPr/>
        </p:nvPicPr>
        <p:blipFill>
          <a:blip r:embed="rId2" cstate="print"/>
          <a:srcRect l="3160" r="3699"/>
          <a:stretch>
            <a:fillRect/>
          </a:stretch>
        </p:blipFill>
        <p:spPr>
          <a:xfrm>
            <a:off x="218371" y="0"/>
            <a:ext cx="3168352" cy="1916832"/>
          </a:xfrm>
          <a:prstGeom prst="rect">
            <a:avLst/>
          </a:prstGeom>
        </p:spPr>
      </p:pic>
      <p:pic>
        <p:nvPicPr>
          <p:cNvPr id="5" name="4 Imagen" descr="P2051753.jpg"/>
          <p:cNvPicPr>
            <a:picLocks noChangeAspect="1"/>
          </p:cNvPicPr>
          <p:nvPr/>
        </p:nvPicPr>
        <p:blipFill>
          <a:blip r:embed="rId3" cstate="print"/>
          <a:srcRect l="20478" b="1663"/>
          <a:stretch>
            <a:fillRect/>
          </a:stretch>
        </p:blipFill>
        <p:spPr>
          <a:xfrm>
            <a:off x="3390996" y="0"/>
            <a:ext cx="2750823" cy="1916832"/>
          </a:xfrm>
          <a:prstGeom prst="rect">
            <a:avLst/>
          </a:prstGeom>
        </p:spPr>
      </p:pic>
      <p:pic>
        <p:nvPicPr>
          <p:cNvPr id="6" name="5 Imagen" descr="P2271839.JPG"/>
          <p:cNvPicPr>
            <a:picLocks noChangeAspect="1"/>
          </p:cNvPicPr>
          <p:nvPr/>
        </p:nvPicPr>
        <p:blipFill>
          <a:blip r:embed="rId4" cstate="print"/>
          <a:srcRect r="10049" b="2612"/>
          <a:stretch>
            <a:fillRect/>
          </a:stretch>
        </p:blipFill>
        <p:spPr>
          <a:xfrm>
            <a:off x="213020" y="1916832"/>
            <a:ext cx="3422876" cy="2088232"/>
          </a:xfrm>
          <a:prstGeom prst="rect">
            <a:avLst/>
          </a:prstGeom>
        </p:spPr>
      </p:pic>
      <p:pic>
        <p:nvPicPr>
          <p:cNvPr id="10" name="9 Imagen" descr="P2051763.jpg"/>
          <p:cNvPicPr>
            <a:picLocks noChangeAspect="1"/>
          </p:cNvPicPr>
          <p:nvPr/>
        </p:nvPicPr>
        <p:blipFill>
          <a:blip r:embed="rId5" cstate="print"/>
          <a:srcRect l="30769"/>
          <a:stretch>
            <a:fillRect/>
          </a:stretch>
        </p:blipFill>
        <p:spPr>
          <a:xfrm>
            <a:off x="3563888" y="1916833"/>
            <a:ext cx="2592288" cy="208823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 l="5544" t="17143"/>
          <a:stretch>
            <a:fillRect/>
          </a:stretch>
        </p:blipFill>
        <p:spPr bwMode="auto">
          <a:xfrm>
            <a:off x="212577" y="3995439"/>
            <a:ext cx="316879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guadalupe.aguilera</dc:creator>
  <cp:lastModifiedBy>guadalupe.aguilera</cp:lastModifiedBy>
  <cp:revision>1</cp:revision>
  <dcterms:created xsi:type="dcterms:W3CDTF">2014-02-07T18:16:31Z</dcterms:created>
  <dcterms:modified xsi:type="dcterms:W3CDTF">2014-02-07T18:39:14Z</dcterms:modified>
</cp:coreProperties>
</file>