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6" r:id="rId4"/>
    <p:sldId id="260" r:id="rId5"/>
    <p:sldId id="262" r:id="rId6"/>
    <p:sldId id="265" r:id="rId7"/>
    <p:sldId id="263" r:id="rId8"/>
    <p:sldId id="264" r:id="rId9"/>
  </p:sldIdLst>
  <p:sldSz cx="9144000" cy="6858000" type="screen4x3"/>
  <p:notesSz cx="6858000" cy="9144000"/>
  <p:custDataLst>
    <p:tags r:id="rId10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896-887B-49CE-AB37-2A4184C2DAE8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7B9-1ADD-4085-A81D-C69499E2EB8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896-887B-49CE-AB37-2A4184C2DAE8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7B9-1ADD-4085-A81D-C69499E2EB8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896-887B-49CE-AB37-2A4184C2DAE8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7B9-1ADD-4085-A81D-C69499E2EB8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896-887B-49CE-AB37-2A4184C2DAE8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7B9-1ADD-4085-A81D-C69499E2EB8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896-887B-49CE-AB37-2A4184C2DAE8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7B9-1ADD-4085-A81D-C69499E2EB8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896-887B-49CE-AB37-2A4184C2DAE8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7B9-1ADD-4085-A81D-C69499E2EB8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896-887B-49CE-AB37-2A4184C2DAE8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7B9-1ADD-4085-A81D-C69499E2EB8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896-887B-49CE-AB37-2A4184C2DAE8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7B9-1ADD-4085-A81D-C69499E2EB8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896-887B-49CE-AB37-2A4184C2DAE8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7B9-1ADD-4085-A81D-C69499E2EB8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896-887B-49CE-AB37-2A4184C2DAE8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7B9-1ADD-4085-A81D-C69499E2EB8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896-887B-49CE-AB37-2A4184C2DAE8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7B9-1ADD-4085-A81D-C69499E2EB8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F896-887B-49CE-AB37-2A4184C2DAE8}" type="datetimeFigureOut">
              <a:rPr lang="es-MX" smtClean="0"/>
              <a:t>02/05/2014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37B9-1ADD-4085-A81D-C69499E2EB80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napp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7658" y="1052736"/>
            <a:ext cx="3308684" cy="1428750"/>
          </a:xfrm>
          <a:prstGeom prst="rect">
            <a:avLst/>
          </a:prstGeom>
        </p:spPr>
      </p:pic>
      <p:pic>
        <p:nvPicPr>
          <p:cNvPr id="5" name="4 Imagen" descr="Nappolea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1475" y="2931545"/>
            <a:ext cx="781050" cy="994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ippc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6550" y="1578496"/>
            <a:ext cx="3390900" cy="1747292"/>
          </a:xfrm>
          <a:prstGeom prst="rect">
            <a:avLst/>
          </a:prstGeom>
        </p:spPr>
      </p:pic>
      <p:pic>
        <p:nvPicPr>
          <p:cNvPr id="5" name="4 Imagen" descr="ipp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0762" y="3716263"/>
            <a:ext cx="4562474" cy="50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eppo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722207"/>
            <a:ext cx="2592288" cy="2706235"/>
          </a:xfrm>
          <a:prstGeom prst="rect">
            <a:avLst/>
          </a:prstGeom>
        </p:spPr>
      </p:pic>
      <p:pic>
        <p:nvPicPr>
          <p:cNvPr id="6" name="5 Imagen" descr="eb9d1478efd68f8078df6aa8a6c3f61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3573016"/>
            <a:ext cx="2808312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RASF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5409" y="2667000"/>
            <a:ext cx="2773181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-RAPEX-slogan-rgb-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1268760"/>
            <a:ext cx="2743200" cy="2743200"/>
          </a:xfrm>
          <a:prstGeom prst="rect">
            <a:avLst/>
          </a:prstGeom>
        </p:spPr>
      </p:pic>
      <p:pic>
        <p:nvPicPr>
          <p:cNvPr id="5" name="4 Imagen" descr="RAP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2337" y="4221088"/>
            <a:ext cx="3182229" cy="2130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CODEX_Logo_w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708920"/>
            <a:ext cx="4745830" cy="1925195"/>
          </a:xfrm>
          <a:prstGeom prst="rect">
            <a:avLst/>
          </a:prstGeom>
        </p:spPr>
      </p:pic>
      <p:pic>
        <p:nvPicPr>
          <p:cNvPr id="3" name="2 Imagen" descr="Codex-alimentari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340768"/>
            <a:ext cx="7467600" cy="975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Image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444" y="2130659"/>
            <a:ext cx="8241111" cy="2596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HMLogo_Tra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058" y="2348880"/>
            <a:ext cx="7623884" cy="2160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005&quot;&gt;&lt;property id=&quot;20148&quot; value=&quot;5&quot;/&gt;&lt;property id=&quot;20300&quot; value=&quot;Slide 2&quot;/&gt;&lt;property id=&quot;20307&quot; value=&quot;259&quot;/&gt;&lt;/object&gt;&lt;object type=&quot;3&quot; unique_id=&quot;10054&quot;&gt;&lt;property id=&quot;20148&quot; value=&quot;5&quot;/&gt;&lt;property id=&quot;20300&quot; value=&quot;Slide 3&quot;/&gt;&lt;property id=&quot;20307&quot; value=&quot;266&quot;/&gt;&lt;/object&gt;&lt;object type=&quot;3&quot; unique_id=&quot;10055&quot;&gt;&lt;property id=&quot;20148&quot; value=&quot;5&quot;/&gt;&lt;property id=&quot;20300&quot; value=&quot;Slide 4&quot;/&gt;&lt;property id=&quot;20307&quot; value=&quot;260&quot;/&gt;&lt;/object&gt;&lt;object type=&quot;3&quot; unique_id=&quot;10056&quot;&gt;&lt;property id=&quot;20148&quot; value=&quot;5&quot;/&gt;&lt;property id=&quot;20300&quot; value=&quot;Slide 5&quot;/&gt;&lt;property id=&quot;20307&quot; value=&quot;262&quot;/&gt;&lt;/object&gt;&lt;object type=&quot;3&quot; unique_id=&quot;10057&quot;&gt;&lt;property id=&quot;20148&quot; value=&quot;5&quot;/&gt;&lt;property id=&quot;20300&quot; value=&quot;Slide 6&quot;/&gt;&lt;property id=&quot;20307&quot; value=&quot;265&quot;/&gt;&lt;/object&gt;&lt;object type=&quot;3&quot; unique_id=&quot;10058&quot;&gt;&lt;property id=&quot;20148&quot; value=&quot;5&quot;/&gt;&lt;property id=&quot;20300&quot; value=&quot;Slide 7&quot;/&gt;&lt;property id=&quot;20307&quot; value=&quot;263&quot;/&gt;&lt;/object&gt;&lt;object type=&quot;3&quot; unique_id=&quot;10059&quot;&gt;&lt;property id=&quot;20148&quot; value=&quot;5&quot;/&gt;&lt;property id=&quot;20300&quot; value=&quot;Slide 8&quot;/&gt;&lt;property id=&quot;20307&quot; value=&quot;26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Presentación en pantalla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yamne.ortega</dc:creator>
  <cp:lastModifiedBy>yamne.ortega</cp:lastModifiedBy>
  <cp:revision>10</cp:revision>
  <dcterms:created xsi:type="dcterms:W3CDTF">2014-05-02T14:35:20Z</dcterms:created>
  <dcterms:modified xsi:type="dcterms:W3CDTF">2014-05-02T15:36:52Z</dcterms:modified>
</cp:coreProperties>
</file>