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892E-AF5B-8840-B108-08F51E96D17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333A-40D0-8B49-A1D6-4FEA701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0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892E-AF5B-8840-B108-08F51E96D17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333A-40D0-8B49-A1D6-4FEA701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892E-AF5B-8840-B108-08F51E96D17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333A-40D0-8B49-A1D6-4FEA701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892E-AF5B-8840-B108-08F51E96D17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333A-40D0-8B49-A1D6-4FEA701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892E-AF5B-8840-B108-08F51E96D17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333A-40D0-8B49-A1D6-4FEA701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892E-AF5B-8840-B108-08F51E96D17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333A-40D0-8B49-A1D6-4FEA701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892E-AF5B-8840-B108-08F51E96D17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333A-40D0-8B49-A1D6-4FEA701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892E-AF5B-8840-B108-08F51E96D17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333A-40D0-8B49-A1D6-4FEA701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2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892E-AF5B-8840-B108-08F51E96D17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333A-40D0-8B49-A1D6-4FEA701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892E-AF5B-8840-B108-08F51E96D17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333A-40D0-8B49-A1D6-4FEA701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8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892E-AF5B-8840-B108-08F51E96D17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333A-40D0-8B49-A1D6-4FEA701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892E-AF5B-8840-B108-08F51E96D17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333A-40D0-8B49-A1D6-4FEA701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4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58696"/>
              </p:ext>
            </p:extLst>
          </p:nvPr>
        </p:nvGraphicFramePr>
        <p:xfrm>
          <a:off x="2544956" y="1619196"/>
          <a:ext cx="21162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username: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r>
                        <a:rPr lang="en-US" baseline="0" dirty="0" smtClean="0"/>
                        <a:t>: 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19944"/>
              </p:ext>
            </p:extLst>
          </p:nvPr>
        </p:nvGraphicFramePr>
        <p:xfrm>
          <a:off x="6834459" y="1619196"/>
          <a:ext cx="21162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r>
                        <a:rPr lang="en-US" baseline="0" dirty="0" smtClean="0"/>
                        <a:t>: string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starting_price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int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user_id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fkey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81789"/>
              </p:ext>
            </p:extLst>
          </p:nvPr>
        </p:nvGraphicFramePr>
        <p:xfrm>
          <a:off x="4661210" y="4113353"/>
          <a:ext cx="21162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fkey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price: </a:t>
                      </a:r>
                      <a:r>
                        <a:rPr lang="en-US" baseline="0" dirty="0" err="1" smtClean="0"/>
                        <a:t>int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Elbow Connector 7"/>
          <p:cNvCxnSpPr>
            <a:endCxn id="4" idx="2"/>
          </p:cNvCxnSpPr>
          <p:nvPr/>
        </p:nvCxnSpPr>
        <p:spPr>
          <a:xfrm rot="16200000" flipV="1">
            <a:off x="3172977" y="3161823"/>
            <a:ext cx="1918341" cy="1058127"/>
          </a:xfrm>
          <a:prstGeom prst="bentConnector3">
            <a:avLst>
              <a:gd name="adj1" fmla="val 1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5" idx="2"/>
          </p:cNvCxnSpPr>
          <p:nvPr/>
        </p:nvCxnSpPr>
        <p:spPr>
          <a:xfrm rot="5400000" flipH="1" flipV="1">
            <a:off x="6545974" y="3704889"/>
            <a:ext cx="1578105" cy="1115120"/>
          </a:xfrm>
          <a:prstGeom prst="bentConnector3">
            <a:avLst>
              <a:gd name="adj1" fmla="val -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4" idx="3"/>
          </p:cNvCxnSpPr>
          <p:nvPr/>
        </p:nvCxnSpPr>
        <p:spPr>
          <a:xfrm rot="10800000">
            <a:off x="4661211" y="2175456"/>
            <a:ext cx="2173249" cy="1147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Ryvan Firdy</dc:creator>
  <cp:lastModifiedBy>Ryvan Firdy</cp:lastModifiedBy>
  <cp:revision>1</cp:revision>
  <dcterms:created xsi:type="dcterms:W3CDTF">2017-09-25T04:10:58Z</dcterms:created>
  <dcterms:modified xsi:type="dcterms:W3CDTF">2017-09-25T04:17:52Z</dcterms:modified>
</cp:coreProperties>
</file>