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eebo Regular" charset="1" panose="00000500000000000000"/>
      <p:regular r:id="rId10"/>
    </p:embeddedFont>
    <p:embeddedFont>
      <p:font typeface="Heebo Regular Bold" charset="1" panose="00000600000000000000"/>
      <p:regular r:id="rId11"/>
    </p:embeddedFont>
    <p:embeddedFont>
      <p:font typeface="Heebo Bold" charset="1" panose="00000800000000000000"/>
      <p:regular r:id="rId12"/>
    </p:embeddedFont>
    <p:embeddedFont>
      <p:font typeface="Heebo Bold Bold" charset="1" panose="00000900000000000000"/>
      <p:regular r:id="rId13"/>
    </p:embeddedFont>
    <p:embeddedFont>
      <p:font typeface="Mukta Mahee Regular" charset="1" panose="020B0000000000000000"/>
      <p:regular r:id="rId14"/>
    </p:embeddedFont>
    <p:embeddedFont>
      <p:font typeface="Mukta Mahee Regular Bold" charset="1" panose="020B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9400" y="2188449"/>
            <a:ext cx="16834000" cy="4021851"/>
            <a:chOff x="0" y="0"/>
            <a:chExt cx="4433646" cy="1059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33646" cy="1059253"/>
            </a:xfrm>
            <a:custGeom>
              <a:avLst/>
              <a:gdLst/>
              <a:ahLst/>
              <a:cxnLst/>
              <a:rect r="r" b="b" t="t" l="l"/>
              <a:pathLst>
                <a:path h="1059253" w="4433646">
                  <a:moveTo>
                    <a:pt x="0" y="0"/>
                  </a:moveTo>
                  <a:lnTo>
                    <a:pt x="4433646" y="0"/>
                  </a:lnTo>
                  <a:lnTo>
                    <a:pt x="4433646" y="1059253"/>
                  </a:lnTo>
                  <a:lnTo>
                    <a:pt x="0" y="1059253"/>
                  </a:lnTo>
                  <a:close/>
                </a:path>
              </a:pathLst>
            </a:custGeom>
            <a:solidFill>
              <a:srgbClr val="87A3C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7000" y="2036049"/>
            <a:ext cx="16834000" cy="4021851"/>
            <a:chOff x="0" y="0"/>
            <a:chExt cx="4433646" cy="10592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33646" cy="1059253"/>
            </a:xfrm>
            <a:custGeom>
              <a:avLst/>
              <a:gdLst/>
              <a:ahLst/>
              <a:cxnLst/>
              <a:rect r="r" b="b" t="t" l="l"/>
              <a:pathLst>
                <a:path h="1059253" w="4433646">
                  <a:moveTo>
                    <a:pt x="0" y="0"/>
                  </a:moveTo>
                  <a:lnTo>
                    <a:pt x="4433646" y="0"/>
                  </a:lnTo>
                  <a:lnTo>
                    <a:pt x="4433646" y="1059253"/>
                  </a:lnTo>
                  <a:lnTo>
                    <a:pt x="0" y="1059253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01247" y="4905506"/>
            <a:ext cx="8285506" cy="596900"/>
            <a:chOff x="0" y="0"/>
            <a:chExt cx="2182191" cy="1572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82191" cy="157208"/>
            </a:xfrm>
            <a:custGeom>
              <a:avLst/>
              <a:gdLst/>
              <a:ahLst/>
              <a:cxnLst/>
              <a:rect r="r" b="b" t="t" l="l"/>
              <a:pathLst>
                <a:path h="157208" w="2182191">
                  <a:moveTo>
                    <a:pt x="0" y="0"/>
                  </a:moveTo>
                  <a:lnTo>
                    <a:pt x="2182191" y="0"/>
                  </a:lnTo>
                  <a:lnTo>
                    <a:pt x="2182191" y="157208"/>
                  </a:lnTo>
                  <a:lnTo>
                    <a:pt x="0" y="157208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80416" y="3188014"/>
            <a:ext cx="11727169" cy="596900"/>
            <a:chOff x="0" y="0"/>
            <a:chExt cx="3088637" cy="1572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88637" cy="157208"/>
            </a:xfrm>
            <a:custGeom>
              <a:avLst/>
              <a:gdLst/>
              <a:ahLst/>
              <a:cxnLst/>
              <a:rect r="r" b="b" t="t" l="l"/>
              <a:pathLst>
                <a:path h="157208" w="3088637">
                  <a:moveTo>
                    <a:pt x="0" y="0"/>
                  </a:moveTo>
                  <a:lnTo>
                    <a:pt x="3088637" y="0"/>
                  </a:lnTo>
                  <a:lnTo>
                    <a:pt x="3088637" y="157208"/>
                  </a:lnTo>
                  <a:lnTo>
                    <a:pt x="0" y="157208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709620" y="3517897"/>
            <a:ext cx="12868761" cy="1625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99"/>
              </a:lnSpc>
            </a:pPr>
            <a:r>
              <a:rPr lang="en-US" sz="9499">
                <a:solidFill>
                  <a:srgbClr val="000000"/>
                </a:solidFill>
                <a:latin typeface="Heebo Bold"/>
              </a:rPr>
              <a:t>EDUSENSE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28700" y="992665"/>
            <a:ext cx="747935" cy="747935"/>
          </a:xfrm>
          <a:custGeom>
            <a:avLst/>
            <a:gdLst/>
            <a:ahLst/>
            <a:cxnLst/>
            <a:rect r="r" b="b" t="t" l="l"/>
            <a:pathLst>
              <a:path h="747935" w="747935">
                <a:moveTo>
                  <a:pt x="0" y="0"/>
                </a:moveTo>
                <a:lnTo>
                  <a:pt x="747935" y="0"/>
                </a:lnTo>
                <a:lnTo>
                  <a:pt x="747935" y="747934"/>
                </a:lnTo>
                <a:lnTo>
                  <a:pt x="0" y="747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784806" y="4051737"/>
            <a:ext cx="4538797" cy="4538797"/>
          </a:xfrm>
          <a:custGeom>
            <a:avLst/>
            <a:gdLst/>
            <a:ahLst/>
            <a:cxnLst/>
            <a:rect r="r" b="b" t="t" l="l"/>
            <a:pathLst>
              <a:path h="4538797" w="4538797">
                <a:moveTo>
                  <a:pt x="0" y="0"/>
                </a:moveTo>
                <a:lnTo>
                  <a:pt x="4538797" y="0"/>
                </a:lnTo>
                <a:lnTo>
                  <a:pt x="4538797" y="4538797"/>
                </a:lnTo>
                <a:lnTo>
                  <a:pt x="0" y="4538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27502" y="8889689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3" y="0"/>
                </a:lnTo>
                <a:lnTo>
                  <a:pt x="1427503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6617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0" y="7492379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6617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412615" y="6362700"/>
            <a:ext cx="546277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eebo Bold"/>
              </a:rPr>
              <a:t>Revan Kurniawn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25522" y="7194881"/>
            <a:ext cx="614175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Heebo Regular"/>
              </a:rPr>
              <a:t>EMAIL: RVNKRWN@GMAIL.COM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82140" y="7904480"/>
            <a:ext cx="792372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Heebo Regular"/>
              </a:rPr>
              <a:t>BIDANG PROGRAMMER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094815" y="8594725"/>
            <a:ext cx="209837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Heebo Bold"/>
              </a:rPr>
              <a:t>2026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5352" y="824541"/>
            <a:ext cx="2687374" cy="341250"/>
            <a:chOff x="0" y="0"/>
            <a:chExt cx="707786" cy="89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7786" cy="89877"/>
            </a:xfrm>
            <a:custGeom>
              <a:avLst/>
              <a:gdLst/>
              <a:ahLst/>
              <a:cxnLst/>
              <a:rect r="r" b="b" t="t" l="l"/>
              <a:pathLst>
                <a:path h="89877" w="707786">
                  <a:moveTo>
                    <a:pt x="0" y="0"/>
                  </a:moveTo>
                  <a:lnTo>
                    <a:pt x="707786" y="0"/>
                  </a:lnTo>
                  <a:lnTo>
                    <a:pt x="707786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635131"/>
            <a:ext cx="4264372" cy="341250"/>
            <a:chOff x="0" y="0"/>
            <a:chExt cx="1123127" cy="898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3127" cy="89877"/>
            </a:xfrm>
            <a:custGeom>
              <a:avLst/>
              <a:gdLst/>
              <a:ahLst/>
              <a:cxnLst/>
              <a:rect r="r" b="b" t="t" l="l"/>
              <a:pathLst>
                <a:path h="89877" w="1123127">
                  <a:moveTo>
                    <a:pt x="0" y="0"/>
                  </a:moveTo>
                  <a:lnTo>
                    <a:pt x="1123127" y="0"/>
                  </a:lnTo>
                  <a:lnTo>
                    <a:pt x="1123127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9103" y="3361534"/>
            <a:ext cx="17832648" cy="3494800"/>
            <a:chOff x="0" y="0"/>
            <a:chExt cx="4696664" cy="9204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96664" cy="920441"/>
            </a:xfrm>
            <a:custGeom>
              <a:avLst/>
              <a:gdLst/>
              <a:ahLst/>
              <a:cxnLst/>
              <a:rect r="r" b="b" t="t" l="l"/>
              <a:pathLst>
                <a:path h="920441" w="4696664">
                  <a:moveTo>
                    <a:pt x="0" y="0"/>
                  </a:moveTo>
                  <a:lnTo>
                    <a:pt x="4696664" y="0"/>
                  </a:lnTo>
                  <a:lnTo>
                    <a:pt x="4696664" y="920441"/>
                  </a:lnTo>
                  <a:lnTo>
                    <a:pt x="0" y="920441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590938" y="824541"/>
            <a:ext cx="3259524" cy="3259524"/>
          </a:xfrm>
          <a:custGeom>
            <a:avLst/>
            <a:gdLst/>
            <a:ahLst/>
            <a:cxnLst/>
            <a:rect r="r" b="b" t="t" l="l"/>
            <a:pathLst>
              <a:path h="3259524" w="3259524">
                <a:moveTo>
                  <a:pt x="0" y="0"/>
                </a:moveTo>
                <a:lnTo>
                  <a:pt x="3259523" y="0"/>
                </a:lnTo>
                <a:lnTo>
                  <a:pt x="3259523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28988" y="9434464"/>
            <a:ext cx="4234221" cy="1397311"/>
          </a:xfrm>
          <a:custGeom>
            <a:avLst/>
            <a:gdLst/>
            <a:ahLst/>
            <a:cxnLst/>
            <a:rect r="r" b="b" t="t" l="l"/>
            <a:pathLst>
              <a:path h="1397311" w="4234221">
                <a:moveTo>
                  <a:pt x="0" y="0"/>
                </a:moveTo>
                <a:lnTo>
                  <a:pt x="4234221" y="0"/>
                </a:lnTo>
                <a:lnTo>
                  <a:pt x="4234221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55352" y="8037153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6617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342390"/>
            <a:ext cx="4228053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Heebo Bold"/>
              </a:rPr>
              <a:t>Definisi Aplikasi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82854" y="3680625"/>
            <a:ext cx="15019291" cy="3648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5"/>
              </a:lnSpc>
            </a:pPr>
            <a:r>
              <a:rPr lang="en-US" sz="2989">
                <a:solidFill>
                  <a:srgbClr val="000000"/>
                </a:solidFill>
                <a:latin typeface="Mukta Mahee Regular"/>
              </a:rPr>
              <a:t>  EduSense merupakan nama aplikasi yang berasal dari "Edu" singkatan dari Education (pendidikan) dan "Sense" yang berarti Sensasi. </a:t>
            </a:r>
          </a:p>
          <a:p>
            <a:pPr algn="just">
              <a:lnSpc>
                <a:spcPts val="4185"/>
              </a:lnSpc>
            </a:pPr>
            <a:r>
              <a:rPr lang="en-US" sz="2989">
                <a:solidFill>
                  <a:srgbClr val="000000"/>
                </a:solidFill>
                <a:latin typeface="Mukta Mahee Regular"/>
              </a:rPr>
              <a:t>  Aplikasi EduSense merupakan aplikasi quiz yang menggabungkan pendidikan dengan teknologi AI. Aplikasi ini dirancang untuk mendukung pembelajaran efektif dengan menyediakan soal dan penilaian secara otomatis.</a:t>
            </a:r>
          </a:p>
          <a:p>
            <a:pPr>
              <a:lnSpc>
                <a:spcPts val="4185"/>
              </a:lnSpc>
            </a:pPr>
          </a:p>
          <a:p>
            <a:pPr>
              <a:lnSpc>
                <a:spcPts val="4185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031699" y="9434464"/>
            <a:ext cx="4234221" cy="1397311"/>
          </a:xfrm>
          <a:custGeom>
            <a:avLst/>
            <a:gdLst/>
            <a:ahLst/>
            <a:cxnLst/>
            <a:rect r="r" b="b" t="t" l="l"/>
            <a:pathLst>
              <a:path h="1397311" w="4234221">
                <a:moveTo>
                  <a:pt x="0" y="0"/>
                </a:moveTo>
                <a:lnTo>
                  <a:pt x="4234221" y="0"/>
                </a:lnTo>
                <a:lnTo>
                  <a:pt x="4234221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473920" y="8037153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6617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39042" y="1028700"/>
            <a:ext cx="6614393" cy="341250"/>
            <a:chOff x="0" y="0"/>
            <a:chExt cx="1742062" cy="89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42062" cy="89877"/>
            </a:xfrm>
            <a:custGeom>
              <a:avLst/>
              <a:gdLst/>
              <a:ahLst/>
              <a:cxnLst/>
              <a:rect r="r" b="b" t="t" l="l"/>
              <a:pathLst>
                <a:path h="89877" w="1742062">
                  <a:moveTo>
                    <a:pt x="0" y="0"/>
                  </a:moveTo>
                  <a:lnTo>
                    <a:pt x="1742062" y="0"/>
                  </a:lnTo>
                  <a:lnTo>
                    <a:pt x="1742062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3378328"/>
            <a:ext cx="18288000" cy="5200683"/>
            <a:chOff x="0" y="0"/>
            <a:chExt cx="4816593" cy="13697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369727"/>
            </a:xfrm>
            <a:custGeom>
              <a:avLst/>
              <a:gdLst/>
              <a:ahLst/>
              <a:cxnLst/>
              <a:rect r="r" b="b" t="t" l="l"/>
              <a:pathLst>
                <a:path h="136972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69727"/>
                  </a:lnTo>
                  <a:lnTo>
                    <a:pt x="0" y="1369727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5388279"/>
            <a:ext cx="4808104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Tujuan yang ingin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dicapai dari dilakukannya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penelitian untuk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menjawab bagian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rumusan masalah.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6022728" y="4212208"/>
            <a:ext cx="18304" cy="3532924"/>
          </a:xfrm>
          <a:prstGeom prst="line">
            <a:avLst/>
          </a:prstGeom>
          <a:ln cap="rnd" w="38100">
            <a:solidFill>
              <a:srgbClr val="B7CADB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10" id="10"/>
          <p:cNvSpPr/>
          <p:nvPr/>
        </p:nvSpPr>
        <p:spPr>
          <a:xfrm flipV="true">
            <a:off x="12246967" y="4212208"/>
            <a:ext cx="18304" cy="3532924"/>
          </a:xfrm>
          <a:prstGeom prst="line">
            <a:avLst/>
          </a:prstGeom>
          <a:ln cap="rnd" w="38100">
            <a:solidFill>
              <a:srgbClr val="B7CADB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1629762" y="6677399"/>
            <a:ext cx="3259524" cy="3259524"/>
          </a:xfrm>
          <a:custGeom>
            <a:avLst/>
            <a:gdLst/>
            <a:ahLst/>
            <a:cxnLst/>
            <a:rect r="r" b="b" t="t" l="l"/>
            <a:pathLst>
              <a:path h="3259524" w="3259524">
                <a:moveTo>
                  <a:pt x="0" y="0"/>
                </a:moveTo>
                <a:lnTo>
                  <a:pt x="3259524" y="0"/>
                </a:lnTo>
                <a:lnTo>
                  <a:pt x="3259524" y="3259523"/>
                </a:lnTo>
                <a:lnTo>
                  <a:pt x="0" y="3259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63642" y="461962"/>
            <a:ext cx="7464276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Heebo Bold"/>
              </a:rPr>
              <a:t>Fiture Aplikasi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3876" y="3880322"/>
            <a:ext cx="481589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Heebo Regular Bold"/>
              </a:rPr>
              <a:t>Generate soal otomatis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39948" y="5388279"/>
            <a:ext cx="4808104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Tujuan yang ingin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dicapai dari dilakukannya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penelitian untuk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menjawab bagian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rumusan masalah.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12615" y="3880322"/>
            <a:ext cx="386276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Heebo Regular Bold"/>
              </a:rPr>
              <a:t>Koreksi otomatis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51196" y="5388279"/>
            <a:ext cx="4808104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Tujuan yang ingin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dicapai dari dilakukannya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penelitian untuk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menjawab bagian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ukta Mahee Regular"/>
              </a:rPr>
              <a:t>rumusan masalah.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84371" y="3835872"/>
            <a:ext cx="5123052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Heebo Regular Bold"/>
              </a:rPr>
              <a:t>Umpan balik nilai instan ke email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6860498" y="2284268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6617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432995" y="886957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3" y="0"/>
                </a:lnTo>
                <a:lnTo>
                  <a:pt x="1427503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6617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487349" y="-368611"/>
            <a:ext cx="4234221" cy="1397311"/>
          </a:xfrm>
          <a:custGeom>
            <a:avLst/>
            <a:gdLst/>
            <a:ahLst/>
            <a:cxnLst/>
            <a:rect r="r" b="b" t="t" l="l"/>
            <a:pathLst>
              <a:path h="1397311" w="4234221">
                <a:moveTo>
                  <a:pt x="0" y="0"/>
                </a:moveTo>
                <a:lnTo>
                  <a:pt x="4234221" y="0"/>
                </a:lnTo>
                <a:lnTo>
                  <a:pt x="4234221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7363" y="1458782"/>
            <a:ext cx="11763858" cy="1534821"/>
            <a:chOff x="0" y="0"/>
            <a:chExt cx="3520142" cy="459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20142" cy="459270"/>
            </a:xfrm>
            <a:custGeom>
              <a:avLst/>
              <a:gdLst/>
              <a:ahLst/>
              <a:cxnLst/>
              <a:rect r="r" b="b" t="t" l="l"/>
              <a:pathLst>
                <a:path h="459270" w="3520142">
                  <a:moveTo>
                    <a:pt x="0" y="0"/>
                  </a:moveTo>
                  <a:lnTo>
                    <a:pt x="3520142" y="0"/>
                  </a:lnTo>
                  <a:lnTo>
                    <a:pt x="3520142" y="459270"/>
                  </a:lnTo>
                  <a:lnTo>
                    <a:pt x="0" y="459270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4386" y="1774812"/>
            <a:ext cx="926154" cy="9261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02930" y="682223"/>
            <a:ext cx="3758235" cy="341250"/>
            <a:chOff x="0" y="0"/>
            <a:chExt cx="989823" cy="898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9823" cy="89877"/>
            </a:xfrm>
            <a:custGeom>
              <a:avLst/>
              <a:gdLst/>
              <a:ahLst/>
              <a:cxnLst/>
              <a:rect r="r" b="b" t="t" l="l"/>
              <a:pathLst>
                <a:path h="89877" w="989823">
                  <a:moveTo>
                    <a:pt x="0" y="0"/>
                  </a:moveTo>
                  <a:lnTo>
                    <a:pt x="989823" y="0"/>
                  </a:lnTo>
                  <a:lnTo>
                    <a:pt x="989823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31202" y="852848"/>
            <a:ext cx="3481174" cy="341250"/>
            <a:chOff x="0" y="0"/>
            <a:chExt cx="916852" cy="898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6852" cy="89877"/>
            </a:xfrm>
            <a:custGeom>
              <a:avLst/>
              <a:gdLst/>
              <a:ahLst/>
              <a:cxnLst/>
              <a:rect r="r" b="b" t="t" l="l"/>
              <a:pathLst>
                <a:path h="89877" w="916852">
                  <a:moveTo>
                    <a:pt x="0" y="0"/>
                  </a:moveTo>
                  <a:lnTo>
                    <a:pt x="916852" y="0"/>
                  </a:lnTo>
                  <a:lnTo>
                    <a:pt x="916852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-280123" y="6108225"/>
            <a:ext cx="3513563" cy="3513563"/>
          </a:xfrm>
          <a:custGeom>
            <a:avLst/>
            <a:gdLst/>
            <a:ahLst/>
            <a:cxnLst/>
            <a:rect r="r" b="b" t="t" l="l"/>
            <a:pathLst>
              <a:path h="3513563" w="3513563">
                <a:moveTo>
                  <a:pt x="3513563" y="0"/>
                </a:moveTo>
                <a:lnTo>
                  <a:pt x="0" y="0"/>
                </a:lnTo>
                <a:lnTo>
                  <a:pt x="0" y="3513564"/>
                </a:lnTo>
                <a:lnTo>
                  <a:pt x="3513563" y="3513564"/>
                </a:lnTo>
                <a:lnTo>
                  <a:pt x="351356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89832" y="1940236"/>
            <a:ext cx="855262" cy="53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FFFFFF"/>
                </a:solidFill>
                <a:latin typeface="Heebo Regular Bold"/>
              </a:rPr>
              <a:t>01.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11815" y="2040240"/>
            <a:ext cx="11429406" cy="708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1"/>
              </a:lnSpc>
            </a:pPr>
            <a:r>
              <a:rPr lang="en-US" sz="2036">
                <a:solidFill>
                  <a:srgbClr val="000000"/>
                </a:solidFill>
                <a:latin typeface="Mukta Mahee Regular"/>
              </a:rPr>
              <a:t>Sistem basis data NoSQL yang menggunakan model dokumen untuk menyimpan data dalam format BSON. Ini adalah solusi yang scalable, fleksibel, dan dirancang untuk mengelola volume data yang besar.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2930" y="386123"/>
            <a:ext cx="1046192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Heebo Bold"/>
              </a:rPr>
              <a:t>Technology yang digunakan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69188" y="1494387"/>
            <a:ext cx="2728504" cy="45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Heebo Regular Bold"/>
              </a:rPr>
              <a:t>Mongodb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4255232" y="1743218"/>
            <a:ext cx="4234221" cy="1397311"/>
          </a:xfrm>
          <a:custGeom>
            <a:avLst/>
            <a:gdLst/>
            <a:ahLst/>
            <a:cxnLst/>
            <a:rect r="r" b="b" t="t" l="l"/>
            <a:pathLst>
              <a:path h="1397311" w="4234221">
                <a:moveTo>
                  <a:pt x="0" y="0"/>
                </a:moveTo>
                <a:lnTo>
                  <a:pt x="4234221" y="0"/>
                </a:lnTo>
                <a:lnTo>
                  <a:pt x="4234221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2373955" y="3355553"/>
            <a:ext cx="10967266" cy="1440009"/>
            <a:chOff x="0" y="0"/>
            <a:chExt cx="3281775" cy="43089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281775" cy="430899"/>
            </a:xfrm>
            <a:custGeom>
              <a:avLst/>
              <a:gdLst/>
              <a:ahLst/>
              <a:cxnLst/>
              <a:rect r="r" b="b" t="t" l="l"/>
              <a:pathLst>
                <a:path h="430899" w="3281775">
                  <a:moveTo>
                    <a:pt x="0" y="0"/>
                  </a:moveTo>
                  <a:lnTo>
                    <a:pt x="3281775" y="0"/>
                  </a:lnTo>
                  <a:lnTo>
                    <a:pt x="3281775" y="430899"/>
                  </a:lnTo>
                  <a:lnTo>
                    <a:pt x="0" y="430899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650978" y="3576771"/>
            <a:ext cx="926154" cy="92615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686424" y="3742195"/>
            <a:ext cx="855262" cy="53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FFFFFF"/>
                </a:solidFill>
                <a:latin typeface="Heebo Regular Bold"/>
              </a:rPr>
              <a:t>02.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26649" y="3866304"/>
            <a:ext cx="10273947" cy="71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5"/>
              </a:lnSpc>
            </a:pPr>
            <a:r>
              <a:rPr lang="en-US" sz="2039">
                <a:solidFill>
                  <a:srgbClr val="000000"/>
                </a:solidFill>
                <a:latin typeface="Mukta Mahee Regular"/>
              </a:rPr>
              <a:t>Kerangka kerja aplikasi web yang ringan dan sederhana berbasis Node.js. Menyediakan alat dan fungsi yang memudahkan pengembangan aplikasi web dengan kecepatan tinggi.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726649" y="3384128"/>
            <a:ext cx="2728504" cy="45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Heebo Regular Bold"/>
              </a:rPr>
              <a:t>Expressjs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3746145" y="5157513"/>
            <a:ext cx="8998358" cy="1440009"/>
            <a:chOff x="0" y="0"/>
            <a:chExt cx="2692611" cy="43089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692611" cy="430899"/>
            </a:xfrm>
            <a:custGeom>
              <a:avLst/>
              <a:gdLst/>
              <a:ahLst/>
              <a:cxnLst/>
              <a:rect r="r" b="b" t="t" l="l"/>
              <a:pathLst>
                <a:path h="430899" w="2692611">
                  <a:moveTo>
                    <a:pt x="0" y="0"/>
                  </a:moveTo>
                  <a:lnTo>
                    <a:pt x="2692611" y="0"/>
                  </a:lnTo>
                  <a:lnTo>
                    <a:pt x="2692611" y="430899"/>
                  </a:lnTo>
                  <a:lnTo>
                    <a:pt x="0" y="430899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023168" y="5378730"/>
            <a:ext cx="926154" cy="926154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3058614" y="5544155"/>
            <a:ext cx="855262" cy="53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FFFFFF"/>
                </a:solidFill>
                <a:latin typeface="Heebo Regular Bold"/>
              </a:rPr>
              <a:t>03.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184571" y="5672930"/>
            <a:ext cx="8559932" cy="71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5"/>
              </a:lnSpc>
            </a:pPr>
            <a:r>
              <a:rPr lang="en-US" sz="2039">
                <a:solidFill>
                  <a:srgbClr val="000000"/>
                </a:solidFill>
                <a:latin typeface="Mukta Mahee Regular"/>
              </a:rPr>
              <a:t>Pustaka JavaScript untuk membangun antarmuka pengguna (UI) yang efisien dan responsif dalam aplikasi web.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090902" y="5194319"/>
            <a:ext cx="2728504" cy="45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Heebo Regular Bold"/>
              </a:rPr>
              <a:t>Reactjs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5715054" y="6959472"/>
            <a:ext cx="8550055" cy="1440009"/>
            <a:chOff x="0" y="0"/>
            <a:chExt cx="2558464" cy="43089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558464" cy="430899"/>
            </a:xfrm>
            <a:custGeom>
              <a:avLst/>
              <a:gdLst/>
              <a:ahLst/>
              <a:cxnLst/>
              <a:rect r="r" b="b" t="t" l="l"/>
              <a:pathLst>
                <a:path h="430899" w="2558464">
                  <a:moveTo>
                    <a:pt x="0" y="0"/>
                  </a:moveTo>
                  <a:lnTo>
                    <a:pt x="2558464" y="0"/>
                  </a:lnTo>
                  <a:lnTo>
                    <a:pt x="2558464" y="430899"/>
                  </a:lnTo>
                  <a:lnTo>
                    <a:pt x="0" y="430899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992077" y="7180690"/>
            <a:ext cx="926154" cy="926154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5027523" y="7346114"/>
            <a:ext cx="855262" cy="53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FFFFFF"/>
                </a:solidFill>
                <a:latin typeface="Heebo Regular Bold"/>
              </a:rPr>
              <a:t>04.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163356" y="7476182"/>
            <a:ext cx="8101752" cy="71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5"/>
              </a:lnSpc>
            </a:pPr>
            <a:r>
              <a:rPr lang="en-US" sz="2039">
                <a:solidFill>
                  <a:srgbClr val="000000"/>
                </a:solidFill>
                <a:latin typeface="Mukta Mahee Regular"/>
              </a:rPr>
              <a:t>Lingkungan runtime JavaScript yang digunakan untuk menjalankan kode JavaScript di sisi server dengan kecepatan dan skalabilitas tinggi.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979896" y="6997572"/>
            <a:ext cx="2728504" cy="45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Heebo Regular Bold"/>
              </a:rPr>
              <a:t>Nodejs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8968300" y="8647131"/>
            <a:ext cx="7404042" cy="1440009"/>
            <a:chOff x="0" y="0"/>
            <a:chExt cx="2215539" cy="43089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215539" cy="430899"/>
            </a:xfrm>
            <a:custGeom>
              <a:avLst/>
              <a:gdLst/>
              <a:ahLst/>
              <a:cxnLst/>
              <a:rect r="r" b="b" t="t" l="l"/>
              <a:pathLst>
                <a:path h="430899" w="2215539">
                  <a:moveTo>
                    <a:pt x="0" y="0"/>
                  </a:moveTo>
                  <a:lnTo>
                    <a:pt x="2215539" y="0"/>
                  </a:lnTo>
                  <a:lnTo>
                    <a:pt x="2215539" y="430899"/>
                  </a:lnTo>
                  <a:lnTo>
                    <a:pt x="0" y="430899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8245323" y="8868349"/>
            <a:ext cx="926154" cy="926154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8280769" y="9033773"/>
            <a:ext cx="855262" cy="53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FFFFFF"/>
                </a:solidFill>
                <a:latin typeface="Heebo Regular Bold"/>
              </a:rPr>
              <a:t>05.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9747350" y="9192991"/>
            <a:ext cx="7187741" cy="71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5"/>
              </a:lnSpc>
            </a:pPr>
            <a:r>
              <a:rPr lang="en-US" sz="2039">
                <a:solidFill>
                  <a:srgbClr val="000000"/>
                </a:solidFill>
                <a:latin typeface="Mukta Mahee Regular"/>
              </a:rPr>
              <a:t>Perusahaan AI yang mengembangkan teknologi cerdas dan berbagi pengetahuan secara terbuka.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335617" y="8713806"/>
            <a:ext cx="2728504" cy="45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Heebo Regular Bold"/>
              </a:rPr>
              <a:t>OpenAI</a:t>
            </a:r>
          </a:p>
        </p:txBody>
      </p:sp>
      <p:sp>
        <p:nvSpPr>
          <p:cNvPr name="Freeform 56" id="56"/>
          <p:cNvSpPr/>
          <p:nvPr/>
        </p:nvSpPr>
        <p:spPr>
          <a:xfrm flipH="false" flipV="false" rot="0">
            <a:off x="16658238" y="4726322"/>
            <a:ext cx="3259524" cy="3259524"/>
          </a:xfrm>
          <a:custGeom>
            <a:avLst/>
            <a:gdLst/>
            <a:ahLst/>
            <a:cxnLst/>
            <a:rect r="r" b="b" t="t" l="l"/>
            <a:pathLst>
              <a:path h="3259524" w="3259524">
                <a:moveTo>
                  <a:pt x="0" y="0"/>
                </a:moveTo>
                <a:lnTo>
                  <a:pt x="3259524" y="0"/>
                </a:lnTo>
                <a:lnTo>
                  <a:pt x="3259524" y="3259523"/>
                </a:lnTo>
                <a:lnTo>
                  <a:pt x="0" y="32595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3944652" y="4075558"/>
            <a:ext cx="1737274" cy="1737274"/>
          </a:xfrm>
          <a:custGeom>
            <a:avLst/>
            <a:gdLst/>
            <a:ahLst/>
            <a:cxnLst/>
            <a:rect r="r" b="b" t="t" l="l"/>
            <a:pathLst>
              <a:path h="1737274" w="1737274">
                <a:moveTo>
                  <a:pt x="0" y="0"/>
                </a:moveTo>
                <a:lnTo>
                  <a:pt x="1737275" y="0"/>
                </a:lnTo>
                <a:lnTo>
                  <a:pt x="1737275" y="1737274"/>
                </a:lnTo>
                <a:lnTo>
                  <a:pt x="0" y="17372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82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1639" y="4970488"/>
            <a:ext cx="10764722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ukta Mahee Regular"/>
              </a:rPr>
              <a:t>Aplikasi ini dibuat menggunakan MERN stach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938533" y="4013130"/>
            <a:ext cx="6410935" cy="352711"/>
            <a:chOff x="0" y="0"/>
            <a:chExt cx="1633610" cy="898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33610" cy="89877"/>
            </a:xfrm>
            <a:custGeom>
              <a:avLst/>
              <a:gdLst/>
              <a:ahLst/>
              <a:cxnLst/>
              <a:rect r="r" b="b" t="t" l="l"/>
              <a:pathLst>
                <a:path h="89877" w="1633610">
                  <a:moveTo>
                    <a:pt x="0" y="0"/>
                  </a:moveTo>
                  <a:lnTo>
                    <a:pt x="1633610" y="0"/>
                  </a:lnTo>
                  <a:lnTo>
                    <a:pt x="1633610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658062" y="3431197"/>
            <a:ext cx="6971877" cy="104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2"/>
              </a:lnSpc>
            </a:pPr>
            <a:r>
              <a:rPr lang="en-US" sz="6201">
                <a:solidFill>
                  <a:srgbClr val="FFFFFF"/>
                </a:solidFill>
                <a:latin typeface="Heebo Bold"/>
              </a:rPr>
              <a:t>Gambaran Aplikasi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29192" y="682974"/>
            <a:ext cx="691452" cy="691452"/>
          </a:xfrm>
          <a:custGeom>
            <a:avLst/>
            <a:gdLst/>
            <a:ahLst/>
            <a:cxnLst/>
            <a:rect r="r" b="b" t="t" l="l"/>
            <a:pathLst>
              <a:path h="691452" w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050418" y="9049203"/>
            <a:ext cx="770523" cy="7705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033176" y="9199514"/>
            <a:ext cx="805006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6182A8"/>
                </a:solidFill>
                <a:latin typeface="Heebo Bold"/>
              </a:rPr>
              <a:t>05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14972201" y="682974"/>
            <a:ext cx="3513563" cy="3513563"/>
          </a:xfrm>
          <a:custGeom>
            <a:avLst/>
            <a:gdLst/>
            <a:ahLst/>
            <a:cxnLst/>
            <a:rect r="r" b="b" t="t" l="l"/>
            <a:pathLst>
              <a:path h="3513563" w="3513563">
                <a:moveTo>
                  <a:pt x="3513563" y="0"/>
                </a:moveTo>
                <a:lnTo>
                  <a:pt x="0" y="0"/>
                </a:lnTo>
                <a:lnTo>
                  <a:pt x="0" y="3513563"/>
                </a:lnTo>
                <a:lnTo>
                  <a:pt x="3513563" y="3513563"/>
                </a:lnTo>
                <a:lnTo>
                  <a:pt x="351356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27502" y="8889689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3" y="0"/>
                </a:lnTo>
                <a:lnTo>
                  <a:pt x="1427503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6617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7492379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6617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07544" y="2360703"/>
            <a:ext cx="6672912" cy="341250"/>
            <a:chOff x="0" y="0"/>
            <a:chExt cx="1757475" cy="89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7475" cy="89877"/>
            </a:xfrm>
            <a:custGeom>
              <a:avLst/>
              <a:gdLst/>
              <a:ahLst/>
              <a:cxnLst/>
              <a:rect r="r" b="b" t="t" l="l"/>
              <a:pathLst>
                <a:path h="89877" w="1757475">
                  <a:moveTo>
                    <a:pt x="0" y="0"/>
                  </a:moveTo>
                  <a:lnTo>
                    <a:pt x="1757475" y="0"/>
                  </a:lnTo>
                  <a:lnTo>
                    <a:pt x="1757475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29192" y="682974"/>
            <a:ext cx="691452" cy="691452"/>
          </a:xfrm>
          <a:custGeom>
            <a:avLst/>
            <a:gdLst/>
            <a:ahLst/>
            <a:cxnLst/>
            <a:rect r="r" b="b" t="t" l="l"/>
            <a:pathLst>
              <a:path h="691452" w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050418" y="9049203"/>
            <a:ext cx="770523" cy="77052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690940" y="3951202"/>
            <a:ext cx="933911" cy="504312"/>
          </a:xfrm>
          <a:custGeom>
            <a:avLst/>
            <a:gdLst/>
            <a:ahLst/>
            <a:cxnLst/>
            <a:rect r="r" b="b" t="t" l="l"/>
            <a:pathLst>
              <a:path h="504312" w="933911">
                <a:moveTo>
                  <a:pt x="0" y="0"/>
                </a:moveTo>
                <a:lnTo>
                  <a:pt x="933911" y="0"/>
                </a:lnTo>
                <a:lnTo>
                  <a:pt x="933911" y="504312"/>
                </a:lnTo>
                <a:lnTo>
                  <a:pt x="0" y="504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629762" y="6677399"/>
            <a:ext cx="3259524" cy="3259524"/>
          </a:xfrm>
          <a:custGeom>
            <a:avLst/>
            <a:gdLst/>
            <a:ahLst/>
            <a:cxnLst/>
            <a:rect r="r" b="b" t="t" l="l"/>
            <a:pathLst>
              <a:path h="3259524" w="3259524">
                <a:moveTo>
                  <a:pt x="0" y="0"/>
                </a:moveTo>
                <a:lnTo>
                  <a:pt x="3259524" y="0"/>
                </a:lnTo>
                <a:lnTo>
                  <a:pt x="3259524" y="3259523"/>
                </a:lnTo>
                <a:lnTo>
                  <a:pt x="0" y="32595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31798" y="1028700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96617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-368611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96617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29192" y="2787678"/>
            <a:ext cx="8254353" cy="4539894"/>
          </a:xfrm>
          <a:custGeom>
            <a:avLst/>
            <a:gdLst/>
            <a:ahLst/>
            <a:cxnLst/>
            <a:rect r="r" b="b" t="t" l="l"/>
            <a:pathLst>
              <a:path h="4539894" w="8254353">
                <a:moveTo>
                  <a:pt x="0" y="0"/>
                </a:moveTo>
                <a:lnTo>
                  <a:pt x="8254353" y="0"/>
                </a:lnTo>
                <a:lnTo>
                  <a:pt x="8254353" y="4539894"/>
                </a:lnTo>
                <a:lnTo>
                  <a:pt x="0" y="45398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733541" y="4203358"/>
            <a:ext cx="8434849" cy="4611051"/>
          </a:xfrm>
          <a:custGeom>
            <a:avLst/>
            <a:gdLst/>
            <a:ahLst/>
            <a:cxnLst/>
            <a:rect r="r" b="b" t="t" l="l"/>
            <a:pathLst>
              <a:path h="4611051" w="8434849">
                <a:moveTo>
                  <a:pt x="0" y="0"/>
                </a:moveTo>
                <a:lnTo>
                  <a:pt x="8434849" y="0"/>
                </a:lnTo>
                <a:lnTo>
                  <a:pt x="8434849" y="4611051"/>
                </a:lnTo>
                <a:lnTo>
                  <a:pt x="0" y="461105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300194" y="1341527"/>
            <a:ext cx="7687612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Heebo Bold"/>
              </a:rPr>
              <a:t>Picture Program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3176" y="9199514"/>
            <a:ext cx="805006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Heebo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9192" y="682974"/>
            <a:ext cx="691452" cy="691452"/>
          </a:xfrm>
          <a:custGeom>
            <a:avLst/>
            <a:gdLst/>
            <a:ahLst/>
            <a:cxnLst/>
            <a:rect r="r" b="b" t="t" l="l"/>
            <a:pathLst>
              <a:path h="691452" w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050418" y="9049203"/>
            <a:ext cx="770523" cy="77052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259300" y="-368611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6617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99606" y="4385562"/>
            <a:ext cx="8677306" cy="5434163"/>
          </a:xfrm>
          <a:custGeom>
            <a:avLst/>
            <a:gdLst/>
            <a:ahLst/>
            <a:cxnLst/>
            <a:rect r="r" b="b" t="t" l="l"/>
            <a:pathLst>
              <a:path h="5434163" w="8677306">
                <a:moveTo>
                  <a:pt x="0" y="0"/>
                </a:moveTo>
                <a:lnTo>
                  <a:pt x="8677307" y="0"/>
                </a:lnTo>
                <a:lnTo>
                  <a:pt x="8677307" y="5434163"/>
                </a:lnTo>
                <a:lnTo>
                  <a:pt x="0" y="54341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76940" y="2065246"/>
            <a:ext cx="9144000" cy="5947410"/>
          </a:xfrm>
          <a:custGeom>
            <a:avLst/>
            <a:gdLst/>
            <a:ahLst/>
            <a:cxnLst/>
            <a:rect r="r" b="b" t="t" l="l"/>
            <a:pathLst>
              <a:path h="5947410" w="9144000">
                <a:moveTo>
                  <a:pt x="0" y="0"/>
                </a:moveTo>
                <a:lnTo>
                  <a:pt x="9144000" y="0"/>
                </a:lnTo>
                <a:lnTo>
                  <a:pt x="9144000" y="5947410"/>
                </a:lnTo>
                <a:lnTo>
                  <a:pt x="0" y="59474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033176" y="9199514"/>
            <a:ext cx="805006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Heebo Bold"/>
              </a:rPr>
              <a:t>07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7125" y="2046196"/>
            <a:ext cx="4703844" cy="77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4"/>
              </a:lnSpc>
              <a:spcBef>
                <a:spcPct val="0"/>
              </a:spcBef>
            </a:pPr>
            <a:r>
              <a:rPr lang="en-US" sz="5011">
                <a:solidFill>
                  <a:srgbClr val="000000"/>
                </a:solidFill>
                <a:latin typeface="Heebo Bold"/>
              </a:rPr>
              <a:t>QUIZ FEATURES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37950" y="2434737"/>
            <a:ext cx="7212100" cy="341250"/>
            <a:chOff x="0" y="0"/>
            <a:chExt cx="1899483" cy="89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9483" cy="89877"/>
            </a:xfrm>
            <a:custGeom>
              <a:avLst/>
              <a:gdLst/>
              <a:ahLst/>
              <a:cxnLst/>
              <a:rect r="r" b="b" t="t" l="l"/>
              <a:pathLst>
                <a:path h="89877" w="1899483">
                  <a:moveTo>
                    <a:pt x="0" y="0"/>
                  </a:moveTo>
                  <a:lnTo>
                    <a:pt x="1899483" y="0"/>
                  </a:lnTo>
                  <a:lnTo>
                    <a:pt x="1899483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29192" y="682974"/>
            <a:ext cx="691452" cy="691452"/>
          </a:xfrm>
          <a:custGeom>
            <a:avLst/>
            <a:gdLst/>
            <a:ahLst/>
            <a:cxnLst/>
            <a:rect r="r" b="b" t="t" l="l"/>
            <a:pathLst>
              <a:path h="691452" w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050418" y="9049203"/>
            <a:ext cx="770523" cy="77052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176073" y="3420413"/>
            <a:ext cx="4311831" cy="2405217"/>
            <a:chOff x="0" y="0"/>
            <a:chExt cx="812800" cy="4533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53394"/>
            </a:xfrm>
            <a:custGeom>
              <a:avLst/>
              <a:gdLst/>
              <a:ahLst/>
              <a:cxnLst/>
              <a:rect r="r" b="b" t="t" l="l"/>
              <a:pathLst>
                <a:path h="45339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26697"/>
                  </a:lnTo>
                  <a:lnTo>
                    <a:pt x="609600" y="453394"/>
                  </a:lnTo>
                  <a:lnTo>
                    <a:pt x="0" y="453394"/>
                  </a:lnTo>
                  <a:lnTo>
                    <a:pt x="203200" y="226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A3C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77800" y="-9525"/>
              <a:ext cx="5588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800095" y="3420413"/>
            <a:ext cx="4311831" cy="2405217"/>
            <a:chOff x="0" y="0"/>
            <a:chExt cx="812800" cy="45339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453394"/>
            </a:xfrm>
            <a:custGeom>
              <a:avLst/>
              <a:gdLst/>
              <a:ahLst/>
              <a:cxnLst/>
              <a:rect r="r" b="b" t="t" l="l"/>
              <a:pathLst>
                <a:path h="45339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26697"/>
                  </a:lnTo>
                  <a:lnTo>
                    <a:pt x="609600" y="453394"/>
                  </a:lnTo>
                  <a:lnTo>
                    <a:pt x="0" y="453394"/>
                  </a:lnTo>
                  <a:lnTo>
                    <a:pt x="203200" y="226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77800" y="-9525"/>
              <a:ext cx="5588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424117" y="3420413"/>
            <a:ext cx="4311831" cy="2405217"/>
            <a:chOff x="0" y="0"/>
            <a:chExt cx="812800" cy="45339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453394"/>
            </a:xfrm>
            <a:custGeom>
              <a:avLst/>
              <a:gdLst/>
              <a:ahLst/>
              <a:cxnLst/>
              <a:rect r="r" b="b" t="t" l="l"/>
              <a:pathLst>
                <a:path h="45339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26697"/>
                  </a:lnTo>
                  <a:lnTo>
                    <a:pt x="609600" y="453394"/>
                  </a:lnTo>
                  <a:lnTo>
                    <a:pt x="0" y="453394"/>
                  </a:lnTo>
                  <a:lnTo>
                    <a:pt x="203200" y="226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2E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77800" y="-9525"/>
              <a:ext cx="5588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52052" y="3420413"/>
            <a:ext cx="4311831" cy="2405217"/>
            <a:chOff x="0" y="0"/>
            <a:chExt cx="812800" cy="45339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453394"/>
            </a:xfrm>
            <a:custGeom>
              <a:avLst/>
              <a:gdLst/>
              <a:ahLst/>
              <a:cxnLst/>
              <a:rect r="r" b="b" t="t" l="l"/>
              <a:pathLst>
                <a:path h="45339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26697"/>
                  </a:lnTo>
                  <a:lnTo>
                    <a:pt x="609600" y="453394"/>
                  </a:lnTo>
                  <a:lnTo>
                    <a:pt x="0" y="453394"/>
                  </a:lnTo>
                  <a:lnTo>
                    <a:pt x="203200" y="226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77800" y="-9525"/>
              <a:ext cx="5588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6658238" y="487008"/>
            <a:ext cx="3259524" cy="3259524"/>
          </a:xfrm>
          <a:custGeom>
            <a:avLst/>
            <a:gdLst/>
            <a:ahLst/>
            <a:cxnLst/>
            <a:rect r="r" b="b" t="t" l="l"/>
            <a:pathLst>
              <a:path h="3259524" w="3259524">
                <a:moveTo>
                  <a:pt x="0" y="0"/>
                </a:moveTo>
                <a:lnTo>
                  <a:pt x="3259524" y="0"/>
                </a:lnTo>
                <a:lnTo>
                  <a:pt x="3259524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403424" y="3079747"/>
            <a:ext cx="10793343" cy="7020170"/>
          </a:xfrm>
          <a:custGeom>
            <a:avLst/>
            <a:gdLst/>
            <a:ahLst/>
            <a:cxnLst/>
            <a:rect r="r" b="b" t="t" l="l"/>
            <a:pathLst>
              <a:path h="7020170" w="10793343">
                <a:moveTo>
                  <a:pt x="0" y="0"/>
                </a:moveTo>
                <a:lnTo>
                  <a:pt x="10793343" y="0"/>
                </a:lnTo>
                <a:lnTo>
                  <a:pt x="10793343" y="7020170"/>
                </a:lnTo>
                <a:lnTo>
                  <a:pt x="0" y="70201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698894" y="699537"/>
            <a:ext cx="8991221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Heebo Bold"/>
              </a:rPr>
              <a:t>Masih Banyak lagi fitur yang belum selesai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033176" y="9199514"/>
            <a:ext cx="805006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Heebo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82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3620" y="1387095"/>
            <a:ext cx="15440761" cy="7512811"/>
            <a:chOff x="0" y="0"/>
            <a:chExt cx="4066702" cy="19786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6703" cy="1978683"/>
            </a:xfrm>
            <a:custGeom>
              <a:avLst/>
              <a:gdLst/>
              <a:ahLst/>
              <a:cxnLst/>
              <a:rect r="r" b="b" t="t" l="l"/>
              <a:pathLst>
                <a:path h="1978683" w="4066703">
                  <a:moveTo>
                    <a:pt x="0" y="0"/>
                  </a:moveTo>
                  <a:lnTo>
                    <a:pt x="4066703" y="0"/>
                  </a:lnTo>
                  <a:lnTo>
                    <a:pt x="4066703" y="1978683"/>
                  </a:lnTo>
                  <a:lnTo>
                    <a:pt x="0" y="197868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21154" y="4834458"/>
            <a:ext cx="9245692" cy="520931"/>
            <a:chOff x="0" y="0"/>
            <a:chExt cx="2435079" cy="137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5079" cy="137200"/>
            </a:xfrm>
            <a:custGeom>
              <a:avLst/>
              <a:gdLst/>
              <a:ahLst/>
              <a:cxnLst/>
              <a:rect r="r" b="b" t="t" l="l"/>
              <a:pathLst>
                <a:path h="137200" w="2435079">
                  <a:moveTo>
                    <a:pt x="0" y="0"/>
                  </a:moveTo>
                  <a:lnTo>
                    <a:pt x="2435079" y="0"/>
                  </a:lnTo>
                  <a:lnTo>
                    <a:pt x="2435079" y="137200"/>
                  </a:lnTo>
                  <a:lnTo>
                    <a:pt x="0" y="137200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868184" y="3848616"/>
            <a:ext cx="10551632" cy="178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99"/>
              </a:lnSpc>
            </a:pPr>
            <a:r>
              <a:rPr lang="en-US" sz="10499">
                <a:solidFill>
                  <a:srgbClr val="000000"/>
                </a:solidFill>
                <a:latin typeface="Heebo Bold"/>
              </a:rPr>
              <a:t>Terima Kasih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4619841" y="503457"/>
            <a:ext cx="3964881" cy="3964881"/>
          </a:xfrm>
          <a:custGeom>
            <a:avLst/>
            <a:gdLst/>
            <a:ahLst/>
            <a:cxnLst/>
            <a:rect r="r" b="b" t="t" l="l"/>
            <a:pathLst>
              <a:path h="3964881" w="3964881">
                <a:moveTo>
                  <a:pt x="3964881" y="0"/>
                </a:moveTo>
                <a:lnTo>
                  <a:pt x="0" y="0"/>
                </a:lnTo>
                <a:lnTo>
                  <a:pt x="0" y="3964881"/>
                </a:lnTo>
                <a:lnTo>
                  <a:pt x="3964881" y="3964881"/>
                </a:lnTo>
                <a:lnTo>
                  <a:pt x="396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66174" y="8027264"/>
            <a:ext cx="4234221" cy="1397311"/>
          </a:xfrm>
          <a:custGeom>
            <a:avLst/>
            <a:gdLst/>
            <a:ahLst/>
            <a:cxnLst/>
            <a:rect r="r" b="b" t="t" l="l"/>
            <a:pathLst>
              <a:path h="1397311" w="4234221">
                <a:moveTo>
                  <a:pt x="0" y="0"/>
                </a:moveTo>
                <a:lnTo>
                  <a:pt x="4234221" y="0"/>
                </a:lnTo>
                <a:lnTo>
                  <a:pt x="4234221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8672" y="6629954"/>
            <a:ext cx="1427502" cy="1397311"/>
          </a:xfrm>
          <a:custGeom>
            <a:avLst/>
            <a:gdLst/>
            <a:ahLst/>
            <a:cxnLst/>
            <a:rect r="r" b="b" t="t" l="l"/>
            <a:pathLst>
              <a:path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6617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83495" y="503457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68329" y="1205636"/>
            <a:ext cx="2195690" cy="2035614"/>
            <a:chOff x="0" y="0"/>
            <a:chExt cx="578289" cy="5361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78289" cy="536129"/>
            </a:xfrm>
            <a:custGeom>
              <a:avLst/>
              <a:gdLst/>
              <a:ahLst/>
              <a:cxnLst/>
              <a:rect r="r" b="b" t="t" l="l"/>
              <a:pathLst>
                <a:path h="536129" w="578289">
                  <a:moveTo>
                    <a:pt x="0" y="0"/>
                  </a:moveTo>
                  <a:lnTo>
                    <a:pt x="578289" y="0"/>
                  </a:lnTo>
                  <a:lnTo>
                    <a:pt x="578289" y="536129"/>
                  </a:lnTo>
                  <a:lnTo>
                    <a:pt x="0" y="536129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998186" y="7930899"/>
            <a:ext cx="6261114" cy="1493676"/>
            <a:chOff x="0" y="0"/>
            <a:chExt cx="1649018" cy="39339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49018" cy="393396"/>
            </a:xfrm>
            <a:custGeom>
              <a:avLst/>
              <a:gdLst/>
              <a:ahLst/>
              <a:cxnLst/>
              <a:rect r="r" b="b" t="t" l="l"/>
              <a:pathLst>
                <a:path h="393396" w="1649018">
                  <a:moveTo>
                    <a:pt x="0" y="0"/>
                  </a:moveTo>
                  <a:lnTo>
                    <a:pt x="1649018" y="0"/>
                  </a:lnTo>
                  <a:lnTo>
                    <a:pt x="1649018" y="393396"/>
                  </a:lnTo>
                  <a:lnTo>
                    <a:pt x="0" y="393396"/>
                  </a:ln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297208" y="8217016"/>
            <a:ext cx="6051824" cy="1017807"/>
            <a:chOff x="0" y="0"/>
            <a:chExt cx="1593896" cy="26806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93896" cy="268064"/>
            </a:xfrm>
            <a:custGeom>
              <a:avLst/>
              <a:gdLst/>
              <a:ahLst/>
              <a:cxnLst/>
              <a:rect r="r" b="b" t="t" l="l"/>
              <a:pathLst>
                <a:path h="268064" w="1593896">
                  <a:moveTo>
                    <a:pt x="0" y="0"/>
                  </a:moveTo>
                  <a:lnTo>
                    <a:pt x="1593896" y="0"/>
                  </a:lnTo>
                  <a:lnTo>
                    <a:pt x="1593896" y="268064"/>
                  </a:lnTo>
                  <a:lnTo>
                    <a:pt x="0" y="268064"/>
                  </a:lnTo>
                  <a:close/>
                </a:path>
              </a:pathLst>
            </a:custGeom>
            <a:solidFill>
              <a:srgbClr val="87A3C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243489" y="5943307"/>
            <a:ext cx="328528" cy="304577"/>
            <a:chOff x="0" y="0"/>
            <a:chExt cx="578289" cy="53612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78289" cy="536129"/>
            </a:xfrm>
            <a:custGeom>
              <a:avLst/>
              <a:gdLst/>
              <a:ahLst/>
              <a:cxnLst/>
              <a:rect r="r" b="b" t="t" l="l"/>
              <a:pathLst>
                <a:path h="536129" w="578289">
                  <a:moveTo>
                    <a:pt x="0" y="0"/>
                  </a:moveTo>
                  <a:lnTo>
                    <a:pt x="578289" y="0"/>
                  </a:lnTo>
                  <a:lnTo>
                    <a:pt x="578289" y="536129"/>
                  </a:lnTo>
                  <a:lnTo>
                    <a:pt x="0" y="536129"/>
                  </a:ln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840903" y="5943307"/>
            <a:ext cx="328528" cy="304577"/>
            <a:chOff x="0" y="0"/>
            <a:chExt cx="578289" cy="53612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78289" cy="536129"/>
            </a:xfrm>
            <a:custGeom>
              <a:avLst/>
              <a:gdLst/>
              <a:ahLst/>
              <a:cxnLst/>
              <a:rect r="r" b="b" t="t" l="l"/>
              <a:pathLst>
                <a:path h="536129" w="578289">
                  <a:moveTo>
                    <a:pt x="0" y="0"/>
                  </a:moveTo>
                  <a:lnTo>
                    <a:pt x="578289" y="0"/>
                  </a:lnTo>
                  <a:lnTo>
                    <a:pt x="578289" y="536129"/>
                  </a:lnTo>
                  <a:lnTo>
                    <a:pt x="0" y="536129"/>
                  </a:ln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438318" y="5943307"/>
            <a:ext cx="328528" cy="304577"/>
            <a:chOff x="0" y="0"/>
            <a:chExt cx="578289" cy="53612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78289" cy="536129"/>
            </a:xfrm>
            <a:custGeom>
              <a:avLst/>
              <a:gdLst/>
              <a:ahLst/>
              <a:cxnLst/>
              <a:rect r="r" b="b" t="t" l="l"/>
              <a:pathLst>
                <a:path h="536129" w="578289">
                  <a:moveTo>
                    <a:pt x="0" y="0"/>
                  </a:moveTo>
                  <a:lnTo>
                    <a:pt x="578289" y="0"/>
                  </a:lnTo>
                  <a:lnTo>
                    <a:pt x="578289" y="536129"/>
                  </a:lnTo>
                  <a:lnTo>
                    <a:pt x="0" y="536129"/>
                  </a:ln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DAFmvx6OEns</dc:identifier>
  <dcterms:modified xsi:type="dcterms:W3CDTF">2011-08-01T06:04:30Z</dcterms:modified>
  <cp:revision>1</cp:revision>
  <dc:title>Biru simpel formal seminar proposal sidang presentasi</dc:title>
</cp:coreProperties>
</file>