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344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40" y="-102"/>
      </p:cViewPr>
      <p:guideLst>
        <p:guide orient="horz" pos="2160"/>
        <p:guide pos="38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17220" y="3699804"/>
            <a:ext cx="1121283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617220" y="1433732"/>
            <a:ext cx="1121283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5895" y="3550126"/>
            <a:ext cx="401193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56575" y="3550126"/>
            <a:ext cx="401193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129470" y="3526302"/>
            <a:ext cx="61722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49690" y="274639"/>
            <a:ext cx="277749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7220" y="274639"/>
            <a:ext cx="812673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17220" y="1524000"/>
            <a:ext cx="1110996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830" y="3505200"/>
            <a:ext cx="1069848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830" y="4958864"/>
            <a:ext cx="1069848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25830" y="4916993"/>
            <a:ext cx="1069848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17220" y="1524000"/>
            <a:ext cx="5480914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275070" y="1524000"/>
            <a:ext cx="5480914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399593"/>
            <a:ext cx="5454254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617220" y="2201896"/>
            <a:ext cx="545211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6277214" y="2201896"/>
            <a:ext cx="545211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55448"/>
            <a:ext cx="1110996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6275070" y="1399593"/>
            <a:ext cx="5454254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59976" y="2180219"/>
            <a:ext cx="5061204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19088" y="2180219"/>
            <a:ext cx="5061204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617220" y="457200"/>
            <a:ext cx="843534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55430" y="1600200"/>
            <a:ext cx="2678735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9155430" y="457200"/>
            <a:ext cx="267462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9690" y="457200"/>
            <a:ext cx="277749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7220" y="457200"/>
            <a:ext cx="812673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9690" y="1600200"/>
            <a:ext cx="277749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17220" y="1447800"/>
            <a:ext cx="1110996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7818120" y="6203667"/>
            <a:ext cx="349758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15/2/2015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880360" y="6203667"/>
            <a:ext cx="483489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354276" y="6181531"/>
            <a:ext cx="82296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17220" y="152400"/>
            <a:ext cx="1110996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26280" y="76200"/>
            <a:ext cx="2712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Gabriola" pitchFamily="82" charset="0"/>
              </a:rPr>
              <a:t>Help Menu</a:t>
            </a:r>
            <a:endParaRPr lang="en-US" sz="5400" dirty="0">
              <a:latin typeface="Gabriola" pitchFamily="8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00600" y="2286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Smiling face triggers snow.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59180" y="3627520"/>
            <a:ext cx="126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Zoom In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762000" y="4038599"/>
            <a:ext cx="1813560" cy="609601"/>
            <a:chOff x="1066800" y="3147544"/>
            <a:chExt cx="2514600" cy="815415"/>
          </a:xfrm>
        </p:grpSpPr>
        <p:pic>
          <p:nvPicPr>
            <p:cNvPr id="44" name="Picture 5" descr="http://image.spreadshirt.com/image-server/v1/designs/2830809,width=178,height=178/V-Sign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20603246">
              <a:off x="1623546" y="3147544"/>
              <a:ext cx="815413" cy="815414"/>
            </a:xfrm>
            <a:prstGeom prst="rect">
              <a:avLst/>
            </a:prstGeom>
            <a:noFill/>
          </p:spPr>
        </p:pic>
        <p:pic>
          <p:nvPicPr>
            <p:cNvPr id="45" name="Picture 5" descr="http://image.spreadshirt.com/image-server/v1/designs/2830809,width=178,height=178/V-Sign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996754" flipH="1">
              <a:off x="2285441" y="3147545"/>
              <a:ext cx="815413" cy="815414"/>
            </a:xfrm>
            <a:prstGeom prst="rect">
              <a:avLst/>
            </a:prstGeom>
            <a:noFill/>
          </p:spPr>
        </p:pic>
        <p:pic>
          <p:nvPicPr>
            <p:cNvPr id="46" name="Picture 7" descr="http://www.i2clipart.com/cliparts/7/b/3/2/clipart-arrow-512x512-7b32.png"/>
            <p:cNvPicPr>
              <a:picLocks noChangeAspect="1" noChangeArrowheads="1"/>
            </p:cNvPicPr>
            <p:nvPr/>
          </p:nvPicPr>
          <p:blipFill>
            <a:blip r:embed="rId3" cstate="print"/>
            <a:srcRect l="56250" b="72093"/>
            <a:stretch>
              <a:fillRect/>
            </a:stretch>
          </p:blipFill>
          <p:spPr bwMode="auto">
            <a:xfrm>
              <a:off x="2997200" y="3461658"/>
              <a:ext cx="584200" cy="250371"/>
            </a:xfrm>
            <a:prstGeom prst="rect">
              <a:avLst/>
            </a:prstGeom>
            <a:noFill/>
          </p:spPr>
        </p:pic>
        <p:pic>
          <p:nvPicPr>
            <p:cNvPr id="47" name="Picture 7" descr="http://www.i2clipart.com/cliparts/7/b/3/2/clipart-arrow-512x512-7b32.png"/>
            <p:cNvPicPr>
              <a:picLocks noChangeAspect="1" noChangeArrowheads="1"/>
            </p:cNvPicPr>
            <p:nvPr/>
          </p:nvPicPr>
          <p:blipFill>
            <a:blip r:embed="rId3" cstate="print"/>
            <a:srcRect l="56250" b="72093"/>
            <a:stretch>
              <a:fillRect/>
            </a:stretch>
          </p:blipFill>
          <p:spPr bwMode="auto">
            <a:xfrm flipH="1">
              <a:off x="1066800" y="3483429"/>
              <a:ext cx="584200" cy="250371"/>
            </a:xfrm>
            <a:prstGeom prst="rect">
              <a:avLst/>
            </a:prstGeom>
            <a:noFill/>
          </p:spPr>
        </p:pic>
      </p:grpSp>
      <p:sp>
        <p:nvSpPr>
          <p:cNvPr id="48" name="TextBox 47"/>
          <p:cNvSpPr txBox="1"/>
          <p:nvPr/>
        </p:nvSpPr>
        <p:spPr>
          <a:xfrm>
            <a:off x="948690" y="4976336"/>
            <a:ext cx="148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Zoom Out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685800" y="5410199"/>
            <a:ext cx="1997356" cy="609601"/>
            <a:chOff x="874068" y="3276599"/>
            <a:chExt cx="1997356" cy="609601"/>
          </a:xfrm>
        </p:grpSpPr>
        <p:pic>
          <p:nvPicPr>
            <p:cNvPr id="50" name="Picture 5" descr="http://image.spreadshirt.com/image-server/v1/designs/2830809,width=178,height=178/V-Sign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20603246">
              <a:off x="1239732" y="3276599"/>
              <a:ext cx="588086" cy="609600"/>
            </a:xfrm>
            <a:prstGeom prst="rect">
              <a:avLst/>
            </a:prstGeom>
            <a:noFill/>
          </p:spPr>
        </p:pic>
        <p:pic>
          <p:nvPicPr>
            <p:cNvPr id="51" name="Picture 5" descr="http://image.spreadshirt.com/image-server/v1/designs/2830809,width=178,height=178/V-Sign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996754" flipH="1">
              <a:off x="1903669" y="3276600"/>
              <a:ext cx="588086" cy="609600"/>
            </a:xfrm>
            <a:prstGeom prst="rect">
              <a:avLst/>
            </a:prstGeom>
            <a:noFill/>
          </p:spPr>
        </p:pic>
        <p:pic>
          <p:nvPicPr>
            <p:cNvPr id="52" name="Picture 7" descr="http://www.i2clipart.com/cliparts/7/b/3/2/clipart-arrow-512x512-7b32.png"/>
            <p:cNvPicPr>
              <a:picLocks noChangeAspect="1" noChangeArrowheads="1"/>
            </p:cNvPicPr>
            <p:nvPr/>
          </p:nvPicPr>
          <p:blipFill>
            <a:blip r:embed="rId3" cstate="print"/>
            <a:srcRect l="56250" b="72093"/>
            <a:stretch>
              <a:fillRect/>
            </a:stretch>
          </p:blipFill>
          <p:spPr bwMode="auto">
            <a:xfrm>
              <a:off x="874068" y="3511429"/>
              <a:ext cx="421332" cy="187176"/>
            </a:xfrm>
            <a:prstGeom prst="rect">
              <a:avLst/>
            </a:prstGeom>
            <a:noFill/>
          </p:spPr>
        </p:pic>
        <p:pic>
          <p:nvPicPr>
            <p:cNvPr id="53" name="Picture 7" descr="http://www.i2clipart.com/cliparts/7/b/3/2/clipart-arrow-512x512-7b32.png"/>
            <p:cNvPicPr>
              <a:picLocks noChangeAspect="1" noChangeArrowheads="1"/>
            </p:cNvPicPr>
            <p:nvPr/>
          </p:nvPicPr>
          <p:blipFill>
            <a:blip r:embed="rId3" cstate="print"/>
            <a:srcRect l="56250" b="72093"/>
            <a:stretch>
              <a:fillRect/>
            </a:stretch>
          </p:blipFill>
          <p:spPr bwMode="auto">
            <a:xfrm flipH="1">
              <a:off x="2450092" y="3505200"/>
              <a:ext cx="421332" cy="187176"/>
            </a:xfrm>
            <a:prstGeom prst="rect">
              <a:avLst/>
            </a:prstGeom>
            <a:noFill/>
          </p:spPr>
        </p:pic>
      </p:grpSp>
      <p:grpSp>
        <p:nvGrpSpPr>
          <p:cNvPr id="54" name="Group 53"/>
          <p:cNvGrpSpPr/>
          <p:nvPr/>
        </p:nvGrpSpPr>
        <p:grpSpPr>
          <a:xfrm>
            <a:off x="998220" y="1053946"/>
            <a:ext cx="1371600" cy="774854"/>
            <a:chOff x="1524000" y="4381598"/>
            <a:chExt cx="1371600" cy="774854"/>
          </a:xfrm>
        </p:grpSpPr>
        <p:pic>
          <p:nvPicPr>
            <p:cNvPr id="55" name="Picture 5" descr="http://image.spreadshirt.com/image-server/v1/designs/2830809,width=178,height=178/V-Sign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996754" flipH="1">
              <a:off x="1903668" y="4414744"/>
              <a:ext cx="588086" cy="609600"/>
            </a:xfrm>
            <a:prstGeom prst="rect">
              <a:avLst/>
            </a:prstGeom>
            <a:noFill/>
          </p:spPr>
        </p:pic>
        <p:pic>
          <p:nvPicPr>
            <p:cNvPr id="56" name="Picture 7" descr="http://www.i2clipart.com/cliparts/7/b/3/2/clipart-arrow-512x512-7b32.png"/>
            <p:cNvPicPr>
              <a:picLocks noChangeAspect="1" noChangeArrowheads="1"/>
            </p:cNvPicPr>
            <p:nvPr/>
          </p:nvPicPr>
          <p:blipFill>
            <a:blip r:embed="rId3" cstate="print"/>
            <a:srcRect l="56250" b="72093"/>
            <a:stretch>
              <a:fillRect/>
            </a:stretch>
          </p:blipFill>
          <p:spPr bwMode="auto">
            <a:xfrm>
              <a:off x="2474268" y="4673348"/>
              <a:ext cx="421332" cy="187176"/>
            </a:xfrm>
            <a:prstGeom prst="rect">
              <a:avLst/>
            </a:prstGeom>
            <a:noFill/>
          </p:spPr>
        </p:pic>
        <p:pic>
          <p:nvPicPr>
            <p:cNvPr id="57" name="Picture 7" descr="http://www.i2clipart.com/cliparts/7/b/3/2/clipart-arrow-512x512-7b32.png"/>
            <p:cNvPicPr>
              <a:picLocks noChangeAspect="1" noChangeArrowheads="1"/>
            </p:cNvPicPr>
            <p:nvPr/>
          </p:nvPicPr>
          <p:blipFill>
            <a:blip r:embed="rId3" cstate="print"/>
            <a:srcRect l="56250" b="72093"/>
            <a:stretch>
              <a:fillRect/>
            </a:stretch>
          </p:blipFill>
          <p:spPr bwMode="auto">
            <a:xfrm flipH="1">
              <a:off x="1524000" y="4689624"/>
              <a:ext cx="421332" cy="187176"/>
            </a:xfrm>
            <a:prstGeom prst="rect">
              <a:avLst/>
            </a:prstGeom>
            <a:noFill/>
          </p:spPr>
        </p:pic>
        <p:pic>
          <p:nvPicPr>
            <p:cNvPr id="58" name="Picture 7" descr="http://www.i2clipart.com/cliparts/7/b/3/2/clipart-arrow-512x512-7b32.png"/>
            <p:cNvPicPr>
              <a:picLocks noChangeAspect="1" noChangeArrowheads="1"/>
            </p:cNvPicPr>
            <p:nvPr/>
          </p:nvPicPr>
          <p:blipFill>
            <a:blip r:embed="rId3" cstate="print"/>
            <a:srcRect l="56250" b="72093"/>
            <a:stretch>
              <a:fillRect/>
            </a:stretch>
          </p:blipFill>
          <p:spPr bwMode="auto">
            <a:xfrm rot="19169871">
              <a:off x="2372504" y="4381598"/>
              <a:ext cx="421332" cy="187176"/>
            </a:xfrm>
            <a:prstGeom prst="rect">
              <a:avLst/>
            </a:prstGeom>
            <a:noFill/>
          </p:spPr>
        </p:pic>
        <p:pic>
          <p:nvPicPr>
            <p:cNvPr id="59" name="Picture 7" descr="http://www.i2clipart.com/cliparts/7/b/3/2/clipart-arrow-512x512-7b32.png"/>
            <p:cNvPicPr>
              <a:picLocks noChangeAspect="1" noChangeArrowheads="1"/>
            </p:cNvPicPr>
            <p:nvPr/>
          </p:nvPicPr>
          <p:blipFill>
            <a:blip r:embed="rId3" cstate="print"/>
            <a:srcRect l="56250" b="72093"/>
            <a:stretch>
              <a:fillRect/>
            </a:stretch>
          </p:blipFill>
          <p:spPr bwMode="auto">
            <a:xfrm rot="19169871" flipH="1">
              <a:off x="1676400" y="4969276"/>
              <a:ext cx="421332" cy="187176"/>
            </a:xfrm>
            <a:prstGeom prst="rect">
              <a:avLst/>
            </a:prstGeom>
            <a:noFill/>
          </p:spPr>
        </p:pic>
      </p:grpSp>
      <p:grpSp>
        <p:nvGrpSpPr>
          <p:cNvPr id="60" name="Group 59"/>
          <p:cNvGrpSpPr/>
          <p:nvPr/>
        </p:nvGrpSpPr>
        <p:grpSpPr>
          <a:xfrm>
            <a:off x="762000" y="2403624"/>
            <a:ext cx="1711776" cy="1025376"/>
            <a:chOff x="929660" y="5413426"/>
            <a:chExt cx="1711776" cy="1025376"/>
          </a:xfrm>
        </p:grpSpPr>
        <p:pic>
          <p:nvPicPr>
            <p:cNvPr id="61" name="Picture 5" descr="http://image.spreadshirt.com/image-server/v1/designs/2830809,width=178,height=178/V-Sign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20603246">
              <a:off x="1217869" y="5567454"/>
              <a:ext cx="588086" cy="609600"/>
            </a:xfrm>
            <a:prstGeom prst="rect">
              <a:avLst/>
            </a:prstGeom>
            <a:noFill/>
          </p:spPr>
        </p:pic>
        <p:pic>
          <p:nvPicPr>
            <p:cNvPr id="62" name="Picture 5" descr="http://image.spreadshirt.com/image-server/v1/designs/2830809,width=178,height=178/V-Sign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996754" flipH="1">
              <a:off x="1751269" y="5567455"/>
              <a:ext cx="588086" cy="609600"/>
            </a:xfrm>
            <a:prstGeom prst="rect">
              <a:avLst/>
            </a:prstGeom>
            <a:noFill/>
          </p:spPr>
        </p:pic>
        <p:pic>
          <p:nvPicPr>
            <p:cNvPr id="63" name="Picture 7" descr="http://www.i2clipart.com/cliparts/7/b/3/2/clipart-arrow-512x512-7b32.png"/>
            <p:cNvPicPr>
              <a:picLocks noChangeAspect="1" noChangeArrowheads="1"/>
            </p:cNvPicPr>
            <p:nvPr/>
          </p:nvPicPr>
          <p:blipFill>
            <a:blip r:embed="rId3" cstate="print"/>
            <a:srcRect l="56250" b="72093"/>
            <a:stretch>
              <a:fillRect/>
            </a:stretch>
          </p:blipFill>
          <p:spPr bwMode="auto">
            <a:xfrm rot="19169871">
              <a:off x="2220104" y="5413426"/>
              <a:ext cx="421332" cy="187176"/>
            </a:xfrm>
            <a:prstGeom prst="rect">
              <a:avLst/>
            </a:prstGeom>
            <a:noFill/>
          </p:spPr>
        </p:pic>
        <p:pic>
          <p:nvPicPr>
            <p:cNvPr id="64" name="Picture 7" descr="http://www.i2clipart.com/cliparts/7/b/3/2/clipart-arrow-512x512-7b32.png"/>
            <p:cNvPicPr>
              <a:picLocks noChangeAspect="1" noChangeArrowheads="1"/>
            </p:cNvPicPr>
            <p:nvPr/>
          </p:nvPicPr>
          <p:blipFill>
            <a:blip r:embed="rId3" cstate="print"/>
            <a:srcRect l="56250" b="72093"/>
            <a:stretch>
              <a:fillRect/>
            </a:stretch>
          </p:blipFill>
          <p:spPr bwMode="auto">
            <a:xfrm rot="19169871" flipH="1">
              <a:off x="929660" y="6251626"/>
              <a:ext cx="421332" cy="187176"/>
            </a:xfrm>
            <a:prstGeom prst="rect">
              <a:avLst/>
            </a:prstGeom>
            <a:noFill/>
          </p:spPr>
        </p:pic>
      </p:grpSp>
      <p:sp>
        <p:nvSpPr>
          <p:cNvPr id="65" name="TextBox 64"/>
          <p:cNvSpPr txBox="1"/>
          <p:nvPr/>
        </p:nvSpPr>
        <p:spPr>
          <a:xfrm>
            <a:off x="1303020" y="762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212666" y="2145268"/>
            <a:ext cx="95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Rotate</a:t>
            </a:r>
            <a:endParaRPr lang="en-US" dirty="0"/>
          </a:p>
        </p:txBody>
      </p:sp>
      <p:pic>
        <p:nvPicPr>
          <p:cNvPr id="2052" name="Picture 4" descr="http://i604.photobucket.com/albums/tt128/Pokes_Pics/SadAwesomeFac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3581400"/>
            <a:ext cx="1371600" cy="1382152"/>
          </a:xfrm>
          <a:prstGeom prst="rect">
            <a:avLst/>
          </a:prstGeom>
          <a:noFill/>
        </p:spPr>
      </p:pic>
      <p:pic>
        <p:nvPicPr>
          <p:cNvPr id="2054" name="Picture 6" descr="http://images.sodahead.com/polls/002235513/1013419298_Awesome_answer_2_xlarg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2800" y="1828800"/>
            <a:ext cx="1295400" cy="1295400"/>
          </a:xfrm>
          <a:prstGeom prst="rect">
            <a:avLst/>
          </a:prstGeom>
          <a:noFill/>
        </p:spPr>
      </p:pic>
      <p:sp>
        <p:nvSpPr>
          <p:cNvPr id="67" name="TextBox 66"/>
          <p:cNvSpPr txBox="1"/>
          <p:nvPr/>
        </p:nvSpPr>
        <p:spPr>
          <a:xfrm>
            <a:off x="4953000" y="396415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Sad face triggers rain. 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229600" y="1222950"/>
            <a:ext cx="3124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ndara" pitchFamily="34" charset="0"/>
              </a:rPr>
              <a:t>Triggered by Speech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“Build”/ “Exit”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“Hey”</a:t>
            </a:r>
          </a:p>
          <a:p>
            <a:pPr algn="ctr"/>
            <a:r>
              <a:rPr lang="en-US" dirty="0" smtClean="0"/>
              <a:t>“Boo”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“Lightning”</a:t>
            </a:r>
          </a:p>
          <a:p>
            <a:pPr algn="ctr"/>
            <a:r>
              <a:rPr lang="en-US" dirty="0" smtClean="0"/>
              <a:t>“Fireball”</a:t>
            </a:r>
          </a:p>
          <a:p>
            <a:pPr algn="ctr"/>
            <a:r>
              <a:rPr lang="en-US" dirty="0" smtClean="0"/>
              <a:t>“Tornado”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“Reach”</a:t>
            </a:r>
          </a:p>
          <a:p>
            <a:pPr algn="ctr"/>
            <a:r>
              <a:rPr lang="en-US" dirty="0" smtClean="0"/>
              <a:t>“Shield”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“Hand of God”</a:t>
            </a:r>
          </a:p>
          <a:p>
            <a:pPr algn="ctr"/>
            <a:r>
              <a:rPr lang="en-US" dirty="0" smtClean="0"/>
              <a:t>“Sucker Punch”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 l="25183" t="82291" r="26208" b="16667"/>
          <a:stretch>
            <a:fillRect/>
          </a:stretch>
        </p:blipFill>
        <p:spPr bwMode="auto">
          <a:xfrm rot="5400000">
            <a:off x="3370748" y="3689184"/>
            <a:ext cx="5486400" cy="89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161</TotalTime>
  <Words>59</Words>
  <Application>Microsoft Office PowerPoint</Application>
  <PresentationFormat>Custom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Paper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Udyan Khurana</dc:creator>
  <cp:lastModifiedBy>admin1</cp:lastModifiedBy>
  <cp:revision>8</cp:revision>
  <dcterms:created xsi:type="dcterms:W3CDTF">2006-08-16T00:00:00Z</dcterms:created>
  <dcterms:modified xsi:type="dcterms:W3CDTF">2015-02-14T19:08:16Z</dcterms:modified>
</cp:coreProperties>
</file>