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2" r:id="rId3"/>
    <p:sldId id="263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C20-72F2-4AE4-BA05-1B0D780C63D5}" type="datetimeFigureOut">
              <a:rPr lang="en-US" smtClean="0"/>
              <a:t>14/2/2015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3E6DC-479F-4B0F-8324-F2360E7637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14/2/2015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1\Documents\GitHub\BeingGod2\Omnipotent\Assets\UI Components\Resources\BuildHouse.l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1371600" cy="137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38800" y="1425476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Objectives</a:t>
            </a:r>
            <a:endParaRPr lang="en-US" sz="2400" dirty="0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9812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Explore the World! </a:t>
            </a:r>
          </a:p>
          <a:p>
            <a:r>
              <a:rPr lang="en-US" dirty="0" smtClean="0"/>
              <a:t>Use the “pan”, “zoom in/out” and “rotate” gestures to see more of the world.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Build 5 </a:t>
            </a:r>
            <a:r>
              <a:rPr lang="en-US" dirty="0" smtClean="0"/>
              <a:t>Houses</a:t>
            </a:r>
          </a:p>
          <a:p>
            <a:r>
              <a:rPr lang="en-US" dirty="0" smtClean="0"/>
              <a:t>Add 5 houses to the game which will  spawn NPCs.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0" y="3200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into Build mode by saying “Build”. Move your hand around to choose a position to place the building. </a:t>
            </a:r>
          </a:p>
          <a:p>
            <a:r>
              <a:rPr lang="en-US" dirty="0" smtClean="0"/>
              <a:t>The building is highlighted green</a:t>
            </a:r>
            <a:r>
              <a:rPr lang="en-US" dirty="0" smtClean="0"/>
              <a:t> </a:t>
            </a:r>
            <a:r>
              <a:rPr lang="en-US" dirty="0" smtClean="0"/>
              <a:t>if it can be placed there and red if not. Make a fist to build. Say “Exit” to resume normal play.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3048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Gabriola" pitchFamily="82" charset="0"/>
              </a:rPr>
              <a:t>Welcome to the world!</a:t>
            </a:r>
            <a:endParaRPr lang="en-US" sz="5400" dirty="0" smtClean="0">
              <a:latin typeface="Gabriola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5000" y="1447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  <a:cs typeface="Leelawadee" pitchFamily="34" charset="-34"/>
              </a:rPr>
              <a:t>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19812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mood to change world weather.</a:t>
            </a:r>
          </a:p>
          <a:p>
            <a:endParaRPr lang="en-US" dirty="0" smtClean="0"/>
          </a:p>
          <a:p>
            <a:r>
              <a:rPr lang="en-US" dirty="0" smtClean="0"/>
              <a:t>Shower your blessings on the world!</a:t>
            </a:r>
          </a:p>
          <a:p>
            <a:endParaRPr lang="en-US" dirty="0" smtClean="0"/>
          </a:p>
          <a:p>
            <a:r>
              <a:rPr lang="en-US" dirty="0" smtClean="0"/>
              <a:t>Try to scare people!</a:t>
            </a:r>
          </a:p>
          <a:p>
            <a:endParaRPr lang="en-US" dirty="0" smtClean="0"/>
          </a:p>
          <a:p>
            <a:r>
              <a:rPr lang="en-US" dirty="0" smtClean="0"/>
              <a:t>Fill XP Bar</a:t>
            </a:r>
            <a:endParaRPr lang="en-US" dirty="0" smtClean="0"/>
          </a:p>
        </p:txBody>
      </p:sp>
      <p:pic>
        <p:nvPicPr>
          <p:cNvPr id="2050" name="Picture 2" descr="C:\Users\admin1\Documents\GitHub\BeingGod2\Omnipotent\Assets\UI Components\Resources\Bo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1371600" cy="1371600"/>
          </a:xfrm>
          <a:prstGeom prst="rect">
            <a:avLst/>
          </a:prstGeom>
          <a:noFill/>
        </p:spPr>
      </p:pic>
      <p:pic>
        <p:nvPicPr>
          <p:cNvPr id="2051" name="Picture 3" descr="C:\Users\admin1\Documents\GitHub\BeingGod2\Omnipotent\Assets\UI Components\Resources\He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1219200" cy="1219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57400" y="1992868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“Hey!” - Bless a random NPC and make them immune to attack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1383268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  <a:cs typeface="Leelawadee" pitchFamily="34" charset="-34"/>
              </a:rPr>
              <a:t>Say to cast power</a:t>
            </a:r>
          </a:p>
        </p:txBody>
      </p:sp>
      <p:pic>
        <p:nvPicPr>
          <p:cNvPr id="10" name="Picture 5" descr="C:\Users\admin1\Documents\GitHub\BeingGod2\Omnipotent\Assets\UI Components\Resources\Thundercl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876800"/>
            <a:ext cx="1295400" cy="1295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57400" y="35446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“Boo” - Scare away a random NPC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7400" y="496466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“Thunderclap”  -  Infuriate the clouds!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304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Gabriola" pitchFamily="82" charset="0"/>
              </a:rPr>
              <a:t>Lets get Started</a:t>
            </a:r>
            <a:endParaRPr lang="en-US" sz="5400" dirty="0" smtClean="0">
              <a:latin typeface="Gabriola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5000" y="15957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Objectives</a:t>
            </a:r>
            <a:endParaRPr lang="en-US" sz="2400" dirty="0">
              <a:latin typeface="Candar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208074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Kill All Zombies by using all available powers</a:t>
            </a:r>
          </a:p>
          <a:p>
            <a:endParaRPr lang="en-US" dirty="0" smtClean="0"/>
          </a:p>
          <a:p>
            <a:r>
              <a:rPr lang="en-US" dirty="0" smtClean="0"/>
              <a:t>Explore all new powers!</a:t>
            </a:r>
          </a:p>
          <a:p>
            <a:endParaRPr lang="en-US" dirty="0" smtClean="0"/>
          </a:p>
          <a:p>
            <a:r>
              <a:rPr lang="en-US" dirty="0" smtClean="0"/>
              <a:t>Fill XP Bar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5957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Point and speak to cast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2450" y="2221468"/>
            <a:ext cx="3562350" cy="3798332"/>
            <a:chOff x="552450" y="1992868"/>
            <a:chExt cx="3562350" cy="3798332"/>
          </a:xfrm>
        </p:grpSpPr>
        <p:pic>
          <p:nvPicPr>
            <p:cNvPr id="3074" name="Picture 2" descr="C:\Users\admin1\Documents\GitHub\BeingGod2\Omnipotent\Assets\UI Components\Resources\Tornad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2450" y="4667250"/>
              <a:ext cx="1123950" cy="1123950"/>
            </a:xfrm>
            <a:prstGeom prst="rect">
              <a:avLst/>
            </a:prstGeom>
            <a:noFill/>
          </p:spPr>
        </p:pic>
        <p:pic>
          <p:nvPicPr>
            <p:cNvPr id="3075" name="Picture 3" descr="C:\Users\admin1\Documents\GitHub\BeingGod2\Omnipotent\Assets\UI Components\Resources\Firebal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3350062"/>
              <a:ext cx="998277" cy="900113"/>
            </a:xfrm>
            <a:prstGeom prst="rect">
              <a:avLst/>
            </a:prstGeom>
            <a:noFill/>
          </p:spPr>
        </p:pic>
        <p:pic>
          <p:nvPicPr>
            <p:cNvPr id="3076" name="Picture 4" descr="C:\Users\admin1\Documents\GitHub\BeingGod2\Omnipotent\Assets\UI Components\Resources\Lightnin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2057400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828800" y="1992868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“Lightning” – Shoots a white luminous lightning bolt from the heavens.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3341132"/>
              <a:ext cx="22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“Fireball” – Catapult glowing embers twirled in a fiery ball.  </a:t>
              </a:r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4583668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“Tornado” – Toss your enemies into a whirlwind and make them fly away!</a:t>
              </a:r>
              <a:endParaRPr lang="en-US" dirty="0" smtClean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43200" y="3810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Gabriola" pitchFamily="82" charset="0"/>
              </a:rPr>
              <a:t>More Powers!!</a:t>
            </a:r>
            <a:endParaRPr lang="en-US" sz="5400" dirty="0" smtClean="0">
              <a:latin typeface="Gabriola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5334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Objectives: Survive the time attack!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304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Gabriola" pitchFamily="82" charset="0"/>
              </a:rPr>
              <a:t>Survival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1432679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final test of your competence as an Omnipotent. </a:t>
            </a:r>
            <a:r>
              <a:rPr lang="en-US" dirty="0" smtClean="0"/>
              <a:t>D</a:t>
            </a:r>
            <a:r>
              <a:rPr lang="en-US" dirty="0" smtClean="0"/>
              <a:t>inosaurs and spiders have joined forces with the zombies! These creatures  are more powerful and take more tenacity to kill 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vil dinosaurs can now summon their powers to shoot fireballs from the sky. A region is highlighted on the ground which indicates the area of impact of the incoming ball. Enable the newly unlocked “Shield” and use your hand to bounce off the balls</a:t>
            </a:r>
          </a:p>
          <a:p>
            <a:endParaRPr lang="en-US" dirty="0" smtClean="0"/>
          </a:p>
          <a:p>
            <a:r>
              <a:rPr lang="en-US" dirty="0" smtClean="0"/>
              <a:t>You now also have the power to “Reach” to the NPCs and play around with the NPCs which can also be used to push them to safety, away from attacks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1258669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Congratulations! You have proven yourself again as “The Omnipotent”!</a:t>
            </a:r>
          </a:p>
          <a:p>
            <a:r>
              <a:rPr lang="en-US" dirty="0" smtClean="0"/>
              <a:t>These are one of two  end-games you can chose from: </a:t>
            </a:r>
            <a:endParaRPr lang="en-US" dirty="0" smtClean="0"/>
          </a:p>
        </p:txBody>
      </p:sp>
      <p:pic>
        <p:nvPicPr>
          <p:cNvPr id="4098" name="Picture 2" descr="C:\Users\admin1\Documents\GitHub\BeingGod2\Omnipotent\Assets\UI Components\Resources\Ho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26512"/>
            <a:ext cx="1219200" cy="1635888"/>
          </a:xfrm>
          <a:prstGeom prst="rect">
            <a:avLst/>
          </a:prstGeom>
          <a:noFill/>
        </p:spPr>
      </p:pic>
      <p:pic>
        <p:nvPicPr>
          <p:cNvPr id="4099" name="Picture 3" descr="C:\Users\admin1\Documents\GitHub\BeingGod2\Omnipotent\Assets\UI Components\Resources\SuckerPu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95800"/>
            <a:ext cx="1676400" cy="1676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05200" y="21967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Gabriola" pitchFamily="82" charset="0"/>
              </a:rPr>
              <a:t>Free Play</a:t>
            </a:r>
            <a:endParaRPr lang="en-US" sz="5400" dirty="0" smtClean="0">
              <a:latin typeface="Gabriola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58187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“Hand of God”: This is a monument dedicated to you! This is your reflection in the world which will take care of it from now.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479167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“Sucker Punch”: It seems evil has taken over you. Take out all your anger on the world! Blow the world to pieces at your whim. See what happens!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306</TotalTime>
  <Words>439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Udyan Khurana</dc:creator>
  <cp:lastModifiedBy>admin1</cp:lastModifiedBy>
  <cp:revision>31</cp:revision>
  <dcterms:created xsi:type="dcterms:W3CDTF">2006-08-16T00:00:00Z</dcterms:created>
  <dcterms:modified xsi:type="dcterms:W3CDTF">2015-02-14T18:47:21Z</dcterms:modified>
</cp:coreProperties>
</file>