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66"/>
    <a:srgbClr val="FFFFFF"/>
    <a:srgbClr val="CCFFFF"/>
    <a:srgbClr val="9900CC"/>
    <a:srgbClr val="009900"/>
    <a:srgbClr val="3366FF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 autoAdjust="0"/>
    <p:restoredTop sz="94677" autoAdjust="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12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CBC05C-562D-A3B0-A521-351ADB338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1A472-8CB3-C298-7E2C-36C4C15F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B4815-A868-F720-4BD5-16DA8BB22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5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083D5780-8A0E-48A3-B0B6-8AA28C1D4E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D55E819-3977-97C4-91D5-732F61844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D8959733-EB94-4507-B77C-B7BB14276F46}" type="datetimeFigureOut">
              <a:rPr lang="en-US" smtClean="0"/>
              <a:t>4/27/2025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3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B2443FBB-9CB7-4D70-89FA-E22DF903325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3" rIns="99044" bIns="49523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4"/>
            <a:ext cx="8187690" cy="2797224"/>
          </a:xfrm>
          <a:prstGeom prst="rect">
            <a:avLst/>
          </a:prstGeom>
        </p:spPr>
        <p:txBody>
          <a:bodyPr vert="horz" lIns="99044" tIns="49523" rIns="99044" bIns="49523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838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32A0AF24-2455-4752-B52A-EE2EC9E0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0AF24-2455-4752-B52A-EE2EC9E04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6"/>
            <a:ext cx="8453535" cy="437307"/>
          </a:xfrm>
        </p:spPr>
        <p:txBody>
          <a:bodyPr>
            <a:normAutofit/>
          </a:bodyPr>
          <a:lstStyle>
            <a:lvl1pPr>
              <a:defRPr sz="2200">
                <a:latin typeface="Bierstadt" panose="020B00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961053"/>
            <a:ext cx="8453535" cy="5215910"/>
          </a:xfrm>
        </p:spPr>
        <p:txBody>
          <a:bodyPr>
            <a:normAutofit/>
          </a:bodyPr>
          <a:lstStyle>
            <a:lvl1pPr>
              <a:defRPr sz="1600">
                <a:latin typeface="Bierstadt" panose="020B0004020202020204" pitchFamily="34" charset="0"/>
              </a:defRPr>
            </a:lvl1pPr>
            <a:lvl2pPr>
              <a:defRPr sz="1400">
                <a:latin typeface="Bierstadt" panose="020B0004020202020204" pitchFamily="34" charset="0"/>
              </a:defRPr>
            </a:lvl2pPr>
            <a:lvl3pPr>
              <a:defRPr sz="1200">
                <a:latin typeface="Bierstadt" panose="020B0004020202020204" pitchFamily="34" charset="0"/>
              </a:defRPr>
            </a:lvl3pPr>
            <a:lvl4pPr>
              <a:defRPr sz="1100">
                <a:latin typeface="Bierstadt" panose="020B0004020202020204" pitchFamily="34" charset="0"/>
              </a:defRPr>
            </a:lvl4pPr>
            <a:lvl5pPr>
              <a:defRPr sz="1100">
                <a:latin typeface="Bierstadt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44EB039A-0E12-544D-1467-4970235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9875" y="6454773"/>
            <a:ext cx="882910" cy="228602"/>
          </a:xfrm>
        </p:spPr>
        <p:txBody>
          <a:bodyPr bIns="0" anchor="b"/>
          <a:lstStyle>
            <a:lvl1pPr algn="ctr">
              <a:defRPr/>
            </a:lvl1pPr>
          </a:lstStyle>
          <a:p>
            <a:fld id="{CDD3E4C6-0AE9-43F4-BA46-44D760D34ACE}" type="datetime1">
              <a:rPr lang="fr-FR" smtClean="0"/>
              <a:pPr/>
              <a:t>27/04/2025</a:t>
            </a:fld>
            <a:endParaRPr lang="en-US" dirty="0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8F56703-1F8B-076B-2DCB-F7A188B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3" y="6454774"/>
            <a:ext cx="2646395" cy="228601"/>
          </a:xfrm>
        </p:spPr>
        <p:txBody>
          <a:bodyPr lIns="0" rIns="0" bIns="0" anchor="b"/>
          <a:lstStyle>
            <a:lvl1pPr algn="l">
              <a:defRPr sz="700" i="1">
                <a:latin typeface="Bierstadt" panose="020B0004020202020204" pitchFamily="34" charset="0"/>
              </a:defRPr>
            </a:lvl1pPr>
          </a:lstStyle>
          <a:p>
            <a:r>
              <a:rPr lang="en-US" dirty="0"/>
              <a:t>SPDX-</a:t>
            </a:r>
            <a:r>
              <a:rPr lang="en-US" dirty="0" err="1"/>
              <a:t>FileCopyrightText</a:t>
            </a:r>
            <a:r>
              <a:rPr lang="en-US" dirty="0"/>
              <a:t>: 2024 R. Vassallo</a:t>
            </a:r>
          </a:p>
          <a:p>
            <a:r>
              <a:rPr lang="en-US" dirty="0"/>
              <a:t>SPDX-License-Identifier: FSF All Permissive License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36EB64E4-2D57-D4C6-EA84-2D99A006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648" y="6451597"/>
            <a:ext cx="552450" cy="228601"/>
          </a:xfrm>
        </p:spPr>
        <p:txBody>
          <a:bodyPr lIns="0" tIns="0" rIns="0" bIns="0" anchor="b"/>
          <a:lstStyle>
            <a:lvl1pPr>
              <a:defRPr sz="900">
                <a:latin typeface="Bierstadt" panose="020B0004020202020204" pitchFamily="34" charset="0"/>
              </a:defRPr>
            </a:lvl1pPr>
          </a:lstStyle>
          <a:p>
            <a:fld id="{273A0318-FDCF-4CF6-A352-E5F487A29EA0}" type="slidenum">
              <a:rPr lang="en-US" smtClean="0"/>
              <a:pPr/>
              <a:t>‹#›</a:t>
            </a:fld>
            <a:r>
              <a:rPr lang="en-US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972208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1"/>
            <a:ext cx="2646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i="1">
                <a:solidFill>
                  <a:schemeClr val="tx1">
                    <a:tint val="82000"/>
                  </a:schemeClr>
                </a:solidFill>
                <a:latin typeface="Bierstadt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269" y="6356351"/>
            <a:ext cx="1838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99A3-6BFB-482E-AE76-C646E24B7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Excel_Worksheet5.xlsx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package" Target="../embeddings/Microsoft_Excel_Worksheet.xlsx"/><Relationship Id="rId21" Type="http://schemas.openxmlformats.org/officeDocument/2006/relationships/package" Target="../embeddings/Microsoft_Excel_Worksheet9.xlsx"/><Relationship Id="rId7" Type="http://schemas.openxmlformats.org/officeDocument/2006/relationships/package" Target="../embeddings/Microsoft_Excel_Worksheet2.xls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Excel_Worksheet7.xlsx"/><Relationship Id="rId25" Type="http://schemas.openxmlformats.org/officeDocument/2006/relationships/package" Target="../embeddings/Microsoft_Excel_Worksheet11.xlsx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package" Target="../embeddings/Microsoft_Excel_Worksheet4.xlsx"/><Relationship Id="rId24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15" Type="http://schemas.openxmlformats.org/officeDocument/2006/relationships/package" Target="../embeddings/Microsoft_Excel_Worksheet6.xlsx"/><Relationship Id="rId23" Type="http://schemas.openxmlformats.org/officeDocument/2006/relationships/package" Target="../embeddings/Microsoft_Excel_Worksheet10.xlsx"/><Relationship Id="rId10" Type="http://schemas.openxmlformats.org/officeDocument/2006/relationships/image" Target="../media/image4.emf"/><Relationship Id="rId19" Type="http://schemas.openxmlformats.org/officeDocument/2006/relationships/package" Target="../embeddings/Microsoft_Excel_Worksheet8.xlsx"/><Relationship Id="rId4" Type="http://schemas.openxmlformats.org/officeDocument/2006/relationships/image" Target="../media/image1.emf"/><Relationship Id="rId9" Type="http://schemas.openxmlformats.org/officeDocument/2006/relationships/package" Target="../embeddings/Microsoft_Excel_Worksheet3.xlsx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435C-C64C-1E1A-9AB7-AE7A563A1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F492E-F175-7243-5202-73F63218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593969"/>
            <a:ext cx="8453535" cy="558299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E79E-2961-6494-6B14-0F7D6E8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SPDX-FileCopyrightText: 2025 R. Vassallo</a:t>
            </a:r>
          </a:p>
          <a:p>
            <a:r>
              <a:rPr lang="en-US" noProof="1"/>
              <a:t>SPDX-License-Identifier: FSF All Permissive License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121604-A618-0479-A056-1E33344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0318-FDCF-4CF6-A352-E5F487A29EA0}" type="slidenum">
              <a:rPr lang="en-US" smtClean="0"/>
              <a:pPr/>
              <a:t>1</a:t>
            </a:fld>
            <a:r>
              <a:rPr lang="en-US" dirty="0"/>
              <a:t> </a:t>
            </a:r>
            <a:r>
              <a:rPr lang="en-US"/>
              <a:t>/ 1</a:t>
            </a:r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E58297-04C1-EC72-77E8-01728C29E37E}"/>
              </a:ext>
            </a:extLst>
          </p:cNvPr>
          <p:cNvSpPr txBox="1">
            <a:spLocks/>
          </p:cNvSpPr>
          <p:nvPr/>
        </p:nvSpPr>
        <p:spPr>
          <a:xfrm>
            <a:off x="354563" y="178437"/>
            <a:ext cx="8453535" cy="28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SQL Plan Operations &amp; Options</a:t>
            </a:r>
            <a:endParaRPr lang="en-US" sz="900" i="1" dirty="0">
              <a:solidFill>
                <a:schemeClr val="tx2">
                  <a:lumMod val="75000"/>
                  <a:lumOff val="25000"/>
                </a:schemeClr>
              </a:solidFill>
              <a:latin typeface="Bierstadt" panose="020B000402020202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E30544-C305-625A-54C6-41043C41CC94}"/>
              </a:ext>
            </a:extLst>
          </p:cNvPr>
          <p:cNvSpPr txBox="1"/>
          <p:nvPr/>
        </p:nvSpPr>
        <p:spPr>
          <a:xfrm>
            <a:off x="354563" y="593969"/>
            <a:ext cx="3459346" cy="3924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 distinct operation, options from v$sql_plan union </a:t>
            </a:r>
          </a:p>
          <a:p>
            <a:r>
              <a:rPr lang="en-US" sz="85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 distinct operation, options from dba_hist_sql_plan</a:t>
            </a:r>
          </a:p>
          <a:p>
            <a:r>
              <a:rPr lang="en-US" sz="85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order by 1, 2;</a:t>
            </a:r>
          </a:p>
        </p:txBody>
      </p:sp>
      <p:graphicFrame>
        <p:nvGraphicFramePr>
          <p:cNvPr id="20" name="Objet 19">
            <a:extLst>
              <a:ext uri="{FF2B5EF4-FFF2-40B4-BE49-F238E27FC236}">
                <a16:creationId xmlns:a16="http://schemas.microsoft.com/office/drawing/2014/main" id="{D75A10EE-DA96-E760-96AB-93E33957C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542" y="2000858"/>
          <a:ext cx="23082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886185" imgH="1457325" progId="Excel.Sheet.12">
                  <p:embed/>
                </p:oleObj>
              </mc:Choice>
              <mc:Fallback>
                <p:oleObj name="Worksheet" r:id="rId3" imgW="2886185" imgH="1457325" progId="Excel.Sheet.12">
                  <p:embed/>
                  <p:pic>
                    <p:nvPicPr>
                      <p:cNvPr id="20" name="Objet 19">
                        <a:extLst>
                          <a:ext uri="{FF2B5EF4-FFF2-40B4-BE49-F238E27FC236}">
                            <a16:creationId xmlns:a16="http://schemas.microsoft.com/office/drawing/2014/main" id="{D75A10EE-DA96-E760-96AB-93E33957C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542" y="2000858"/>
                        <a:ext cx="2308225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 23">
            <a:extLst>
              <a:ext uri="{FF2B5EF4-FFF2-40B4-BE49-F238E27FC236}">
                <a16:creationId xmlns:a16="http://schemas.microsoft.com/office/drawing/2014/main" id="{3C6DCBE1-C20F-11D0-8CA4-24E15DDB3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6625" y="2000606"/>
          <a:ext cx="19812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476647" imgH="1457325" progId="Excel.Sheet.12">
                  <p:embed/>
                </p:oleObj>
              </mc:Choice>
              <mc:Fallback>
                <p:oleObj name="Worksheet" r:id="rId5" imgW="2476647" imgH="1457325" progId="Excel.Sheet.12">
                  <p:embed/>
                  <p:pic>
                    <p:nvPicPr>
                      <p:cNvPr id="24" name="Objet 23">
                        <a:extLst>
                          <a:ext uri="{FF2B5EF4-FFF2-40B4-BE49-F238E27FC236}">
                            <a16:creationId xmlns:a16="http://schemas.microsoft.com/office/drawing/2014/main" id="{3C6DCBE1-C20F-11D0-8CA4-24E15DDB3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6625" y="2000606"/>
                        <a:ext cx="198120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t 29">
            <a:extLst>
              <a:ext uri="{FF2B5EF4-FFF2-40B4-BE49-F238E27FC236}">
                <a16:creationId xmlns:a16="http://schemas.microsoft.com/office/drawing/2014/main" id="{7D2ADAD9-DD9B-D437-07B9-4C7FC574D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885" y="3288384"/>
          <a:ext cx="1752541" cy="14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190676" imgH="1819275" progId="Excel.Sheet.12">
                  <p:embed/>
                </p:oleObj>
              </mc:Choice>
              <mc:Fallback>
                <p:oleObj name="Worksheet" r:id="rId7" imgW="2190676" imgH="1819275" progId="Excel.Sheet.12">
                  <p:embed/>
                  <p:pic>
                    <p:nvPicPr>
                      <p:cNvPr id="30" name="Objet 29">
                        <a:extLst>
                          <a:ext uri="{FF2B5EF4-FFF2-40B4-BE49-F238E27FC236}">
                            <a16:creationId xmlns:a16="http://schemas.microsoft.com/office/drawing/2014/main" id="{7D2ADAD9-DD9B-D437-07B9-4C7FC574DF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85" y="3288384"/>
                        <a:ext cx="1752541" cy="14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>
            <a:extLst>
              <a:ext uri="{FF2B5EF4-FFF2-40B4-BE49-F238E27FC236}">
                <a16:creationId xmlns:a16="http://schemas.microsoft.com/office/drawing/2014/main" id="{3F240317-9B55-3C51-E77D-C469C9190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0924" y="3289282"/>
          <a:ext cx="1768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209741" imgH="2000250" progId="Excel.Sheet.12">
                  <p:embed/>
                </p:oleObj>
              </mc:Choice>
              <mc:Fallback>
                <p:oleObj name="Worksheet" r:id="rId9" imgW="2209741" imgH="2000250" progId="Excel.Sheet.12">
                  <p:embed/>
                  <p:pic>
                    <p:nvPicPr>
                      <p:cNvPr id="36" name="Objet 35">
                        <a:extLst>
                          <a:ext uri="{FF2B5EF4-FFF2-40B4-BE49-F238E27FC236}">
                            <a16:creationId xmlns:a16="http://schemas.microsoft.com/office/drawing/2014/main" id="{3F240317-9B55-3C51-E77D-C469C9190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0924" y="3289282"/>
                        <a:ext cx="176847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 40">
            <a:extLst>
              <a:ext uri="{FF2B5EF4-FFF2-40B4-BE49-F238E27FC236}">
                <a16:creationId xmlns:a16="http://schemas.microsoft.com/office/drawing/2014/main" id="{51579E68-AA19-1ACA-25FB-8D182CD2C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542" y="1273367"/>
          <a:ext cx="12573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571779" imgH="733425" progId="Excel.Sheet.12">
                  <p:embed/>
                </p:oleObj>
              </mc:Choice>
              <mc:Fallback>
                <p:oleObj name="Worksheet" r:id="rId11" imgW="1571779" imgH="733425" progId="Excel.Sheet.12">
                  <p:embed/>
                  <p:pic>
                    <p:nvPicPr>
                      <p:cNvPr id="41" name="Objet 40">
                        <a:extLst>
                          <a:ext uri="{FF2B5EF4-FFF2-40B4-BE49-F238E27FC236}">
                            <a16:creationId xmlns:a16="http://schemas.microsoft.com/office/drawing/2014/main" id="{51579E68-AA19-1ACA-25FB-8D182CD2C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542" y="1273367"/>
                        <a:ext cx="125730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t 42">
            <a:extLst>
              <a:ext uri="{FF2B5EF4-FFF2-40B4-BE49-F238E27FC236}">
                <a16:creationId xmlns:a16="http://schemas.microsoft.com/office/drawing/2014/main" id="{97C04297-2EE9-E294-2635-A5A3CC7FD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4683" y="2000606"/>
          <a:ext cx="1432537" cy="203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790671" imgH="2543175" progId="Excel.Sheet.12">
                  <p:embed/>
                </p:oleObj>
              </mc:Choice>
              <mc:Fallback>
                <p:oleObj name="Worksheet" r:id="rId13" imgW="1790671" imgH="2543175" progId="Excel.Sheet.12">
                  <p:embed/>
                  <p:pic>
                    <p:nvPicPr>
                      <p:cNvPr id="43" name="Objet 42">
                        <a:extLst>
                          <a:ext uri="{FF2B5EF4-FFF2-40B4-BE49-F238E27FC236}">
                            <a16:creationId xmlns:a16="http://schemas.microsoft.com/office/drawing/2014/main" id="{97C04297-2EE9-E294-2635-A5A3CC7FD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4683" y="2000606"/>
                        <a:ext cx="1432537" cy="203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t 43">
            <a:extLst>
              <a:ext uri="{FF2B5EF4-FFF2-40B4-BE49-F238E27FC236}">
                <a16:creationId xmlns:a16="http://schemas.microsoft.com/office/drawing/2014/main" id="{E6C43EC2-9BE1-C40B-BD16-DAAD2DA5B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3213" y="4233277"/>
          <a:ext cx="1585054" cy="21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1981318" imgH="2724150" progId="Excel.Sheet.12">
                  <p:embed/>
                </p:oleObj>
              </mc:Choice>
              <mc:Fallback>
                <p:oleObj name="Worksheet" r:id="rId15" imgW="1981318" imgH="2724150" progId="Excel.Sheet.12">
                  <p:embed/>
                  <p:pic>
                    <p:nvPicPr>
                      <p:cNvPr id="44" name="Objet 43">
                        <a:extLst>
                          <a:ext uri="{FF2B5EF4-FFF2-40B4-BE49-F238E27FC236}">
                            <a16:creationId xmlns:a16="http://schemas.microsoft.com/office/drawing/2014/main" id="{E6C43EC2-9BE1-C40B-BD16-DAAD2DA5B0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3213" y="4233277"/>
                        <a:ext cx="1585054" cy="217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t 45">
            <a:extLst>
              <a:ext uri="{FF2B5EF4-FFF2-40B4-BE49-F238E27FC236}">
                <a16:creationId xmlns:a16="http://schemas.microsoft.com/office/drawing/2014/main" id="{FB125F67-A531-47B5-0B1C-6C8F1F10D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562" y="5038971"/>
          <a:ext cx="27432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3429177" imgH="1638300" progId="Excel.Sheet.12">
                  <p:embed/>
                </p:oleObj>
              </mc:Choice>
              <mc:Fallback>
                <p:oleObj name="Worksheet" r:id="rId17" imgW="3429177" imgH="1638300" progId="Excel.Sheet.12">
                  <p:embed/>
                  <p:pic>
                    <p:nvPicPr>
                      <p:cNvPr id="46" name="Objet 45">
                        <a:extLst>
                          <a:ext uri="{FF2B5EF4-FFF2-40B4-BE49-F238E27FC236}">
                            <a16:creationId xmlns:a16="http://schemas.microsoft.com/office/drawing/2014/main" id="{FB125F67-A531-47B5-0B1C-6C8F1F10D2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4562" y="5038971"/>
                        <a:ext cx="27432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t 46">
            <a:extLst>
              <a:ext uri="{FF2B5EF4-FFF2-40B4-BE49-F238E27FC236}">
                <a16:creationId xmlns:a16="http://schemas.microsoft.com/office/drawing/2014/main" id="{D65B8803-50A2-E528-A1B3-03C9720A6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1461" y="612008"/>
          <a:ext cx="1905059" cy="406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9" imgW="2381324" imgH="5076825" progId="Excel.Sheet.12">
                  <p:embed/>
                </p:oleObj>
              </mc:Choice>
              <mc:Fallback>
                <p:oleObj name="Worksheet" r:id="rId19" imgW="2381324" imgH="5076825" progId="Excel.Sheet.12">
                  <p:embed/>
                  <p:pic>
                    <p:nvPicPr>
                      <p:cNvPr id="47" name="Objet 46">
                        <a:extLst>
                          <a:ext uri="{FF2B5EF4-FFF2-40B4-BE49-F238E27FC236}">
                            <a16:creationId xmlns:a16="http://schemas.microsoft.com/office/drawing/2014/main" id="{D65B8803-50A2-E528-A1B3-03C9720A6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61461" y="612008"/>
                        <a:ext cx="1905059" cy="406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t 47">
            <a:extLst>
              <a:ext uri="{FF2B5EF4-FFF2-40B4-BE49-F238E27FC236}">
                <a16:creationId xmlns:a16="http://schemas.microsoft.com/office/drawing/2014/main" id="{78EB3382-B8C4-718F-0E83-B253D64EF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1103" y="1116914"/>
          <a:ext cx="18811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1" imgW="2352726" imgH="914400" progId="Excel.Sheet.12">
                  <p:embed/>
                </p:oleObj>
              </mc:Choice>
              <mc:Fallback>
                <p:oleObj name="Worksheet" r:id="rId21" imgW="2352726" imgH="914400" progId="Excel.Sheet.12">
                  <p:embed/>
                  <p:pic>
                    <p:nvPicPr>
                      <p:cNvPr id="48" name="Objet 47">
                        <a:extLst>
                          <a:ext uri="{FF2B5EF4-FFF2-40B4-BE49-F238E27FC236}">
                            <a16:creationId xmlns:a16="http://schemas.microsoft.com/office/drawing/2014/main" id="{78EB3382-B8C4-718F-0E83-B253D64EF2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11103" y="1116914"/>
                        <a:ext cx="188118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t 51">
            <a:extLst>
              <a:ext uri="{FF2B5EF4-FFF2-40B4-BE49-F238E27FC236}">
                <a16:creationId xmlns:a16="http://schemas.microsoft.com/office/drawing/2014/main" id="{FAA368A4-F0AC-21E4-2C43-F45B11A5D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1461" y="4812397"/>
          <a:ext cx="1806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3" imgW="2257403" imgH="2000250" progId="Excel.Sheet.12">
                  <p:embed/>
                </p:oleObj>
              </mc:Choice>
              <mc:Fallback>
                <p:oleObj name="Worksheet" r:id="rId23" imgW="2257403" imgH="2000250" progId="Excel.Sheet.12">
                  <p:embed/>
                  <p:pic>
                    <p:nvPicPr>
                      <p:cNvPr id="52" name="Objet 51">
                        <a:extLst>
                          <a:ext uri="{FF2B5EF4-FFF2-40B4-BE49-F238E27FC236}">
                            <a16:creationId xmlns:a16="http://schemas.microsoft.com/office/drawing/2014/main" id="{FAA368A4-F0AC-21E4-2C43-F45B11A5D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61461" y="4812397"/>
                        <a:ext cx="180657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3A61C08-C575-0366-B85C-04E6FB53719E}"/>
              </a:ext>
            </a:extLst>
          </p:cNvPr>
          <p:cNvSpPr txBox="1"/>
          <p:nvPr/>
        </p:nvSpPr>
        <p:spPr>
          <a:xfrm>
            <a:off x="4011103" y="471389"/>
            <a:ext cx="2344868" cy="430887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noProof="1">
                <a:latin typeface="Bierstadt" panose="020B0004020202020204"/>
              </a:rPr>
              <a:t>Only a limited subset of all operations and options can fit on this slide!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EF881B6-8C8A-E868-642D-E9C9F411A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277" y="1280051"/>
          <a:ext cx="1600306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5" imgW="2000382" imgH="552450" progId="Excel.Sheet.12">
                  <p:embed/>
                </p:oleObj>
              </mc:Choice>
              <mc:Fallback>
                <p:oleObj name="Worksheet" r:id="rId25" imgW="2000382" imgH="552450" progId="Excel.Sheet.12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1EF881B6-8C8A-E868-642D-E9C9F411AE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38277" y="1280051"/>
                        <a:ext cx="1600306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725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69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Bierstadt</vt:lpstr>
      <vt:lpstr>Consolas</vt:lpstr>
      <vt:lpstr>Thème Office</vt:lpstr>
      <vt:lpstr>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Vassallo</dc:creator>
  <cp:lastModifiedBy>Romain Vassallo</cp:lastModifiedBy>
  <cp:revision>243</cp:revision>
  <cp:lastPrinted>2024-07-31T21:35:52Z</cp:lastPrinted>
  <dcterms:created xsi:type="dcterms:W3CDTF">2024-07-31T16:18:18Z</dcterms:created>
  <dcterms:modified xsi:type="dcterms:W3CDTF">2025-04-27T15:46:27Z</dcterms:modified>
</cp:coreProperties>
</file>