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10/17/14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8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10/17/14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38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10/17/14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56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10/17/14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58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10/17/14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2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10/17/14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5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10/17/14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4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10/17/14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62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10/17/14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98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10/17/14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75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10/17/14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A486-0FA8-1249-B859-E247FA41F85C}" type="datetimeFigureOut">
              <a:rPr lang="es-ES" smtClean="0"/>
              <a:t>10/17/14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86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Ingeniería de Software I	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Resumen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427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Actividad: Elaborar ensayo en PDF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Destacar los siguientes aspectos:</a:t>
            </a:r>
          </a:p>
          <a:p>
            <a:r>
              <a:rPr lang="es-ES" dirty="0" smtClean="0"/>
              <a:t>¿Qué es la IS y para que sirve?</a:t>
            </a:r>
          </a:p>
          <a:p>
            <a:r>
              <a:rPr lang="es-ES" dirty="0" smtClean="0"/>
              <a:t>Mencionar las características de un buen software</a:t>
            </a:r>
          </a:p>
          <a:p>
            <a:r>
              <a:rPr lang="es-ES" dirty="0" smtClean="0"/>
              <a:t>Describa el problema de la intangibilidad del software y cómo afecta a la visibilidad con el cliente</a:t>
            </a:r>
          </a:p>
          <a:p>
            <a:r>
              <a:rPr lang="es-ES" dirty="0" smtClean="0"/>
              <a:t>Mencione y describa por lo menos 5 mejores prácticas que ayuden a mitigar mitos en la IS</a:t>
            </a:r>
          </a:p>
          <a:p>
            <a:r>
              <a:rPr lang="es-ES" dirty="0" smtClean="0"/>
              <a:t>Describa la importancia de seguir un proceso de software y que tipo de actividades se encuentran presentes en un proceso de software</a:t>
            </a:r>
          </a:p>
          <a:p>
            <a:r>
              <a:rPr lang="es-ES" dirty="0" smtClean="0"/>
              <a:t>Describa las diferencias entre un proceso de software y un modelo de proceso </a:t>
            </a:r>
            <a:r>
              <a:rPr lang="es-ES" smtClean="0"/>
              <a:t>de desarrollo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271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Otra diapositiva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otra diapositiva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5979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108</Words>
  <Application>Microsoft Macintosh PowerPoint</Application>
  <PresentationFormat>Presentación en pantalla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Ingeniería de Software I </vt:lpstr>
      <vt:lpstr>Actividad: Elaborar ensayo en PDF</vt:lpstr>
      <vt:lpstr>Otra diapositiva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 </dc:title>
  <dc:creator>Juan Carlos Perez Arriaga</dc:creator>
  <cp:lastModifiedBy>Juan Carlos Perez Arriaga</cp:lastModifiedBy>
  <cp:revision>2</cp:revision>
  <dcterms:created xsi:type="dcterms:W3CDTF">2013-08-23T15:23:52Z</dcterms:created>
  <dcterms:modified xsi:type="dcterms:W3CDTF">2014-10-18T01:01:02Z</dcterms:modified>
</cp:coreProperties>
</file>