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2" r:id="rId2"/>
    <p:sldId id="258" r:id="rId3"/>
    <p:sldId id="303" r:id="rId4"/>
    <p:sldId id="304" r:id="rId5"/>
    <p:sldId id="313" r:id="rId6"/>
    <p:sldId id="305" r:id="rId7"/>
    <p:sldId id="306" r:id="rId8"/>
    <p:sldId id="311" r:id="rId9"/>
    <p:sldId id="307" r:id="rId10"/>
    <p:sldId id="309" r:id="rId11"/>
    <p:sldId id="308" r:id="rId12"/>
    <p:sldId id="289" r:id="rId13"/>
    <p:sldId id="279" r:id="rId14"/>
    <p:sldId id="290" r:id="rId15"/>
    <p:sldId id="291" r:id="rId16"/>
    <p:sldId id="293" r:id="rId17"/>
    <p:sldId id="294" r:id="rId18"/>
    <p:sldId id="299" r:id="rId19"/>
    <p:sldId id="292" r:id="rId20"/>
    <p:sldId id="297" r:id="rId21"/>
    <p:sldId id="298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4C12C4-96EE-4367-BBD9-818799EAA472}">
          <p14:sldIdLst>
            <p14:sldId id="312"/>
            <p14:sldId id="258"/>
            <p14:sldId id="303"/>
            <p14:sldId id="304"/>
            <p14:sldId id="313"/>
            <p14:sldId id="305"/>
            <p14:sldId id="306"/>
            <p14:sldId id="311"/>
            <p14:sldId id="307"/>
            <p14:sldId id="309"/>
            <p14:sldId id="308"/>
          </p14:sldIdLst>
        </p14:section>
        <p14:section name="Paper 2" id="{10B11F55-6AB7-4BDF-90E5-3973CD38E830}">
          <p14:sldIdLst>
            <p14:sldId id="289"/>
            <p14:sldId id="279"/>
            <p14:sldId id="290"/>
            <p14:sldId id="291"/>
            <p14:sldId id="293"/>
            <p14:sldId id="294"/>
            <p14:sldId id="299"/>
            <p14:sldId id="292"/>
            <p14:sldId id="297"/>
            <p14:sldId id="298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483BC-37DE-4885-8278-13C291C7C060}" v="403" dt="2019-10-03T19:47:2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88" autoAdjust="0"/>
  </p:normalViewPr>
  <p:slideViewPr>
    <p:cSldViewPr snapToGrid="0">
      <p:cViewPr varScale="1">
        <p:scale>
          <a:sx n="57" d="100"/>
          <a:sy n="57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Xue" userId="46120613da8d6458" providerId="LiveId" clId="{64C222FE-285C-4CCF-B087-4E7FD1E3F18F}"/>
    <pc:docChg chg="undo custSel addSld delSld modSld sldOrd addSection modSection">
      <pc:chgData name="HU Xue" userId="46120613da8d6458" providerId="LiveId" clId="{64C222FE-285C-4CCF-B087-4E7FD1E3F18F}" dt="2019-09-26T01:09:08.877" v="3743" actId="20577"/>
      <pc:docMkLst>
        <pc:docMk/>
      </pc:docMkLst>
      <pc:sldChg chg="del">
        <pc:chgData name="HU Xue" userId="46120613da8d6458" providerId="LiveId" clId="{64C222FE-285C-4CCF-B087-4E7FD1E3F18F}" dt="2019-09-26T00:16:07.569" v="2676" actId="47"/>
        <pc:sldMkLst>
          <pc:docMk/>
          <pc:sldMk cId="1593610306" sldId="260"/>
        </pc:sldMkLst>
      </pc:sldChg>
      <pc:sldChg chg="del">
        <pc:chgData name="HU Xue" userId="46120613da8d6458" providerId="LiveId" clId="{64C222FE-285C-4CCF-B087-4E7FD1E3F18F}" dt="2019-09-26T00:35:00.600" v="3179" actId="47"/>
        <pc:sldMkLst>
          <pc:docMk/>
          <pc:sldMk cId="3925533739" sldId="262"/>
        </pc:sldMkLst>
      </pc:sldChg>
      <pc:sldChg chg="del">
        <pc:chgData name="HU Xue" userId="46120613da8d6458" providerId="LiveId" clId="{64C222FE-285C-4CCF-B087-4E7FD1E3F18F}" dt="2019-09-26T00:37:39.379" v="3236" actId="47"/>
        <pc:sldMkLst>
          <pc:docMk/>
          <pc:sldMk cId="1094607048" sldId="277"/>
        </pc:sldMkLst>
      </pc:sldChg>
      <pc:sldChg chg="del">
        <pc:chgData name="HU Xue" userId="46120613da8d6458" providerId="LiveId" clId="{64C222FE-285C-4CCF-B087-4E7FD1E3F18F}" dt="2019-09-26T00:38:31.148" v="3246" actId="47"/>
        <pc:sldMkLst>
          <pc:docMk/>
          <pc:sldMk cId="1921941614" sldId="278"/>
        </pc:sldMkLst>
      </pc:sldChg>
      <pc:sldChg chg="addSp modSp">
        <pc:chgData name="HU Xue" userId="46120613da8d6458" providerId="LiveId" clId="{64C222FE-285C-4CCF-B087-4E7FD1E3F18F}" dt="2019-09-26T00:02:14.581" v="2361" actId="20577"/>
        <pc:sldMkLst>
          <pc:docMk/>
          <pc:sldMk cId="140557814" sldId="279"/>
        </pc:sldMkLst>
        <pc:spChg chg="mod">
          <ac:chgData name="HU Xue" userId="46120613da8d6458" providerId="LiveId" clId="{64C222FE-285C-4CCF-B087-4E7FD1E3F18F}" dt="2019-09-25T19:56:26.893" v="283" actId="20577"/>
          <ac:spMkLst>
            <pc:docMk/>
            <pc:sldMk cId="140557814" sldId="279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02:14.581" v="2361" actId="20577"/>
          <ac:spMkLst>
            <pc:docMk/>
            <pc:sldMk cId="140557814" sldId="279"/>
            <ac:spMk id="3" creationId="{7E9C3F96-02BB-4C3C-A08D-F9D3E2B8A0AD}"/>
          </ac:spMkLst>
        </pc:spChg>
        <pc:spChg chg="mod">
          <ac:chgData name="HU Xue" userId="46120613da8d6458" providerId="LiveId" clId="{64C222FE-285C-4CCF-B087-4E7FD1E3F18F}" dt="2019-09-25T19:48:51.931" v="242" actId="1076"/>
          <ac:spMkLst>
            <pc:docMk/>
            <pc:sldMk cId="140557814" sldId="279"/>
            <ac:spMk id="4" creationId="{92684B5B-E0CF-447A-BA3F-684B635EAC27}"/>
          </ac:spMkLst>
        </pc:spChg>
        <pc:spChg chg="mod">
          <ac:chgData name="HU Xue" userId="46120613da8d6458" providerId="LiveId" clId="{64C222FE-285C-4CCF-B087-4E7FD1E3F18F}" dt="2019-09-25T19:48:51.931" v="242" actId="1076"/>
          <ac:spMkLst>
            <pc:docMk/>
            <pc:sldMk cId="140557814" sldId="279"/>
            <ac:spMk id="6" creationId="{34710730-3B22-446A-B4C4-D3F029F1D11F}"/>
          </ac:spMkLst>
        </pc:spChg>
        <pc:spChg chg="mod">
          <ac:chgData name="HU Xue" userId="46120613da8d6458" providerId="LiveId" clId="{64C222FE-285C-4CCF-B087-4E7FD1E3F18F}" dt="2019-09-25T19:48:51.931" v="242" actId="1076"/>
          <ac:spMkLst>
            <pc:docMk/>
            <pc:sldMk cId="140557814" sldId="279"/>
            <ac:spMk id="7" creationId="{A5223D4B-C028-40A8-9724-3DC6F2C5DD9E}"/>
          </ac:spMkLst>
        </pc:spChg>
        <pc:spChg chg="mod">
          <ac:chgData name="HU Xue" userId="46120613da8d6458" providerId="LiveId" clId="{64C222FE-285C-4CCF-B087-4E7FD1E3F18F}" dt="2019-09-25T19:48:51.931" v="242" actId="1076"/>
          <ac:spMkLst>
            <pc:docMk/>
            <pc:sldMk cId="140557814" sldId="279"/>
            <ac:spMk id="8" creationId="{94BE243C-F864-476C-A036-5A9EE92FECE2}"/>
          </ac:spMkLst>
        </pc:spChg>
        <pc:spChg chg="mod">
          <ac:chgData name="HU Xue" userId="46120613da8d6458" providerId="LiveId" clId="{64C222FE-285C-4CCF-B087-4E7FD1E3F18F}" dt="2019-09-25T19:48:51.931" v="242" actId="1076"/>
          <ac:spMkLst>
            <pc:docMk/>
            <pc:sldMk cId="140557814" sldId="279"/>
            <ac:spMk id="9" creationId="{5E491769-3B5E-4D00-A894-212285BC8636}"/>
          </ac:spMkLst>
        </pc:spChg>
        <pc:picChg chg="add mod">
          <ac:chgData name="HU Xue" userId="46120613da8d6458" providerId="LiveId" clId="{64C222FE-285C-4CCF-B087-4E7FD1E3F18F}" dt="2019-09-25T21:31:06.166" v="1106" actId="1076"/>
          <ac:picMkLst>
            <pc:docMk/>
            <pc:sldMk cId="140557814" sldId="279"/>
            <ac:picMk id="5" creationId="{F3D38198-1F07-4C2E-BB53-C6152FB0ECED}"/>
          </ac:picMkLst>
        </pc:picChg>
        <pc:picChg chg="mod">
          <ac:chgData name="HU Xue" userId="46120613da8d6458" providerId="LiveId" clId="{64C222FE-285C-4CCF-B087-4E7FD1E3F18F}" dt="2019-09-25T19:48:51.931" v="242" actId="1076"/>
          <ac:picMkLst>
            <pc:docMk/>
            <pc:sldMk cId="140557814" sldId="279"/>
            <ac:picMk id="10" creationId="{68A63D4E-4D27-4EB6-912D-C21F30EC8F92}"/>
          </ac:picMkLst>
        </pc:picChg>
        <pc:picChg chg="mod">
          <ac:chgData name="HU Xue" userId="46120613da8d6458" providerId="LiveId" clId="{64C222FE-285C-4CCF-B087-4E7FD1E3F18F}" dt="2019-09-25T19:48:51.931" v="242" actId="1076"/>
          <ac:picMkLst>
            <pc:docMk/>
            <pc:sldMk cId="140557814" sldId="279"/>
            <ac:picMk id="11" creationId="{C11928A2-E78F-4C61-BB19-48CFBED33E7A}"/>
          </ac:picMkLst>
        </pc:picChg>
        <pc:picChg chg="mod">
          <ac:chgData name="HU Xue" userId="46120613da8d6458" providerId="LiveId" clId="{64C222FE-285C-4CCF-B087-4E7FD1E3F18F}" dt="2019-09-25T21:17:48.508" v="1000" actId="1076"/>
          <ac:picMkLst>
            <pc:docMk/>
            <pc:sldMk cId="140557814" sldId="279"/>
            <ac:picMk id="13" creationId="{6B9EAEBA-43D7-491E-9211-EAF1E5151D4C}"/>
          </ac:picMkLst>
        </pc:picChg>
        <pc:picChg chg="mod">
          <ac:chgData name="HU Xue" userId="46120613da8d6458" providerId="LiveId" clId="{64C222FE-285C-4CCF-B087-4E7FD1E3F18F}" dt="2019-09-25T21:18:22.091" v="1001" actId="1076"/>
          <ac:picMkLst>
            <pc:docMk/>
            <pc:sldMk cId="140557814" sldId="279"/>
            <ac:picMk id="14" creationId="{F5627EF6-F89B-4205-9B1F-707BF4AF9F50}"/>
          </ac:picMkLst>
        </pc:picChg>
        <pc:picChg chg="mod">
          <ac:chgData name="HU Xue" userId="46120613da8d6458" providerId="LiveId" clId="{64C222FE-285C-4CCF-B087-4E7FD1E3F18F}" dt="2019-09-25T21:18:35.021" v="1006" actId="1076"/>
          <ac:picMkLst>
            <pc:docMk/>
            <pc:sldMk cId="140557814" sldId="279"/>
            <ac:picMk id="15" creationId="{C9C00F2D-95D1-464F-ABD5-9B59E3E0E1EE}"/>
          </ac:picMkLst>
        </pc:picChg>
        <pc:picChg chg="mod">
          <ac:chgData name="HU Xue" userId="46120613da8d6458" providerId="LiveId" clId="{64C222FE-285C-4CCF-B087-4E7FD1E3F18F}" dt="2019-09-25T19:48:51.931" v="242" actId="1076"/>
          <ac:picMkLst>
            <pc:docMk/>
            <pc:sldMk cId="140557814" sldId="279"/>
            <ac:picMk id="1026" creationId="{DE1B1DE2-7074-4276-84D7-A1D9F418FE74}"/>
          </ac:picMkLst>
        </pc:picChg>
      </pc:sldChg>
      <pc:sldChg chg="addSp delSp modSp del">
        <pc:chgData name="HU Xue" userId="46120613da8d6458" providerId="LiveId" clId="{64C222FE-285C-4CCF-B087-4E7FD1E3F18F}" dt="2019-09-25T19:54:47.571" v="255" actId="47"/>
        <pc:sldMkLst>
          <pc:docMk/>
          <pc:sldMk cId="3530688583" sldId="280"/>
        </pc:sldMkLst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3" creationId="{7E9C3F96-02BB-4C3C-A08D-F9D3E2B8A0AD}"/>
          </ac:spMkLst>
        </pc:spChg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12" creationId="{F992E04E-6A1A-46E9-B4C5-117B5A7BF70F}"/>
          </ac:spMkLst>
        </pc:spChg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13" creationId="{EA96ECB2-E6B0-430A-BC62-B5FE2DC479CD}"/>
          </ac:spMkLst>
        </pc:spChg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14" creationId="{22749C3C-F323-4088-8773-638E7C4F1C98}"/>
          </ac:spMkLst>
        </pc:spChg>
        <pc:spChg chg="mod">
          <ac:chgData name="HU Xue" userId="46120613da8d6458" providerId="LiveId" clId="{64C222FE-285C-4CCF-B087-4E7FD1E3F18F}" dt="2019-09-25T19:48:39.266" v="241" actId="1076"/>
          <ac:spMkLst>
            <pc:docMk/>
            <pc:sldMk cId="3530688583" sldId="280"/>
            <ac:spMk id="15" creationId="{A1660508-2F13-4C73-A0AA-7FD0CAB2977E}"/>
          </ac:spMkLst>
        </pc:spChg>
        <pc:spChg chg="add del mod">
          <ac:chgData name="HU Xue" userId="46120613da8d6458" providerId="LiveId" clId="{64C222FE-285C-4CCF-B087-4E7FD1E3F18F}" dt="2019-09-25T19:11:49.895" v="18" actId="478"/>
          <ac:spMkLst>
            <pc:docMk/>
            <pc:sldMk cId="3530688583" sldId="280"/>
            <ac:spMk id="20" creationId="{EA588AA3-3632-4216-B10D-6877D8616964}"/>
          </ac:spMkLst>
        </pc:spChg>
        <pc:spChg chg="add del mod">
          <ac:chgData name="HU Xue" userId="46120613da8d6458" providerId="LiveId" clId="{64C222FE-285C-4CCF-B087-4E7FD1E3F18F}" dt="2019-09-25T19:23:45.856" v="102"/>
          <ac:spMkLst>
            <pc:docMk/>
            <pc:sldMk cId="3530688583" sldId="280"/>
            <ac:spMk id="21" creationId="{5FF0CA85-1F02-437C-9834-0B092EDBA358}"/>
          </ac:spMkLst>
        </pc:spChg>
        <pc:spChg chg="del mod">
          <ac:chgData name="HU Xue" userId="46120613da8d6458" providerId="LiveId" clId="{64C222FE-285C-4CCF-B087-4E7FD1E3F18F}" dt="2019-09-25T19:23:45.856" v="102"/>
          <ac:spMkLst>
            <pc:docMk/>
            <pc:sldMk cId="3530688583" sldId="280"/>
            <ac:spMk id="23" creationId="{2FFB4860-BC23-4A99-B3F3-C41F6F7CDB1A}"/>
          </ac:spMkLst>
        </pc:spChg>
        <pc:picChg chg="mod">
          <ac:chgData name="HU Xue" userId="46120613da8d6458" providerId="LiveId" clId="{64C222FE-285C-4CCF-B087-4E7FD1E3F18F}" dt="2019-09-25T19:48:39.266" v="241" actId="1076"/>
          <ac:picMkLst>
            <pc:docMk/>
            <pc:sldMk cId="3530688583" sldId="280"/>
            <ac:picMk id="7" creationId="{5CA058F8-F758-4131-AF7F-6633AACE17FF}"/>
          </ac:picMkLst>
        </pc:picChg>
        <pc:picChg chg="mod">
          <ac:chgData name="HU Xue" userId="46120613da8d6458" providerId="LiveId" clId="{64C222FE-285C-4CCF-B087-4E7FD1E3F18F}" dt="2019-09-25T19:48:39.266" v="241" actId="1076"/>
          <ac:picMkLst>
            <pc:docMk/>
            <pc:sldMk cId="3530688583" sldId="280"/>
            <ac:picMk id="8" creationId="{560D7BC9-96D9-41E9-BF8F-0FBBFF284C72}"/>
          </ac:picMkLst>
        </pc:picChg>
        <pc:picChg chg="mod">
          <ac:chgData name="HU Xue" userId="46120613da8d6458" providerId="LiveId" clId="{64C222FE-285C-4CCF-B087-4E7FD1E3F18F}" dt="2019-09-25T19:48:39.266" v="241" actId="1076"/>
          <ac:picMkLst>
            <pc:docMk/>
            <pc:sldMk cId="3530688583" sldId="280"/>
            <ac:picMk id="9" creationId="{22C42B5A-0538-4C7F-99CE-3550A6A875F2}"/>
          </ac:picMkLst>
        </pc:picChg>
        <pc:picChg chg="mod">
          <ac:chgData name="HU Xue" userId="46120613da8d6458" providerId="LiveId" clId="{64C222FE-285C-4CCF-B087-4E7FD1E3F18F}" dt="2019-09-25T19:48:39.266" v="241" actId="1076"/>
          <ac:picMkLst>
            <pc:docMk/>
            <pc:sldMk cId="3530688583" sldId="280"/>
            <ac:picMk id="10" creationId="{D1B0B753-0225-4F15-B052-3EC286312D87}"/>
          </ac:picMkLst>
        </pc:picChg>
        <pc:picChg chg="del">
          <ac:chgData name="HU Xue" userId="46120613da8d6458" providerId="LiveId" clId="{64C222FE-285C-4CCF-B087-4E7FD1E3F18F}" dt="2019-09-25T19:23:45.856" v="102"/>
          <ac:picMkLst>
            <pc:docMk/>
            <pc:sldMk cId="3530688583" sldId="280"/>
            <ac:picMk id="11" creationId="{30B43D40-6044-4CBA-A6A4-9DFF67106386}"/>
          </ac:picMkLst>
        </pc:picChg>
        <pc:picChg chg="add del mod">
          <ac:chgData name="HU Xue" userId="46120613da8d6458" providerId="LiveId" clId="{64C222FE-285C-4CCF-B087-4E7FD1E3F18F}" dt="2019-09-25T19:29:33.668" v="167" actId="478"/>
          <ac:picMkLst>
            <pc:docMk/>
            <pc:sldMk cId="3530688583" sldId="280"/>
            <ac:picMk id="22" creationId="{D5B50F9F-7543-4D2F-9980-8DA6E8218E21}"/>
          </ac:picMkLst>
        </pc:picChg>
        <pc:picChg chg="add mod">
          <ac:chgData name="HU Xue" userId="46120613da8d6458" providerId="LiveId" clId="{64C222FE-285C-4CCF-B087-4E7FD1E3F18F}" dt="2019-09-25T19:48:39.266" v="241" actId="1076"/>
          <ac:picMkLst>
            <pc:docMk/>
            <pc:sldMk cId="3530688583" sldId="280"/>
            <ac:picMk id="24" creationId="{C80FD6AF-543A-41F5-A03A-23404D313EDF}"/>
          </ac:picMkLst>
        </pc:picChg>
        <pc:cxnChg chg="add del mod">
          <ac:chgData name="HU Xue" userId="46120613da8d6458" providerId="LiveId" clId="{64C222FE-285C-4CCF-B087-4E7FD1E3F18F}" dt="2019-09-25T19:11:13.533" v="15" actId="478"/>
          <ac:cxnSpMkLst>
            <pc:docMk/>
            <pc:sldMk cId="3530688583" sldId="280"/>
            <ac:cxnSpMk id="5" creationId="{E73CA8D0-33BB-4A6A-B05C-7F44B5AA369A}"/>
          </ac:cxnSpMkLst>
        </pc:cxnChg>
      </pc:sldChg>
      <pc:sldChg chg="delSp del ord">
        <pc:chgData name="HU Xue" userId="46120613da8d6458" providerId="LiveId" clId="{64C222FE-285C-4CCF-B087-4E7FD1E3F18F}" dt="2019-09-25T20:15:34.785" v="618" actId="47"/>
        <pc:sldMkLst>
          <pc:docMk/>
          <pc:sldMk cId="3399591237" sldId="281"/>
        </pc:sldMkLst>
        <pc:picChg chg="del">
          <ac:chgData name="HU Xue" userId="46120613da8d6458" providerId="LiveId" clId="{64C222FE-285C-4CCF-B087-4E7FD1E3F18F}" dt="2019-09-25T20:15:13.152" v="612"/>
          <ac:picMkLst>
            <pc:docMk/>
            <pc:sldMk cId="3399591237" sldId="281"/>
            <ac:picMk id="4" creationId="{0B3A1C11-F3F0-42A8-8AF7-15A121678B35}"/>
          </ac:picMkLst>
        </pc:picChg>
      </pc:sldChg>
      <pc:sldChg chg="del">
        <pc:chgData name="HU Xue" userId="46120613da8d6458" providerId="LiveId" clId="{64C222FE-285C-4CCF-B087-4E7FD1E3F18F}" dt="2019-09-26T00:07:39.475" v="2411" actId="47"/>
        <pc:sldMkLst>
          <pc:docMk/>
          <pc:sldMk cId="3433654957" sldId="282"/>
        </pc:sldMkLst>
      </pc:sldChg>
      <pc:sldChg chg="del">
        <pc:chgData name="HU Xue" userId="46120613da8d6458" providerId="LiveId" clId="{64C222FE-285C-4CCF-B087-4E7FD1E3F18F}" dt="2019-09-26T00:07:41.536" v="2412" actId="47"/>
        <pc:sldMkLst>
          <pc:docMk/>
          <pc:sldMk cId="2867057636" sldId="283"/>
        </pc:sldMkLst>
      </pc:sldChg>
      <pc:sldChg chg="del">
        <pc:chgData name="HU Xue" userId="46120613da8d6458" providerId="LiveId" clId="{64C222FE-285C-4CCF-B087-4E7FD1E3F18F}" dt="2019-09-26T00:07:44.170" v="2413" actId="47"/>
        <pc:sldMkLst>
          <pc:docMk/>
          <pc:sldMk cId="1587017802" sldId="284"/>
        </pc:sldMkLst>
      </pc:sldChg>
      <pc:sldChg chg="modSp del">
        <pc:chgData name="HU Xue" userId="46120613da8d6458" providerId="LiveId" clId="{64C222FE-285C-4CCF-B087-4E7FD1E3F18F}" dt="2019-09-26T00:39:00.172" v="3248" actId="47"/>
        <pc:sldMkLst>
          <pc:docMk/>
          <pc:sldMk cId="2816240577" sldId="285"/>
        </pc:sldMkLst>
        <pc:spChg chg="mod">
          <ac:chgData name="HU Xue" userId="46120613da8d6458" providerId="LiveId" clId="{64C222FE-285C-4CCF-B087-4E7FD1E3F18F}" dt="2019-09-26T00:38:57.938" v="3247" actId="6549"/>
          <ac:spMkLst>
            <pc:docMk/>
            <pc:sldMk cId="2816240577" sldId="285"/>
            <ac:spMk id="3" creationId="{7E9C3F96-02BB-4C3C-A08D-F9D3E2B8A0AD}"/>
          </ac:spMkLst>
        </pc:spChg>
      </pc:sldChg>
      <pc:sldChg chg="addSp modSp del">
        <pc:chgData name="HU Xue" userId="46120613da8d6458" providerId="LiveId" clId="{64C222FE-285C-4CCF-B087-4E7FD1E3F18F}" dt="2019-09-25T19:55:29.444" v="266" actId="47"/>
        <pc:sldMkLst>
          <pc:docMk/>
          <pc:sldMk cId="2063421087" sldId="286"/>
        </pc:sldMkLst>
        <pc:spChg chg="mod">
          <ac:chgData name="HU Xue" userId="46120613da8d6458" providerId="LiveId" clId="{64C222FE-285C-4CCF-B087-4E7FD1E3F18F}" dt="2019-09-25T19:35:02.608" v="217" actId="14100"/>
          <ac:spMkLst>
            <pc:docMk/>
            <pc:sldMk cId="2063421087" sldId="286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19:35:20.806" v="221" actId="14100"/>
          <ac:spMkLst>
            <pc:docMk/>
            <pc:sldMk cId="2063421087" sldId="286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5T19:24:39.703" v="117" actId="1076"/>
          <ac:spMkLst>
            <pc:docMk/>
            <pc:sldMk cId="2063421087" sldId="286"/>
            <ac:spMk id="8" creationId="{85AA0D75-E730-40DC-8477-56FB3DDA9348}"/>
          </ac:spMkLst>
        </pc:spChg>
        <pc:spChg chg="add mod">
          <ac:chgData name="HU Xue" userId="46120613da8d6458" providerId="LiveId" clId="{64C222FE-285C-4CCF-B087-4E7FD1E3F18F}" dt="2019-09-25T19:24:39.703" v="117" actId="1076"/>
          <ac:spMkLst>
            <pc:docMk/>
            <pc:sldMk cId="2063421087" sldId="286"/>
            <ac:spMk id="9" creationId="{A0C6C223-ABB0-41CF-852D-B29F758DEAA7}"/>
          </ac:spMkLst>
        </pc:spChg>
        <pc:picChg chg="mod">
          <ac:chgData name="HU Xue" userId="46120613da8d6458" providerId="LiveId" clId="{64C222FE-285C-4CCF-B087-4E7FD1E3F18F}" dt="2019-09-25T19:24:57.944" v="119" actId="108"/>
          <ac:picMkLst>
            <pc:docMk/>
            <pc:sldMk cId="2063421087" sldId="286"/>
            <ac:picMk id="4" creationId="{C19D5C54-A490-449A-AE92-B1266E108323}"/>
          </ac:picMkLst>
        </pc:picChg>
        <pc:picChg chg="mod">
          <ac:chgData name="HU Xue" userId="46120613da8d6458" providerId="LiveId" clId="{64C222FE-285C-4CCF-B087-4E7FD1E3F18F}" dt="2019-09-25T19:25:10.943" v="123" actId="1076"/>
          <ac:picMkLst>
            <pc:docMk/>
            <pc:sldMk cId="2063421087" sldId="286"/>
            <ac:picMk id="5" creationId="{A195FCB1-7B78-4588-8A6F-4E02605AB5A4}"/>
          </ac:picMkLst>
        </pc:picChg>
        <pc:picChg chg="mod">
          <ac:chgData name="HU Xue" userId="46120613da8d6458" providerId="LiveId" clId="{64C222FE-285C-4CCF-B087-4E7FD1E3F18F}" dt="2019-09-25T19:25:12.822" v="124" actId="1076"/>
          <ac:picMkLst>
            <pc:docMk/>
            <pc:sldMk cId="2063421087" sldId="286"/>
            <ac:picMk id="6" creationId="{3A202D54-5215-4E6D-A7F2-B530F9C19196}"/>
          </ac:picMkLst>
        </pc:picChg>
        <pc:picChg chg="add mod">
          <ac:chgData name="HU Xue" userId="46120613da8d6458" providerId="LiveId" clId="{64C222FE-285C-4CCF-B087-4E7FD1E3F18F}" dt="2019-09-25T19:24:39.703" v="117" actId="1076"/>
          <ac:picMkLst>
            <pc:docMk/>
            <pc:sldMk cId="2063421087" sldId="286"/>
            <ac:picMk id="7" creationId="{4D5978E9-9A1E-4B2D-808B-D5D2B1E0352E}"/>
          </ac:picMkLst>
        </pc:picChg>
      </pc:sldChg>
      <pc:sldChg chg="modSp del">
        <pc:chgData name="HU Xue" userId="46120613da8d6458" providerId="LiveId" clId="{64C222FE-285C-4CCF-B087-4E7FD1E3F18F}" dt="2019-09-25T20:38:50.775" v="987" actId="47"/>
        <pc:sldMkLst>
          <pc:docMk/>
          <pc:sldMk cId="2116505141" sldId="287"/>
        </pc:sldMkLst>
        <pc:spChg chg="mod">
          <ac:chgData name="HU Xue" userId="46120613da8d6458" providerId="LiveId" clId="{64C222FE-285C-4CCF-B087-4E7FD1E3F18F}" dt="2019-09-25T19:35:10.789" v="219" actId="14100"/>
          <ac:spMkLst>
            <pc:docMk/>
            <pc:sldMk cId="2116505141" sldId="287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19:35:14.128" v="220" actId="14100"/>
          <ac:spMkLst>
            <pc:docMk/>
            <pc:sldMk cId="2116505141" sldId="287"/>
            <ac:spMk id="3" creationId="{7E9C3F96-02BB-4C3C-A08D-F9D3E2B8A0AD}"/>
          </ac:spMkLst>
        </pc:spChg>
      </pc:sldChg>
      <pc:sldChg chg="addSp delSp add del">
        <pc:chgData name="HU Xue" userId="46120613da8d6458" providerId="LiveId" clId="{64C222FE-285C-4CCF-B087-4E7FD1E3F18F}" dt="2019-09-25T19:34:10.231" v="209" actId="47"/>
        <pc:sldMkLst>
          <pc:docMk/>
          <pc:sldMk cId="2433933051" sldId="288"/>
        </pc:sldMkLst>
        <pc:spChg chg="add del">
          <ac:chgData name="HU Xue" userId="46120613da8d6458" providerId="LiveId" clId="{64C222FE-285C-4CCF-B087-4E7FD1E3F18F}" dt="2019-09-25T19:34:03.258" v="206"/>
          <ac:spMkLst>
            <pc:docMk/>
            <pc:sldMk cId="2433933051" sldId="288"/>
            <ac:spMk id="4" creationId="{46374656-7FBC-4E8B-A4B0-3D5E9A11C0F2}"/>
          </ac:spMkLst>
        </pc:spChg>
      </pc:sldChg>
      <pc:sldChg chg="addSp delSp modSp add ord">
        <pc:chgData name="HU Xue" userId="46120613da8d6458" providerId="LiveId" clId="{64C222FE-285C-4CCF-B087-4E7FD1E3F18F}" dt="2019-09-25T19:37:36.796" v="234" actId="1076"/>
        <pc:sldMkLst>
          <pc:docMk/>
          <pc:sldMk cId="1939604976" sldId="289"/>
        </pc:sldMkLst>
        <pc:spChg chg="mod">
          <ac:chgData name="HU Xue" userId="46120613da8d6458" providerId="LiveId" clId="{64C222FE-285C-4CCF-B087-4E7FD1E3F18F}" dt="2019-09-25T19:37:24.220" v="230" actId="27636"/>
          <ac:spMkLst>
            <pc:docMk/>
            <pc:sldMk cId="1939604976" sldId="289"/>
            <ac:spMk id="2" creationId="{88DFA0FD-AD53-4A9C-9140-A4192B0BF3F2}"/>
          </ac:spMkLst>
        </pc:spChg>
        <pc:spChg chg="del">
          <ac:chgData name="HU Xue" userId="46120613da8d6458" providerId="LiveId" clId="{64C222FE-285C-4CCF-B087-4E7FD1E3F18F}" dt="2019-09-25T19:36:43.557" v="223"/>
          <ac:spMkLst>
            <pc:docMk/>
            <pc:sldMk cId="1939604976" sldId="289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5T19:36:43.557" v="223"/>
          <ac:spMkLst>
            <pc:docMk/>
            <pc:sldMk cId="1939604976" sldId="289"/>
            <ac:spMk id="4" creationId="{2311C2EF-3669-49BE-9615-9D110A2ED479}"/>
          </ac:spMkLst>
        </pc:spChg>
        <pc:picChg chg="add mod">
          <ac:chgData name="HU Xue" userId="46120613da8d6458" providerId="LiveId" clId="{64C222FE-285C-4CCF-B087-4E7FD1E3F18F}" dt="2019-09-25T19:37:36.796" v="234" actId="1076"/>
          <ac:picMkLst>
            <pc:docMk/>
            <pc:sldMk cId="1939604976" sldId="289"/>
            <ac:picMk id="5" creationId="{A437F33C-133F-45C1-8B84-72464D6BF998}"/>
          </ac:picMkLst>
        </pc:picChg>
      </pc:sldChg>
      <pc:sldChg chg="addSp delSp modSp add">
        <pc:chgData name="HU Xue" userId="46120613da8d6458" providerId="LiveId" clId="{64C222FE-285C-4CCF-B087-4E7FD1E3F18F}" dt="2019-09-26T00:02:10.221" v="2359" actId="20577"/>
        <pc:sldMkLst>
          <pc:docMk/>
          <pc:sldMk cId="1326852640" sldId="290"/>
        </pc:sldMkLst>
        <pc:spChg chg="mod">
          <ac:chgData name="HU Xue" userId="46120613da8d6458" providerId="LiveId" clId="{64C222FE-285C-4CCF-B087-4E7FD1E3F18F}" dt="2019-09-25T19:56:36.663" v="304" actId="20577"/>
          <ac:spMkLst>
            <pc:docMk/>
            <pc:sldMk cId="1326852640" sldId="290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02:10.221" v="2359" actId="20577"/>
          <ac:spMkLst>
            <pc:docMk/>
            <pc:sldMk cId="1326852640" sldId="290"/>
            <ac:spMk id="3" creationId="{7E9C3F96-02BB-4C3C-A08D-F9D3E2B8A0AD}"/>
          </ac:spMkLst>
        </pc:spChg>
        <pc:spChg chg="del">
          <ac:chgData name="HU Xue" userId="46120613da8d6458" providerId="LiveId" clId="{64C222FE-285C-4CCF-B087-4E7FD1E3F18F}" dt="2019-09-25T19:54:01.120" v="245" actId="478"/>
          <ac:spMkLst>
            <pc:docMk/>
            <pc:sldMk cId="1326852640" sldId="290"/>
            <ac:spMk id="4" creationId="{92684B5B-E0CF-447A-BA3F-684B635EAC27}"/>
          </ac:spMkLst>
        </pc:spChg>
        <pc:spChg chg="del">
          <ac:chgData name="HU Xue" userId="46120613da8d6458" providerId="LiveId" clId="{64C222FE-285C-4CCF-B087-4E7FD1E3F18F}" dt="2019-09-25T19:54:01.120" v="245" actId="478"/>
          <ac:spMkLst>
            <pc:docMk/>
            <pc:sldMk cId="1326852640" sldId="290"/>
            <ac:spMk id="6" creationId="{34710730-3B22-446A-B4C4-D3F029F1D11F}"/>
          </ac:spMkLst>
        </pc:spChg>
        <pc:spChg chg="del">
          <ac:chgData name="HU Xue" userId="46120613da8d6458" providerId="LiveId" clId="{64C222FE-285C-4CCF-B087-4E7FD1E3F18F}" dt="2019-09-25T19:54:01.120" v="245" actId="478"/>
          <ac:spMkLst>
            <pc:docMk/>
            <pc:sldMk cId="1326852640" sldId="290"/>
            <ac:spMk id="7" creationId="{A5223D4B-C028-40A8-9724-3DC6F2C5DD9E}"/>
          </ac:spMkLst>
        </pc:spChg>
        <pc:spChg chg="del">
          <ac:chgData name="HU Xue" userId="46120613da8d6458" providerId="LiveId" clId="{64C222FE-285C-4CCF-B087-4E7FD1E3F18F}" dt="2019-09-25T19:54:01.120" v="245" actId="478"/>
          <ac:spMkLst>
            <pc:docMk/>
            <pc:sldMk cId="1326852640" sldId="290"/>
            <ac:spMk id="8" creationId="{94BE243C-F864-476C-A036-5A9EE92FECE2}"/>
          </ac:spMkLst>
        </pc:spChg>
        <pc:spChg chg="del">
          <ac:chgData name="HU Xue" userId="46120613da8d6458" providerId="LiveId" clId="{64C222FE-285C-4CCF-B087-4E7FD1E3F18F}" dt="2019-09-25T19:54:01.120" v="245" actId="478"/>
          <ac:spMkLst>
            <pc:docMk/>
            <pc:sldMk cId="1326852640" sldId="290"/>
            <ac:spMk id="9" creationId="{5E491769-3B5E-4D00-A894-212285BC8636}"/>
          </ac:spMkLst>
        </pc:spChg>
        <pc:spChg chg="add del">
          <ac:chgData name="HU Xue" userId="46120613da8d6458" providerId="LiveId" clId="{64C222FE-285C-4CCF-B087-4E7FD1E3F18F}" dt="2019-09-25T19:54:27.630" v="253"/>
          <ac:spMkLst>
            <pc:docMk/>
            <pc:sldMk cId="1326852640" sldId="290"/>
            <ac:spMk id="16" creationId="{71FD7838-4C4B-4311-B95A-4E55E20DE92B}"/>
          </ac:spMkLst>
        </pc:spChg>
        <pc:spChg chg="add del">
          <ac:chgData name="HU Xue" userId="46120613da8d6458" providerId="LiveId" clId="{64C222FE-285C-4CCF-B087-4E7FD1E3F18F}" dt="2019-09-25T19:54:27.630" v="253"/>
          <ac:spMkLst>
            <pc:docMk/>
            <pc:sldMk cId="1326852640" sldId="290"/>
            <ac:spMk id="21" creationId="{4A819CEB-D9A6-40D1-AE3A-8DC16405F613}"/>
          </ac:spMkLst>
        </pc:spChg>
        <pc:spChg chg="add del">
          <ac:chgData name="HU Xue" userId="46120613da8d6458" providerId="LiveId" clId="{64C222FE-285C-4CCF-B087-4E7FD1E3F18F}" dt="2019-09-25T19:54:27.630" v="253"/>
          <ac:spMkLst>
            <pc:docMk/>
            <pc:sldMk cId="1326852640" sldId="290"/>
            <ac:spMk id="22" creationId="{3FB92AAD-1CC9-47A1-9A3B-626043E6DD98}"/>
          </ac:spMkLst>
        </pc:spChg>
        <pc:spChg chg="add del">
          <ac:chgData name="HU Xue" userId="46120613da8d6458" providerId="LiveId" clId="{64C222FE-285C-4CCF-B087-4E7FD1E3F18F}" dt="2019-09-25T19:54:27.630" v="253"/>
          <ac:spMkLst>
            <pc:docMk/>
            <pc:sldMk cId="1326852640" sldId="290"/>
            <ac:spMk id="23" creationId="{44755D30-A14A-498E-83D7-07AB5546B927}"/>
          </ac:spMkLst>
        </pc:spChg>
        <pc:spChg chg="add del">
          <ac:chgData name="HU Xue" userId="46120613da8d6458" providerId="LiveId" clId="{64C222FE-285C-4CCF-B087-4E7FD1E3F18F}" dt="2019-09-25T19:54:27.630" v="253"/>
          <ac:spMkLst>
            <pc:docMk/>
            <pc:sldMk cId="1326852640" sldId="290"/>
            <ac:spMk id="24" creationId="{BA81124D-5B25-41C5-8B78-BC864FFC5F71}"/>
          </ac:spMkLst>
        </pc:spChg>
        <pc:spChg chg="add del mod">
          <ac:chgData name="HU Xue" userId="46120613da8d6458" providerId="LiveId" clId="{64C222FE-285C-4CCF-B087-4E7FD1E3F18F}" dt="2019-09-25T21:21:02.681" v="1030" actId="478"/>
          <ac:spMkLst>
            <pc:docMk/>
            <pc:sldMk cId="1326852640" sldId="290"/>
            <ac:spMk id="30" creationId="{54C19D00-88B8-4085-BBB8-47D45E155542}"/>
          </ac:spMkLst>
        </pc:spChg>
        <pc:spChg chg="add del mod">
          <ac:chgData name="HU Xue" userId="46120613da8d6458" providerId="LiveId" clId="{64C222FE-285C-4CCF-B087-4E7FD1E3F18F}" dt="2019-09-25T21:21:29.801" v="1036" actId="478"/>
          <ac:spMkLst>
            <pc:docMk/>
            <pc:sldMk cId="1326852640" sldId="290"/>
            <ac:spMk id="31" creationId="{1B2C1454-BFC6-4874-B971-65C98D304F8C}"/>
          </ac:spMkLst>
        </pc:spChg>
        <pc:spChg chg="add del mod topLvl">
          <ac:chgData name="HU Xue" userId="46120613da8d6458" providerId="LiveId" clId="{64C222FE-285C-4CCF-B087-4E7FD1E3F18F}" dt="2019-09-25T21:21:06.356" v="1031" actId="478"/>
          <ac:spMkLst>
            <pc:docMk/>
            <pc:sldMk cId="1326852640" sldId="290"/>
            <ac:spMk id="32" creationId="{13E0C5C0-268C-45ED-BD2F-9D101B9746DF}"/>
          </ac:spMkLst>
        </pc:spChg>
        <pc:spChg chg="add del mod topLvl">
          <ac:chgData name="HU Xue" userId="46120613da8d6458" providerId="LiveId" clId="{64C222FE-285C-4CCF-B087-4E7FD1E3F18F}" dt="2019-09-25T21:21:47.292" v="1041" actId="478"/>
          <ac:spMkLst>
            <pc:docMk/>
            <pc:sldMk cId="1326852640" sldId="290"/>
            <ac:spMk id="33" creationId="{B2905E3A-8A12-42D1-85F4-0B163FD78033}"/>
          </ac:spMkLst>
        </pc:spChg>
        <pc:grpChg chg="add del mod">
          <ac:chgData name="HU Xue" userId="46120613da8d6458" providerId="LiveId" clId="{64C222FE-285C-4CCF-B087-4E7FD1E3F18F}" dt="2019-09-25T21:21:06.356" v="1031" actId="478"/>
          <ac:grpSpMkLst>
            <pc:docMk/>
            <pc:sldMk cId="1326852640" sldId="290"/>
            <ac:grpSpMk id="5" creationId="{C653241B-0DDD-4F82-BA3F-311C2D0AA99A}"/>
          </ac:grpSpMkLst>
        </pc:grpChg>
        <pc:grpChg chg="add del mod">
          <ac:chgData name="HU Xue" userId="46120613da8d6458" providerId="LiveId" clId="{64C222FE-285C-4CCF-B087-4E7FD1E3F18F}" dt="2019-09-25T21:21:47.292" v="1041" actId="478"/>
          <ac:grpSpMkLst>
            <pc:docMk/>
            <pc:sldMk cId="1326852640" sldId="290"/>
            <ac:grpSpMk id="12" creationId="{E925CB24-A1A0-409E-A2C2-4D18A0360924}"/>
          </ac:grpSpMkLst>
        </pc:grpChg>
        <pc:grpChg chg="add mod">
          <ac:chgData name="HU Xue" userId="46120613da8d6458" providerId="LiveId" clId="{64C222FE-285C-4CCF-B087-4E7FD1E3F18F}" dt="2019-09-25T21:22:47.605" v="1050" actId="164"/>
          <ac:grpSpMkLst>
            <pc:docMk/>
            <pc:sldMk cId="1326852640" sldId="290"/>
            <ac:grpSpMk id="43" creationId="{332562BA-6438-42D5-A8B2-E49512B3A6C9}"/>
          </ac:grpSpMkLst>
        </pc:grpChg>
        <pc:grpChg chg="add mod">
          <ac:chgData name="HU Xue" userId="46120613da8d6458" providerId="LiveId" clId="{64C222FE-285C-4CCF-B087-4E7FD1E3F18F}" dt="2019-09-25T21:22:52.855" v="1051" actId="164"/>
          <ac:grpSpMkLst>
            <pc:docMk/>
            <pc:sldMk cId="1326852640" sldId="290"/>
            <ac:grpSpMk id="44" creationId="{807DD4CA-F7C7-4917-A270-3F12D89FB782}"/>
          </ac:grpSpMkLst>
        </pc:grpChg>
        <pc:picChg chg="del">
          <ac:chgData name="HU Xue" userId="46120613da8d6458" providerId="LiveId" clId="{64C222FE-285C-4CCF-B087-4E7FD1E3F18F}" dt="2019-09-25T19:54:07.607" v="249" actId="478"/>
          <ac:picMkLst>
            <pc:docMk/>
            <pc:sldMk cId="1326852640" sldId="290"/>
            <ac:picMk id="10" creationId="{68A63D4E-4D27-4EB6-912D-C21F30EC8F92}"/>
          </ac:picMkLst>
        </pc:picChg>
        <pc:picChg chg="del">
          <ac:chgData name="HU Xue" userId="46120613da8d6458" providerId="LiveId" clId="{64C222FE-285C-4CCF-B087-4E7FD1E3F18F}" dt="2019-09-25T19:54:09.038" v="250" actId="478"/>
          <ac:picMkLst>
            <pc:docMk/>
            <pc:sldMk cId="1326852640" sldId="290"/>
            <ac:picMk id="11" creationId="{C11928A2-E78F-4C61-BB19-48CFBED33E7A}"/>
          </ac:picMkLst>
        </pc:picChg>
        <pc:picChg chg="del">
          <ac:chgData name="HU Xue" userId="46120613da8d6458" providerId="LiveId" clId="{64C222FE-285C-4CCF-B087-4E7FD1E3F18F}" dt="2019-09-25T19:54:01.120" v="245" actId="478"/>
          <ac:picMkLst>
            <pc:docMk/>
            <pc:sldMk cId="1326852640" sldId="290"/>
            <ac:picMk id="13" creationId="{6B9EAEBA-43D7-491E-9211-EAF1E5151D4C}"/>
          </ac:picMkLst>
        </pc:picChg>
        <pc:picChg chg="del">
          <ac:chgData name="HU Xue" userId="46120613da8d6458" providerId="LiveId" clId="{64C222FE-285C-4CCF-B087-4E7FD1E3F18F}" dt="2019-09-25T19:54:01.120" v="245" actId="478"/>
          <ac:picMkLst>
            <pc:docMk/>
            <pc:sldMk cId="1326852640" sldId="290"/>
            <ac:picMk id="14" creationId="{F5627EF6-F89B-4205-9B1F-707BF4AF9F50}"/>
          </ac:picMkLst>
        </pc:picChg>
        <pc:picChg chg="del">
          <ac:chgData name="HU Xue" userId="46120613da8d6458" providerId="LiveId" clId="{64C222FE-285C-4CCF-B087-4E7FD1E3F18F}" dt="2019-09-25T19:54:01.120" v="245" actId="478"/>
          <ac:picMkLst>
            <pc:docMk/>
            <pc:sldMk cId="1326852640" sldId="290"/>
            <ac:picMk id="15" creationId="{C9C00F2D-95D1-464F-ABD5-9B59E3E0E1EE}"/>
          </ac:picMkLst>
        </pc:picChg>
        <pc:picChg chg="add del">
          <ac:chgData name="HU Xue" userId="46120613da8d6458" providerId="LiveId" clId="{64C222FE-285C-4CCF-B087-4E7FD1E3F18F}" dt="2019-09-25T19:54:27.630" v="253"/>
          <ac:picMkLst>
            <pc:docMk/>
            <pc:sldMk cId="1326852640" sldId="290"/>
            <ac:picMk id="17" creationId="{3446F750-F344-4AC9-A88A-F7BBA3EFB8D0}"/>
          </ac:picMkLst>
        </pc:picChg>
        <pc:picChg chg="add del">
          <ac:chgData name="HU Xue" userId="46120613da8d6458" providerId="LiveId" clId="{64C222FE-285C-4CCF-B087-4E7FD1E3F18F}" dt="2019-09-25T19:54:27.630" v="253"/>
          <ac:picMkLst>
            <pc:docMk/>
            <pc:sldMk cId="1326852640" sldId="290"/>
            <ac:picMk id="18" creationId="{3C2AC189-EE36-4FC4-B55B-65C63AD992D9}"/>
          </ac:picMkLst>
        </pc:picChg>
        <pc:picChg chg="add del">
          <ac:chgData name="HU Xue" userId="46120613da8d6458" providerId="LiveId" clId="{64C222FE-285C-4CCF-B087-4E7FD1E3F18F}" dt="2019-09-25T19:54:27.630" v="253"/>
          <ac:picMkLst>
            <pc:docMk/>
            <pc:sldMk cId="1326852640" sldId="290"/>
            <ac:picMk id="19" creationId="{A781B80B-10D0-4C15-80E6-D58804FFE215}"/>
          </ac:picMkLst>
        </pc:picChg>
        <pc:picChg chg="add del">
          <ac:chgData name="HU Xue" userId="46120613da8d6458" providerId="LiveId" clId="{64C222FE-285C-4CCF-B087-4E7FD1E3F18F}" dt="2019-09-25T19:54:27.630" v="253"/>
          <ac:picMkLst>
            <pc:docMk/>
            <pc:sldMk cId="1326852640" sldId="290"/>
            <ac:picMk id="20" creationId="{39F172DD-0D1D-4E3A-B2F7-DA8CA16BDB4E}"/>
          </ac:picMkLst>
        </pc:picChg>
        <pc:picChg chg="add del">
          <ac:chgData name="HU Xue" userId="46120613da8d6458" providerId="LiveId" clId="{64C222FE-285C-4CCF-B087-4E7FD1E3F18F}" dt="2019-09-25T19:54:27.630" v="253"/>
          <ac:picMkLst>
            <pc:docMk/>
            <pc:sldMk cId="1326852640" sldId="290"/>
            <ac:picMk id="25" creationId="{6D7791BA-039B-42B8-93AE-D507DB3036C1}"/>
          </ac:picMkLst>
        </pc:picChg>
        <pc:picChg chg="add mod topLvl">
          <ac:chgData name="HU Xue" userId="46120613da8d6458" providerId="LiveId" clId="{64C222FE-285C-4CCF-B087-4E7FD1E3F18F}" dt="2019-09-25T21:22:47.605" v="1050" actId="164"/>
          <ac:picMkLst>
            <pc:docMk/>
            <pc:sldMk cId="1326852640" sldId="290"/>
            <ac:picMk id="26" creationId="{2DD42E79-28F9-449C-948A-8E2C821F451E}"/>
          </ac:picMkLst>
        </pc:picChg>
        <pc:picChg chg="add mod topLvl">
          <ac:chgData name="HU Xue" userId="46120613da8d6458" providerId="LiveId" clId="{64C222FE-285C-4CCF-B087-4E7FD1E3F18F}" dt="2019-09-25T21:22:52.855" v="1051" actId="164"/>
          <ac:picMkLst>
            <pc:docMk/>
            <pc:sldMk cId="1326852640" sldId="290"/>
            <ac:picMk id="27" creationId="{80F9D9E9-D640-4B56-8FBA-8F54CDBAFFAB}"/>
          </ac:picMkLst>
        </pc:picChg>
        <pc:picChg chg="add mod">
          <ac:chgData name="HU Xue" userId="46120613da8d6458" providerId="LiveId" clId="{64C222FE-285C-4CCF-B087-4E7FD1E3F18F}" dt="2019-09-25T21:20:24.606" v="1024" actId="1076"/>
          <ac:picMkLst>
            <pc:docMk/>
            <pc:sldMk cId="1326852640" sldId="290"/>
            <ac:picMk id="28" creationId="{EF8E5BD7-87F5-4CEB-B3DD-BCBB99B346F9}"/>
          </ac:picMkLst>
        </pc:picChg>
        <pc:picChg chg="add mod">
          <ac:chgData name="HU Xue" userId="46120613da8d6458" providerId="LiveId" clId="{64C222FE-285C-4CCF-B087-4E7FD1E3F18F}" dt="2019-09-25T21:20:27.525" v="1025" actId="1076"/>
          <ac:picMkLst>
            <pc:docMk/>
            <pc:sldMk cId="1326852640" sldId="290"/>
            <ac:picMk id="29" creationId="{A308A327-E22D-4D53-AA56-1A904038EC87}"/>
          </ac:picMkLst>
        </pc:picChg>
        <pc:picChg chg="add mod">
          <ac:chgData name="HU Xue" userId="46120613da8d6458" providerId="LiveId" clId="{64C222FE-285C-4CCF-B087-4E7FD1E3F18F}" dt="2019-09-25T21:20:00.028" v="1023" actId="1076"/>
          <ac:picMkLst>
            <pc:docMk/>
            <pc:sldMk cId="1326852640" sldId="290"/>
            <ac:picMk id="34" creationId="{21FAA04B-D1F0-403D-8FBB-C00C2727DFE3}"/>
          </ac:picMkLst>
        </pc:picChg>
        <pc:picChg chg="del">
          <ac:chgData name="HU Xue" userId="46120613da8d6458" providerId="LiveId" clId="{64C222FE-285C-4CCF-B087-4E7FD1E3F18F}" dt="2019-09-25T19:54:03.023" v="246" actId="478"/>
          <ac:picMkLst>
            <pc:docMk/>
            <pc:sldMk cId="1326852640" sldId="290"/>
            <ac:picMk id="1026" creationId="{DE1B1DE2-7074-4276-84D7-A1D9F418FE74}"/>
          </ac:picMkLst>
        </pc:picChg>
        <pc:cxnChg chg="add mod">
          <ac:chgData name="HU Xue" userId="46120613da8d6458" providerId="LiveId" clId="{64C222FE-285C-4CCF-B087-4E7FD1E3F18F}" dt="2019-09-25T21:22:47.605" v="1050" actId="164"/>
          <ac:cxnSpMkLst>
            <pc:docMk/>
            <pc:sldMk cId="1326852640" sldId="290"/>
            <ac:cxnSpMk id="36" creationId="{BD11A594-880A-40DE-91D4-9BDD1AEFB6BA}"/>
          </ac:cxnSpMkLst>
        </pc:cxnChg>
        <pc:cxnChg chg="add mod">
          <ac:chgData name="HU Xue" userId="46120613da8d6458" providerId="LiveId" clId="{64C222FE-285C-4CCF-B087-4E7FD1E3F18F}" dt="2019-09-25T21:22:52.855" v="1051" actId="164"/>
          <ac:cxnSpMkLst>
            <pc:docMk/>
            <pc:sldMk cId="1326852640" sldId="290"/>
            <ac:cxnSpMk id="38" creationId="{88ECEDB1-A1C1-42A0-A00C-01472391E9F3}"/>
          </ac:cxnSpMkLst>
        </pc:cxnChg>
        <pc:cxnChg chg="add mod">
          <ac:chgData name="HU Xue" userId="46120613da8d6458" providerId="LiveId" clId="{64C222FE-285C-4CCF-B087-4E7FD1E3F18F}" dt="2019-09-25T21:22:52.855" v="1051" actId="164"/>
          <ac:cxnSpMkLst>
            <pc:docMk/>
            <pc:sldMk cId="1326852640" sldId="290"/>
            <ac:cxnSpMk id="40" creationId="{27FB39D0-52B8-45B3-93F5-1808AA2B0760}"/>
          </ac:cxnSpMkLst>
        </pc:cxnChg>
        <pc:cxnChg chg="add mod">
          <ac:chgData name="HU Xue" userId="46120613da8d6458" providerId="LiveId" clId="{64C222FE-285C-4CCF-B087-4E7FD1E3F18F}" dt="2019-09-25T21:22:47.605" v="1050" actId="164"/>
          <ac:cxnSpMkLst>
            <pc:docMk/>
            <pc:sldMk cId="1326852640" sldId="290"/>
            <ac:cxnSpMk id="42" creationId="{99761C18-14FC-4E45-9DA8-E9B2C0CD775E}"/>
          </ac:cxnSpMkLst>
        </pc:cxnChg>
      </pc:sldChg>
      <pc:sldChg chg="addSp delSp modSp add">
        <pc:chgData name="HU Xue" userId="46120613da8d6458" providerId="LiveId" clId="{64C222FE-285C-4CCF-B087-4E7FD1E3F18F}" dt="2019-09-25T21:32:13.490" v="1108" actId="1076"/>
        <pc:sldMkLst>
          <pc:docMk/>
          <pc:sldMk cId="2222654539" sldId="291"/>
        </pc:sldMkLst>
        <pc:spChg chg="mod">
          <ac:chgData name="HU Xue" userId="46120613da8d6458" providerId="LiveId" clId="{64C222FE-285C-4CCF-B087-4E7FD1E3F18F}" dt="2019-09-25T19:56:51.160" v="305"/>
          <ac:spMkLst>
            <pc:docMk/>
            <pc:sldMk cId="2222654539" sldId="291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19:55:13.157" v="263"/>
          <ac:spMkLst>
            <pc:docMk/>
            <pc:sldMk cId="2222654539" sldId="291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5T19:55:26.080" v="265" actId="1076"/>
          <ac:spMkLst>
            <pc:docMk/>
            <pc:sldMk cId="2222654539" sldId="291"/>
            <ac:spMk id="17" creationId="{8A3EEAF7-F257-4E84-86EB-CA8FFF015755}"/>
          </ac:spMkLst>
        </pc:spChg>
        <pc:spChg chg="add mod">
          <ac:chgData name="HU Xue" userId="46120613da8d6458" providerId="LiveId" clId="{64C222FE-285C-4CCF-B087-4E7FD1E3F18F}" dt="2019-09-25T19:55:26.080" v="265" actId="1076"/>
          <ac:spMkLst>
            <pc:docMk/>
            <pc:sldMk cId="2222654539" sldId="291"/>
            <ac:spMk id="18" creationId="{2F210182-03D6-4A4E-A6D3-B61E3F22D4D7}"/>
          </ac:spMkLst>
        </pc:spChg>
        <pc:spChg chg="del">
          <ac:chgData name="HU Xue" userId="46120613da8d6458" providerId="LiveId" clId="{64C222FE-285C-4CCF-B087-4E7FD1E3F18F}" dt="2019-09-25T19:54:55.590" v="257" actId="478"/>
          <ac:spMkLst>
            <pc:docMk/>
            <pc:sldMk cId="2222654539" sldId="291"/>
            <ac:spMk id="30" creationId="{54C19D00-88B8-4085-BBB8-47D45E155542}"/>
          </ac:spMkLst>
        </pc:spChg>
        <pc:spChg chg="del">
          <ac:chgData name="HU Xue" userId="46120613da8d6458" providerId="LiveId" clId="{64C222FE-285C-4CCF-B087-4E7FD1E3F18F}" dt="2019-09-25T19:54:55.590" v="257" actId="478"/>
          <ac:spMkLst>
            <pc:docMk/>
            <pc:sldMk cId="2222654539" sldId="291"/>
            <ac:spMk id="31" creationId="{1B2C1454-BFC6-4874-B971-65C98D304F8C}"/>
          </ac:spMkLst>
        </pc:spChg>
        <pc:spChg chg="del">
          <ac:chgData name="HU Xue" userId="46120613da8d6458" providerId="LiveId" clId="{64C222FE-285C-4CCF-B087-4E7FD1E3F18F}" dt="2019-09-25T19:54:55.590" v="257" actId="478"/>
          <ac:spMkLst>
            <pc:docMk/>
            <pc:sldMk cId="2222654539" sldId="291"/>
            <ac:spMk id="32" creationId="{13E0C5C0-268C-45ED-BD2F-9D101B9746DF}"/>
          </ac:spMkLst>
        </pc:spChg>
        <pc:spChg chg="del">
          <ac:chgData name="HU Xue" userId="46120613da8d6458" providerId="LiveId" clId="{64C222FE-285C-4CCF-B087-4E7FD1E3F18F}" dt="2019-09-25T19:54:55.590" v="257" actId="478"/>
          <ac:spMkLst>
            <pc:docMk/>
            <pc:sldMk cId="2222654539" sldId="291"/>
            <ac:spMk id="33" creationId="{B2905E3A-8A12-42D1-85F4-0B163FD78033}"/>
          </ac:spMkLst>
        </pc:spChg>
        <pc:picChg chg="add mod">
          <ac:chgData name="HU Xue" userId="46120613da8d6458" providerId="LiveId" clId="{64C222FE-285C-4CCF-B087-4E7FD1E3F18F}" dt="2019-09-25T19:55:26.080" v="265" actId="1076"/>
          <ac:picMkLst>
            <pc:docMk/>
            <pc:sldMk cId="2222654539" sldId="291"/>
            <ac:picMk id="13" creationId="{C416E2EC-FB19-4C87-A8A0-E5DF39C42AAF}"/>
          </ac:picMkLst>
        </pc:picChg>
        <pc:picChg chg="add mod">
          <ac:chgData name="HU Xue" userId="46120613da8d6458" providerId="LiveId" clId="{64C222FE-285C-4CCF-B087-4E7FD1E3F18F}" dt="2019-09-25T19:55:26.080" v="265" actId="1076"/>
          <ac:picMkLst>
            <pc:docMk/>
            <pc:sldMk cId="2222654539" sldId="291"/>
            <ac:picMk id="14" creationId="{F4AA4EB2-0414-4E83-9B15-BC2629F0D440}"/>
          </ac:picMkLst>
        </pc:picChg>
        <pc:picChg chg="add mod">
          <ac:chgData name="HU Xue" userId="46120613da8d6458" providerId="LiveId" clId="{64C222FE-285C-4CCF-B087-4E7FD1E3F18F}" dt="2019-09-25T19:55:26.080" v="265" actId="1076"/>
          <ac:picMkLst>
            <pc:docMk/>
            <pc:sldMk cId="2222654539" sldId="291"/>
            <ac:picMk id="15" creationId="{D126CBA6-7E1A-4FD0-8416-74FFE8877008}"/>
          </ac:picMkLst>
        </pc:picChg>
        <pc:picChg chg="add mod">
          <ac:chgData name="HU Xue" userId="46120613da8d6458" providerId="LiveId" clId="{64C222FE-285C-4CCF-B087-4E7FD1E3F18F}" dt="2019-09-25T21:32:13.490" v="1108" actId="1076"/>
          <ac:picMkLst>
            <pc:docMk/>
            <pc:sldMk cId="2222654539" sldId="291"/>
            <ac:picMk id="16" creationId="{900C47FC-7493-4E5B-AE9E-36F80D5E1DC5}"/>
          </ac:picMkLst>
        </pc:picChg>
        <pc:picChg chg="del">
          <ac:chgData name="HU Xue" userId="46120613da8d6458" providerId="LiveId" clId="{64C222FE-285C-4CCF-B087-4E7FD1E3F18F}" dt="2019-09-25T19:54:55.590" v="257" actId="478"/>
          <ac:picMkLst>
            <pc:docMk/>
            <pc:sldMk cId="2222654539" sldId="291"/>
            <ac:picMk id="26" creationId="{2DD42E79-28F9-449C-948A-8E2C821F451E}"/>
          </ac:picMkLst>
        </pc:picChg>
        <pc:picChg chg="del">
          <ac:chgData name="HU Xue" userId="46120613da8d6458" providerId="LiveId" clId="{64C222FE-285C-4CCF-B087-4E7FD1E3F18F}" dt="2019-09-25T19:54:55.590" v="257" actId="478"/>
          <ac:picMkLst>
            <pc:docMk/>
            <pc:sldMk cId="2222654539" sldId="291"/>
            <ac:picMk id="27" creationId="{80F9D9E9-D640-4B56-8FBA-8F54CDBAFFAB}"/>
          </ac:picMkLst>
        </pc:picChg>
        <pc:picChg chg="del">
          <ac:chgData name="HU Xue" userId="46120613da8d6458" providerId="LiveId" clId="{64C222FE-285C-4CCF-B087-4E7FD1E3F18F}" dt="2019-09-25T19:54:55.590" v="257" actId="478"/>
          <ac:picMkLst>
            <pc:docMk/>
            <pc:sldMk cId="2222654539" sldId="291"/>
            <ac:picMk id="28" creationId="{EF8E5BD7-87F5-4CEB-B3DD-BCBB99B346F9}"/>
          </ac:picMkLst>
        </pc:picChg>
        <pc:picChg chg="del">
          <ac:chgData name="HU Xue" userId="46120613da8d6458" providerId="LiveId" clId="{64C222FE-285C-4CCF-B087-4E7FD1E3F18F}" dt="2019-09-25T19:54:55.590" v="257" actId="478"/>
          <ac:picMkLst>
            <pc:docMk/>
            <pc:sldMk cId="2222654539" sldId="291"/>
            <ac:picMk id="29" creationId="{A308A327-E22D-4D53-AA56-1A904038EC87}"/>
          </ac:picMkLst>
        </pc:picChg>
        <pc:picChg chg="del">
          <ac:chgData name="HU Xue" userId="46120613da8d6458" providerId="LiveId" clId="{64C222FE-285C-4CCF-B087-4E7FD1E3F18F}" dt="2019-09-25T19:54:55.590" v="257" actId="478"/>
          <ac:picMkLst>
            <pc:docMk/>
            <pc:sldMk cId="2222654539" sldId="291"/>
            <ac:picMk id="34" creationId="{21FAA04B-D1F0-403D-8FBB-C00C2727DFE3}"/>
          </ac:picMkLst>
        </pc:picChg>
      </pc:sldChg>
      <pc:sldChg chg="addSp modSp add ord">
        <pc:chgData name="HU Xue" userId="46120613da8d6458" providerId="LiveId" clId="{64C222FE-285C-4CCF-B087-4E7FD1E3F18F}" dt="2019-09-25T23:46:20.820" v="1943" actId="14100"/>
        <pc:sldMkLst>
          <pc:docMk/>
          <pc:sldMk cId="3445535138" sldId="292"/>
        </pc:sldMkLst>
        <pc:spChg chg="mod">
          <ac:chgData name="HU Xue" userId="46120613da8d6458" providerId="LiveId" clId="{64C222FE-285C-4CCF-B087-4E7FD1E3F18F}" dt="2019-09-25T20:18:52.159" v="630"/>
          <ac:spMkLst>
            <pc:docMk/>
            <pc:sldMk cId="3445535138" sldId="292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21:52:39.551" v="1138" actId="20577"/>
          <ac:spMkLst>
            <pc:docMk/>
            <pc:sldMk cId="3445535138" sldId="292"/>
            <ac:spMk id="3" creationId="{7E9C3F96-02BB-4C3C-A08D-F9D3E2B8A0AD}"/>
          </ac:spMkLst>
        </pc:spChg>
        <pc:picChg chg="add mod">
          <ac:chgData name="HU Xue" userId="46120613da8d6458" providerId="LiveId" clId="{64C222FE-285C-4CCF-B087-4E7FD1E3F18F}" dt="2019-09-25T21:52:46.049" v="1140" actId="1076"/>
          <ac:picMkLst>
            <pc:docMk/>
            <pc:sldMk cId="3445535138" sldId="292"/>
            <ac:picMk id="4" creationId="{6C0873FB-397F-447B-BD55-A61D8360BCD8}"/>
          </ac:picMkLst>
        </pc:picChg>
        <pc:cxnChg chg="add mod">
          <ac:chgData name="HU Xue" userId="46120613da8d6458" providerId="LiveId" clId="{64C222FE-285C-4CCF-B087-4E7FD1E3F18F}" dt="2019-09-25T23:46:20.820" v="1943" actId="14100"/>
          <ac:cxnSpMkLst>
            <pc:docMk/>
            <pc:sldMk cId="3445535138" sldId="292"/>
            <ac:cxnSpMk id="5" creationId="{C680D783-85FA-40C5-9AAB-382222219268}"/>
          </ac:cxnSpMkLst>
        </pc:cxnChg>
      </pc:sldChg>
      <pc:sldChg chg="addSp delSp modSp add ord">
        <pc:chgData name="HU Xue" userId="46120613da8d6458" providerId="LiveId" clId="{64C222FE-285C-4CCF-B087-4E7FD1E3F18F}" dt="2019-09-26T00:01:59.925" v="2358" actId="20577"/>
        <pc:sldMkLst>
          <pc:docMk/>
          <pc:sldMk cId="524975505" sldId="293"/>
        </pc:sldMkLst>
        <pc:spChg chg="mod">
          <ac:chgData name="HU Xue" userId="46120613da8d6458" providerId="LiveId" clId="{64C222FE-285C-4CCF-B087-4E7FD1E3F18F}" dt="2019-09-25T19:57:05.216" v="306" actId="113"/>
          <ac:spMkLst>
            <pc:docMk/>
            <pc:sldMk cId="524975505" sldId="293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01:59.925" v="2358" actId="20577"/>
          <ac:spMkLst>
            <pc:docMk/>
            <pc:sldMk cId="524975505" sldId="293"/>
            <ac:spMk id="3" creationId="{7E9C3F96-02BB-4C3C-A08D-F9D3E2B8A0AD}"/>
          </ac:spMkLst>
        </pc:spChg>
        <pc:spChg chg="add del mod">
          <ac:chgData name="HU Xue" userId="46120613da8d6458" providerId="LiveId" clId="{64C222FE-285C-4CCF-B087-4E7FD1E3F18F}" dt="2019-09-25T20:02:11.836" v="406" actId="11529"/>
          <ac:spMkLst>
            <pc:docMk/>
            <pc:sldMk cId="524975505" sldId="293"/>
            <ac:spMk id="7" creationId="{56B98A6F-F1B8-4185-94AD-FACAA2E12889}"/>
          </ac:spMkLst>
        </pc:spChg>
        <pc:grpChg chg="add mod">
          <ac:chgData name="HU Xue" userId="46120613da8d6458" providerId="LiveId" clId="{64C222FE-285C-4CCF-B087-4E7FD1E3F18F}" dt="2019-09-25T21:49:19.237" v="1130" actId="1076"/>
          <ac:grpSpMkLst>
            <pc:docMk/>
            <pc:sldMk cId="524975505" sldId="293"/>
            <ac:grpSpMk id="15" creationId="{16AC8305-D22E-4CB4-8761-F1F9BA5BE142}"/>
          </ac:grpSpMkLst>
        </pc:grpChg>
        <pc:picChg chg="add mod">
          <ac:chgData name="HU Xue" userId="46120613da8d6458" providerId="LiveId" clId="{64C222FE-285C-4CCF-B087-4E7FD1E3F18F}" dt="2019-09-25T21:49:40.672" v="1135" actId="1076"/>
          <ac:picMkLst>
            <pc:docMk/>
            <pc:sldMk cId="524975505" sldId="293"/>
            <ac:picMk id="4" creationId="{FFF477CC-33C9-4D48-B824-0E9BE71CAF00}"/>
          </ac:picMkLst>
        </pc:picChg>
        <pc:picChg chg="add del mod">
          <ac:chgData name="HU Xue" userId="46120613da8d6458" providerId="LiveId" clId="{64C222FE-285C-4CCF-B087-4E7FD1E3F18F}" dt="2019-09-25T20:00:57.788" v="384" actId="478"/>
          <ac:picMkLst>
            <pc:docMk/>
            <pc:sldMk cId="524975505" sldId="293"/>
            <ac:picMk id="5" creationId="{C140E4DF-ECC8-4083-A23E-362AAFF7F4E3}"/>
          </ac:picMkLst>
        </pc:picChg>
        <pc:picChg chg="add mod">
          <ac:chgData name="HU Xue" userId="46120613da8d6458" providerId="LiveId" clId="{64C222FE-285C-4CCF-B087-4E7FD1E3F18F}" dt="2019-09-25T20:28:36.134" v="873" actId="164"/>
          <ac:picMkLst>
            <pc:docMk/>
            <pc:sldMk cId="524975505" sldId="293"/>
            <ac:picMk id="6" creationId="{076AEFCC-55BE-4998-80A7-3110FD541A2D}"/>
          </ac:picMkLst>
        </pc:picChg>
        <pc:picChg chg="add del mod">
          <ac:chgData name="HU Xue" userId="46120613da8d6458" providerId="LiveId" clId="{64C222FE-285C-4CCF-B087-4E7FD1E3F18F}" dt="2019-09-25T20:05:00.901" v="464" actId="478"/>
          <ac:picMkLst>
            <pc:docMk/>
            <pc:sldMk cId="524975505" sldId="293"/>
            <ac:picMk id="12" creationId="{FB61D47D-4509-4FAA-8773-B30D839BB82F}"/>
          </ac:picMkLst>
        </pc:picChg>
        <pc:picChg chg="add del mod">
          <ac:chgData name="HU Xue" userId="46120613da8d6458" providerId="LiveId" clId="{64C222FE-285C-4CCF-B087-4E7FD1E3F18F}" dt="2019-09-25T20:04:41.764" v="462" actId="478"/>
          <ac:picMkLst>
            <pc:docMk/>
            <pc:sldMk cId="524975505" sldId="293"/>
            <ac:picMk id="13" creationId="{3C20187E-BD17-42CE-B100-5DDE459F466B}"/>
          </ac:picMkLst>
        </pc:picChg>
        <pc:picChg chg="add mod">
          <ac:chgData name="HU Xue" userId="46120613da8d6458" providerId="LiveId" clId="{64C222FE-285C-4CCF-B087-4E7FD1E3F18F}" dt="2019-09-25T21:49:17.120" v="1129" actId="1076"/>
          <ac:picMkLst>
            <pc:docMk/>
            <pc:sldMk cId="524975505" sldId="293"/>
            <ac:picMk id="14" creationId="{3CF869E0-62D4-4AE3-BC65-F07AF4CFFEAD}"/>
          </ac:picMkLst>
        </pc:picChg>
        <pc:cxnChg chg="add mod">
          <ac:chgData name="HU Xue" userId="46120613da8d6458" providerId="LiveId" clId="{64C222FE-285C-4CCF-B087-4E7FD1E3F18F}" dt="2019-09-25T20:28:36.134" v="873" actId="164"/>
          <ac:cxnSpMkLst>
            <pc:docMk/>
            <pc:sldMk cId="524975505" sldId="293"/>
            <ac:cxnSpMk id="9" creationId="{2A9A37F0-23B6-4CD6-8D19-2AB22E4BE4F6}"/>
          </ac:cxnSpMkLst>
        </pc:cxnChg>
        <pc:cxnChg chg="add mod">
          <ac:chgData name="HU Xue" userId="46120613da8d6458" providerId="LiveId" clId="{64C222FE-285C-4CCF-B087-4E7FD1E3F18F}" dt="2019-09-25T20:28:36.134" v="873" actId="164"/>
          <ac:cxnSpMkLst>
            <pc:docMk/>
            <pc:sldMk cId="524975505" sldId="293"/>
            <ac:cxnSpMk id="10" creationId="{E15B9319-58E8-44D7-BF19-6E837FBE5905}"/>
          </ac:cxnSpMkLst>
        </pc:cxnChg>
      </pc:sldChg>
      <pc:sldChg chg="addSp delSp modSp add">
        <pc:chgData name="HU Xue" userId="46120613da8d6458" providerId="LiveId" clId="{64C222FE-285C-4CCF-B087-4E7FD1E3F18F}" dt="2019-09-26T00:01:49.902" v="2356" actId="20577"/>
        <pc:sldMkLst>
          <pc:docMk/>
          <pc:sldMk cId="2003164720" sldId="294"/>
        </pc:sldMkLst>
        <pc:spChg chg="mod">
          <ac:chgData name="HU Xue" userId="46120613da8d6458" providerId="LiveId" clId="{64C222FE-285C-4CCF-B087-4E7FD1E3F18F}" dt="2019-09-26T00:01:49.902" v="2356" actId="20577"/>
          <ac:spMkLst>
            <pc:docMk/>
            <pc:sldMk cId="2003164720" sldId="294"/>
            <ac:spMk id="3" creationId="{7E9C3F96-02BB-4C3C-A08D-F9D3E2B8A0AD}"/>
          </ac:spMkLst>
        </pc:spChg>
        <pc:spChg chg="add del mod">
          <ac:chgData name="HU Xue" userId="46120613da8d6458" providerId="LiveId" clId="{64C222FE-285C-4CCF-B087-4E7FD1E3F18F}" dt="2019-09-25T20:10:39.411" v="590" actId="478"/>
          <ac:spMkLst>
            <pc:docMk/>
            <pc:sldMk cId="2003164720" sldId="294"/>
            <ac:spMk id="5" creationId="{415B9A9C-FE10-4019-9CAE-37D54905EBD8}"/>
          </ac:spMkLst>
        </pc:spChg>
        <pc:spChg chg="add del mod">
          <ac:chgData name="HU Xue" userId="46120613da8d6458" providerId="LiveId" clId="{64C222FE-285C-4CCF-B087-4E7FD1E3F18F}" dt="2019-09-25T20:31:19.962" v="889" actId="478"/>
          <ac:spMkLst>
            <pc:docMk/>
            <pc:sldMk cId="2003164720" sldId="294"/>
            <ac:spMk id="7" creationId="{779A98D9-F34C-4745-A1CB-E0A75E67DB1F}"/>
          </ac:spMkLst>
        </pc:spChg>
        <pc:spChg chg="add mod">
          <ac:chgData name="HU Xue" userId="46120613da8d6458" providerId="LiveId" clId="{64C222FE-285C-4CCF-B087-4E7FD1E3F18F}" dt="2019-09-25T20:31:14.041" v="887" actId="164"/>
          <ac:spMkLst>
            <pc:docMk/>
            <pc:sldMk cId="2003164720" sldId="294"/>
            <ac:spMk id="8" creationId="{6EFA109D-7CF9-4CE5-93A9-19CF81BBB3E4}"/>
          </ac:spMkLst>
        </pc:spChg>
        <pc:spChg chg="add del mod">
          <ac:chgData name="HU Xue" userId="46120613da8d6458" providerId="LiveId" clId="{64C222FE-285C-4CCF-B087-4E7FD1E3F18F}" dt="2019-09-25T20:10:21.138" v="587" actId="478"/>
          <ac:spMkLst>
            <pc:docMk/>
            <pc:sldMk cId="2003164720" sldId="294"/>
            <ac:spMk id="17" creationId="{D9866D0A-A34C-49A7-8250-96EB8A7268E6}"/>
          </ac:spMkLst>
        </pc:spChg>
        <pc:spChg chg="add mod">
          <ac:chgData name="HU Xue" userId="46120613da8d6458" providerId="LiveId" clId="{64C222FE-285C-4CCF-B087-4E7FD1E3F18F}" dt="2019-09-25T20:32:51.173" v="908" actId="1076"/>
          <ac:spMkLst>
            <pc:docMk/>
            <pc:sldMk cId="2003164720" sldId="294"/>
            <ac:spMk id="21" creationId="{6882E239-53EA-44DC-927D-9BE0351818AE}"/>
          </ac:spMkLst>
        </pc:spChg>
        <pc:spChg chg="add mod">
          <ac:chgData name="HU Xue" userId="46120613da8d6458" providerId="LiveId" clId="{64C222FE-285C-4CCF-B087-4E7FD1E3F18F}" dt="2019-09-25T20:32:42.791" v="906" actId="1076"/>
          <ac:spMkLst>
            <pc:docMk/>
            <pc:sldMk cId="2003164720" sldId="294"/>
            <ac:spMk id="22" creationId="{E1E40B28-2E37-47A1-B222-3C114935C915}"/>
          </ac:spMkLst>
        </pc:spChg>
        <pc:grpChg chg="add del mod">
          <ac:chgData name="HU Xue" userId="46120613da8d6458" providerId="LiveId" clId="{64C222FE-285C-4CCF-B087-4E7FD1E3F18F}" dt="2019-09-25T20:31:14.041" v="887" actId="164"/>
          <ac:grpSpMkLst>
            <pc:docMk/>
            <pc:sldMk cId="2003164720" sldId="294"/>
            <ac:grpSpMk id="13" creationId="{082B9342-F6BD-445B-A6AD-9FE3767EF47C}"/>
          </ac:grpSpMkLst>
        </pc:grpChg>
        <pc:grpChg chg="add mod">
          <ac:chgData name="HU Xue" userId="46120613da8d6458" providerId="LiveId" clId="{64C222FE-285C-4CCF-B087-4E7FD1E3F18F}" dt="2019-09-25T20:31:17.724" v="888" actId="1076"/>
          <ac:grpSpMkLst>
            <pc:docMk/>
            <pc:sldMk cId="2003164720" sldId="294"/>
            <ac:grpSpMk id="19" creationId="{1179EC75-A64C-4ECB-B7B3-6952E0F76470}"/>
          </ac:grpSpMkLst>
        </pc:grpChg>
        <pc:grpChg chg="add del mod">
          <ac:chgData name="HU Xue" userId="46120613da8d6458" providerId="LiveId" clId="{64C222FE-285C-4CCF-B087-4E7FD1E3F18F}" dt="2019-09-25T21:23:16.653" v="1054" actId="478"/>
          <ac:grpSpMkLst>
            <pc:docMk/>
            <pc:sldMk cId="2003164720" sldId="294"/>
            <ac:grpSpMk id="23" creationId="{B86C841D-0C52-4EF4-8D2B-DED567B2637D}"/>
          </ac:grpSpMkLst>
        </pc:grpChg>
        <pc:picChg chg="del">
          <ac:chgData name="HU Xue" userId="46120613da8d6458" providerId="LiveId" clId="{64C222FE-285C-4CCF-B087-4E7FD1E3F18F}" dt="2019-09-25T20:06:52.937" v="535" actId="478"/>
          <ac:picMkLst>
            <pc:docMk/>
            <pc:sldMk cId="2003164720" sldId="294"/>
            <ac:picMk id="4" creationId="{FFF477CC-33C9-4D48-B824-0E9BE71CAF00}"/>
          </ac:picMkLst>
        </pc:picChg>
        <pc:picChg chg="del">
          <ac:chgData name="HU Xue" userId="46120613da8d6458" providerId="LiveId" clId="{64C222FE-285C-4CCF-B087-4E7FD1E3F18F}" dt="2019-09-25T20:06:57.692" v="538" actId="478"/>
          <ac:picMkLst>
            <pc:docMk/>
            <pc:sldMk cId="2003164720" sldId="294"/>
            <ac:picMk id="6" creationId="{076AEFCC-55BE-4998-80A7-3110FD541A2D}"/>
          </ac:picMkLst>
        </pc:picChg>
        <pc:picChg chg="add mod">
          <ac:chgData name="HU Xue" userId="46120613da8d6458" providerId="LiveId" clId="{64C222FE-285C-4CCF-B087-4E7FD1E3F18F}" dt="2019-09-25T21:56:32.231" v="1176" actId="1076"/>
          <ac:picMkLst>
            <pc:docMk/>
            <pc:sldMk cId="2003164720" sldId="294"/>
            <ac:picMk id="11" creationId="{907E4938-A4A7-4118-A888-03FC81D8710D}"/>
          </ac:picMkLst>
        </pc:picChg>
        <pc:picChg chg="add mod">
          <ac:chgData name="HU Xue" userId="46120613da8d6458" providerId="LiveId" clId="{64C222FE-285C-4CCF-B087-4E7FD1E3F18F}" dt="2019-09-25T20:09:01.438" v="564" actId="208"/>
          <ac:picMkLst>
            <pc:docMk/>
            <pc:sldMk cId="2003164720" sldId="294"/>
            <ac:picMk id="12" creationId="{E5DAF5C0-AA6E-4EA3-A7AE-5B0D150F3833}"/>
          </ac:picMkLst>
        </pc:picChg>
        <pc:picChg chg="del">
          <ac:chgData name="HU Xue" userId="46120613da8d6458" providerId="LiveId" clId="{64C222FE-285C-4CCF-B087-4E7FD1E3F18F}" dt="2019-09-25T20:06:57.692" v="538" actId="478"/>
          <ac:picMkLst>
            <pc:docMk/>
            <pc:sldMk cId="2003164720" sldId="294"/>
            <ac:picMk id="14" creationId="{3CF869E0-62D4-4AE3-BC65-F07AF4CFFEAD}"/>
          </ac:picMkLst>
        </pc:picChg>
        <pc:picChg chg="mod topLvl">
          <ac:chgData name="HU Xue" userId="46120613da8d6458" providerId="LiveId" clId="{64C222FE-285C-4CCF-B087-4E7FD1E3F18F}" dt="2019-09-25T20:13:30.332" v="604" actId="165"/>
          <ac:picMkLst>
            <pc:docMk/>
            <pc:sldMk cId="2003164720" sldId="294"/>
            <ac:picMk id="15" creationId="{0D514466-97CC-4407-9C1F-CE7F110AA1E3}"/>
          </ac:picMkLst>
        </pc:picChg>
        <pc:picChg chg="mod topLvl">
          <ac:chgData name="HU Xue" userId="46120613da8d6458" providerId="LiveId" clId="{64C222FE-285C-4CCF-B087-4E7FD1E3F18F}" dt="2019-09-25T20:13:30.332" v="604" actId="165"/>
          <ac:picMkLst>
            <pc:docMk/>
            <pc:sldMk cId="2003164720" sldId="294"/>
            <ac:picMk id="16" creationId="{F6DB922E-3A59-40A7-8EEE-D11A697FF18F}"/>
          </ac:picMkLst>
        </pc:picChg>
        <pc:picChg chg="add del mod">
          <ac:chgData name="HU Xue" userId="46120613da8d6458" providerId="LiveId" clId="{64C222FE-285C-4CCF-B087-4E7FD1E3F18F}" dt="2019-09-25T20:31:42.518" v="891" actId="478"/>
          <ac:picMkLst>
            <pc:docMk/>
            <pc:sldMk cId="2003164720" sldId="294"/>
            <ac:picMk id="18" creationId="{849CE1BE-42C9-42C7-A5AE-A067C69D2B73}"/>
          </ac:picMkLst>
        </pc:picChg>
        <pc:picChg chg="add mod">
          <ac:chgData name="HU Xue" userId="46120613da8d6458" providerId="LiveId" clId="{64C222FE-285C-4CCF-B087-4E7FD1E3F18F}" dt="2019-09-25T20:32:46.308" v="907" actId="1076"/>
          <ac:picMkLst>
            <pc:docMk/>
            <pc:sldMk cId="2003164720" sldId="294"/>
            <ac:picMk id="20" creationId="{A7BEDB12-B207-4590-9A15-B0F99A2B3386}"/>
          </ac:picMkLst>
        </pc:picChg>
        <pc:picChg chg="add del mod">
          <ac:chgData name="HU Xue" userId="46120613da8d6458" providerId="LiveId" clId="{64C222FE-285C-4CCF-B087-4E7FD1E3F18F}" dt="2019-09-25T21:55:59.468" v="1168" actId="478"/>
          <ac:picMkLst>
            <pc:docMk/>
            <pc:sldMk cId="2003164720" sldId="294"/>
            <ac:picMk id="27" creationId="{B574E18F-2215-4738-8FBB-B54F60B28C05}"/>
          </ac:picMkLst>
        </pc:picChg>
        <pc:picChg chg="add mod">
          <ac:chgData name="HU Xue" userId="46120613da8d6458" providerId="LiveId" clId="{64C222FE-285C-4CCF-B087-4E7FD1E3F18F}" dt="2019-09-25T21:56:05.287" v="1171" actId="1076"/>
          <ac:picMkLst>
            <pc:docMk/>
            <pc:sldMk cId="2003164720" sldId="294"/>
            <ac:picMk id="28" creationId="{1184A23A-C64D-497C-8F9A-06784CF3FFAD}"/>
          </ac:picMkLst>
        </pc:picChg>
        <pc:picChg chg="add mod">
          <ac:chgData name="HU Xue" userId="46120613da8d6458" providerId="LiveId" clId="{64C222FE-285C-4CCF-B087-4E7FD1E3F18F}" dt="2019-09-25T21:58:58.301" v="1179" actId="1076"/>
          <ac:picMkLst>
            <pc:docMk/>
            <pc:sldMk cId="2003164720" sldId="294"/>
            <ac:picMk id="29" creationId="{25B48FB4-3F38-4993-8AE4-002B3FE2C409}"/>
          </ac:picMkLst>
        </pc:picChg>
        <pc:cxnChg chg="del">
          <ac:chgData name="HU Xue" userId="46120613da8d6458" providerId="LiveId" clId="{64C222FE-285C-4CCF-B087-4E7FD1E3F18F}" dt="2019-09-25T20:06:57.692" v="538" actId="478"/>
          <ac:cxnSpMkLst>
            <pc:docMk/>
            <pc:sldMk cId="2003164720" sldId="294"/>
            <ac:cxnSpMk id="9" creationId="{2A9A37F0-23B6-4CD6-8D19-2AB22E4BE4F6}"/>
          </ac:cxnSpMkLst>
        </pc:cxnChg>
        <pc:cxnChg chg="del">
          <ac:chgData name="HU Xue" userId="46120613da8d6458" providerId="LiveId" clId="{64C222FE-285C-4CCF-B087-4E7FD1E3F18F}" dt="2019-09-25T20:06:57.692" v="538" actId="478"/>
          <ac:cxnSpMkLst>
            <pc:docMk/>
            <pc:sldMk cId="2003164720" sldId="294"/>
            <ac:cxnSpMk id="10" creationId="{E15B9319-58E8-44D7-BF19-6E837FBE5905}"/>
          </ac:cxnSpMkLst>
        </pc:cxnChg>
      </pc:sldChg>
      <pc:sldChg chg="addSp delSp modSp add del">
        <pc:chgData name="HU Xue" userId="46120613da8d6458" providerId="LiveId" clId="{64C222FE-285C-4CCF-B087-4E7FD1E3F18F}" dt="2019-09-25T23:42:05.363" v="1920" actId="47"/>
        <pc:sldMkLst>
          <pc:docMk/>
          <pc:sldMk cId="1549171831" sldId="295"/>
        </pc:sldMkLst>
        <pc:spChg chg="mod">
          <ac:chgData name="HU Xue" userId="46120613da8d6458" providerId="LiveId" clId="{64C222FE-285C-4CCF-B087-4E7FD1E3F18F}" dt="2019-09-25T20:18:55.398" v="631"/>
          <ac:spMkLst>
            <pc:docMk/>
            <pc:sldMk cId="1549171831" sldId="295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5T22:11:24.081" v="1397" actId="20577"/>
          <ac:spMkLst>
            <pc:docMk/>
            <pc:sldMk cId="1549171831" sldId="295"/>
            <ac:spMk id="3" creationId="{7E9C3F96-02BB-4C3C-A08D-F9D3E2B8A0AD}"/>
          </ac:spMkLst>
        </pc:spChg>
        <pc:grpChg chg="add del mod">
          <ac:chgData name="HU Xue" userId="46120613da8d6458" providerId="LiveId" clId="{64C222FE-285C-4CCF-B087-4E7FD1E3F18F}" dt="2019-09-25T22:00:46.535" v="1189" actId="478"/>
          <ac:grpSpMkLst>
            <pc:docMk/>
            <pc:sldMk cId="1549171831" sldId="295"/>
            <ac:grpSpMk id="13" creationId="{9D626C94-8DC6-47A8-993B-911CBAA8E1C5}"/>
          </ac:grpSpMkLst>
        </pc:grpChg>
        <pc:grpChg chg="add mod">
          <ac:chgData name="HU Xue" userId="46120613da8d6458" providerId="LiveId" clId="{64C222FE-285C-4CCF-B087-4E7FD1E3F18F}" dt="2019-09-25T20:36:04.330" v="912" actId="1076"/>
          <ac:grpSpMkLst>
            <pc:docMk/>
            <pc:sldMk cId="1549171831" sldId="295"/>
            <ac:grpSpMk id="14" creationId="{DB9B0D81-02A6-4CB0-B7A8-7B223ABAF120}"/>
          </ac:grpSpMkLst>
        </pc:grpChg>
        <pc:grpChg chg="add mod">
          <ac:chgData name="HU Xue" userId="46120613da8d6458" providerId="LiveId" clId="{64C222FE-285C-4CCF-B087-4E7FD1E3F18F}" dt="2019-09-25T22:05:42.679" v="1267" actId="1076"/>
          <ac:grpSpMkLst>
            <pc:docMk/>
            <pc:sldMk cId="1549171831" sldId="295"/>
            <ac:grpSpMk id="16" creationId="{381421EF-7902-41C8-9697-8A9BF080B0A7}"/>
          </ac:grpSpMkLst>
        </pc:grpChg>
        <pc:picChg chg="del">
          <ac:chgData name="HU Xue" userId="46120613da8d6458" providerId="LiveId" clId="{64C222FE-285C-4CCF-B087-4E7FD1E3F18F}" dt="2019-09-25T20:17:10.571" v="629" actId="478"/>
          <ac:picMkLst>
            <pc:docMk/>
            <pc:sldMk cId="1549171831" sldId="295"/>
            <ac:picMk id="4" creationId="{6C0873FB-397F-447B-BD55-A61D8360BCD8}"/>
          </ac:picMkLst>
        </pc:picChg>
        <pc:picChg chg="add mod">
          <ac:chgData name="HU Xue" userId="46120613da8d6458" providerId="LiveId" clId="{64C222FE-285C-4CCF-B087-4E7FD1E3F18F}" dt="2019-09-25T20:20:12.212" v="639" actId="1076"/>
          <ac:picMkLst>
            <pc:docMk/>
            <pc:sldMk cId="1549171831" sldId="295"/>
            <ac:picMk id="5" creationId="{5DEA6776-4B0C-49A4-BB4F-FA260F901D02}"/>
          </ac:picMkLst>
        </pc:picChg>
        <pc:picChg chg="add mod">
          <ac:chgData name="HU Xue" userId="46120613da8d6458" providerId="LiveId" clId="{64C222FE-285C-4CCF-B087-4E7FD1E3F18F}" dt="2019-09-25T20:35:56.156" v="910" actId="164"/>
          <ac:picMkLst>
            <pc:docMk/>
            <pc:sldMk cId="1549171831" sldId="295"/>
            <ac:picMk id="6" creationId="{C73DCB33-88D4-4B0A-95C1-BB6D34F526EC}"/>
          </ac:picMkLst>
        </pc:picChg>
        <pc:picChg chg="add mod">
          <ac:chgData name="HU Xue" userId="46120613da8d6458" providerId="LiveId" clId="{64C222FE-285C-4CCF-B087-4E7FD1E3F18F}" dt="2019-09-25T20:35:56.156" v="910" actId="164"/>
          <ac:picMkLst>
            <pc:docMk/>
            <pc:sldMk cId="1549171831" sldId="295"/>
            <ac:picMk id="7" creationId="{C7A044D2-6A79-4298-A5AE-AD33087D73A6}"/>
          </ac:picMkLst>
        </pc:picChg>
        <pc:picChg chg="add mod">
          <ac:chgData name="HU Xue" userId="46120613da8d6458" providerId="LiveId" clId="{64C222FE-285C-4CCF-B087-4E7FD1E3F18F}" dt="2019-09-25T20:35:56.156" v="910" actId="164"/>
          <ac:picMkLst>
            <pc:docMk/>
            <pc:sldMk cId="1549171831" sldId="295"/>
            <ac:picMk id="8" creationId="{9E4C4AA7-35E1-43F7-9AA9-E780117A8BA6}"/>
          </ac:picMkLst>
        </pc:picChg>
        <pc:picChg chg="add mod">
          <ac:chgData name="HU Xue" userId="46120613da8d6458" providerId="LiveId" clId="{64C222FE-285C-4CCF-B087-4E7FD1E3F18F}" dt="2019-09-25T20:28:11.678" v="870" actId="164"/>
          <ac:picMkLst>
            <pc:docMk/>
            <pc:sldMk cId="1549171831" sldId="295"/>
            <ac:picMk id="9" creationId="{AD56B77E-FF94-4DED-A5D4-7A0D3D474B6B}"/>
          </ac:picMkLst>
        </pc:picChg>
        <pc:picChg chg="add mod">
          <ac:chgData name="HU Xue" userId="46120613da8d6458" providerId="LiveId" clId="{64C222FE-285C-4CCF-B087-4E7FD1E3F18F}" dt="2019-09-25T20:29:07.941" v="878" actId="1076"/>
          <ac:picMkLst>
            <pc:docMk/>
            <pc:sldMk cId="1549171831" sldId="295"/>
            <ac:picMk id="12" creationId="{43DA6786-63BB-4023-8EBD-5B33E27D00C7}"/>
          </ac:picMkLst>
        </pc:picChg>
        <pc:picChg chg="add del mod">
          <ac:chgData name="HU Xue" userId="46120613da8d6458" providerId="LiveId" clId="{64C222FE-285C-4CCF-B087-4E7FD1E3F18F}" dt="2019-09-25T22:11:04.044" v="1365" actId="478"/>
          <ac:picMkLst>
            <pc:docMk/>
            <pc:sldMk cId="1549171831" sldId="295"/>
            <ac:picMk id="15" creationId="{86672443-6B80-4B37-8972-88EEE974A843}"/>
          </ac:picMkLst>
        </pc:picChg>
        <pc:cxnChg chg="add mod">
          <ac:chgData name="HU Xue" userId="46120613da8d6458" providerId="LiveId" clId="{64C222FE-285C-4CCF-B087-4E7FD1E3F18F}" dt="2019-09-25T20:28:11.678" v="870" actId="164"/>
          <ac:cxnSpMkLst>
            <pc:docMk/>
            <pc:sldMk cId="1549171831" sldId="295"/>
            <ac:cxnSpMk id="10" creationId="{EAB46B76-A84A-4938-8DAF-8E86A3C067CB}"/>
          </ac:cxnSpMkLst>
        </pc:cxnChg>
        <pc:cxnChg chg="add mod">
          <ac:chgData name="HU Xue" userId="46120613da8d6458" providerId="LiveId" clId="{64C222FE-285C-4CCF-B087-4E7FD1E3F18F}" dt="2019-09-25T20:28:11.678" v="870" actId="164"/>
          <ac:cxnSpMkLst>
            <pc:docMk/>
            <pc:sldMk cId="1549171831" sldId="295"/>
            <ac:cxnSpMk id="11" creationId="{8C234AA2-90B2-4B60-95A2-235CA72002D6}"/>
          </ac:cxnSpMkLst>
        </pc:cxnChg>
      </pc:sldChg>
      <pc:sldChg chg="addSp delSp modSp add del">
        <pc:chgData name="HU Xue" userId="46120613da8d6458" providerId="LiveId" clId="{64C222FE-285C-4CCF-B087-4E7FD1E3F18F}" dt="2019-09-25T23:42:12.868" v="1921" actId="47"/>
        <pc:sldMkLst>
          <pc:docMk/>
          <pc:sldMk cId="2957159424" sldId="296"/>
        </pc:sldMkLst>
        <pc:spChg chg="mod">
          <ac:chgData name="HU Xue" userId="46120613da8d6458" providerId="LiveId" clId="{64C222FE-285C-4CCF-B087-4E7FD1E3F18F}" dt="2019-09-25T21:23:38.962" v="1060" actId="1076"/>
          <ac:spMkLst>
            <pc:docMk/>
            <pc:sldMk cId="2957159424" sldId="296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5T21:23:44.312" v="1061" actId="1076"/>
          <ac:spMkLst>
            <pc:docMk/>
            <pc:sldMk cId="2957159424" sldId="296"/>
            <ac:spMk id="18" creationId="{C86DC584-05B2-42FD-81F2-2F3C9B3B9800}"/>
          </ac:spMkLst>
        </pc:spChg>
        <pc:grpChg chg="del">
          <ac:chgData name="HU Xue" userId="46120613da8d6458" providerId="LiveId" clId="{64C222FE-285C-4CCF-B087-4E7FD1E3F18F}" dt="2019-09-25T20:37:44.402" v="976" actId="478"/>
          <ac:grpSpMkLst>
            <pc:docMk/>
            <pc:sldMk cId="2957159424" sldId="296"/>
            <ac:grpSpMk id="13" creationId="{9D626C94-8DC6-47A8-993B-911CBAA8E1C5}"/>
          </ac:grpSpMkLst>
        </pc:grpChg>
        <pc:grpChg chg="del">
          <ac:chgData name="HU Xue" userId="46120613da8d6458" providerId="LiveId" clId="{64C222FE-285C-4CCF-B087-4E7FD1E3F18F}" dt="2019-09-25T20:37:51.620" v="980" actId="478"/>
          <ac:grpSpMkLst>
            <pc:docMk/>
            <pc:sldMk cId="2957159424" sldId="296"/>
            <ac:grpSpMk id="14" creationId="{DB9B0D81-02A6-4CB0-B7A8-7B223ABAF120}"/>
          </ac:grpSpMkLst>
        </pc:grpChg>
        <pc:grpChg chg="add del mod">
          <ac:chgData name="HU Xue" userId="46120613da8d6458" providerId="LiveId" clId="{64C222FE-285C-4CCF-B087-4E7FD1E3F18F}" dt="2019-09-25T21:23:53.777" v="1064" actId="478"/>
          <ac:grpSpMkLst>
            <pc:docMk/>
            <pc:sldMk cId="2957159424" sldId="296"/>
            <ac:grpSpMk id="19" creationId="{28134B7C-94B9-416F-BB66-2CFF8564297D}"/>
          </ac:grpSpMkLst>
        </pc:grpChg>
        <pc:picChg chg="del">
          <ac:chgData name="HU Xue" userId="46120613da8d6458" providerId="LiveId" clId="{64C222FE-285C-4CCF-B087-4E7FD1E3F18F}" dt="2019-09-25T20:37:49.033" v="978" actId="478"/>
          <ac:picMkLst>
            <pc:docMk/>
            <pc:sldMk cId="2957159424" sldId="296"/>
            <ac:picMk id="5" creationId="{5DEA6776-4B0C-49A4-BB4F-FA260F901D02}"/>
          </ac:picMkLst>
        </pc:picChg>
        <pc:picChg chg="del">
          <ac:chgData name="HU Xue" userId="46120613da8d6458" providerId="LiveId" clId="{64C222FE-285C-4CCF-B087-4E7FD1E3F18F}" dt="2019-09-25T20:37:49.943" v="979" actId="478"/>
          <ac:picMkLst>
            <pc:docMk/>
            <pc:sldMk cId="2957159424" sldId="296"/>
            <ac:picMk id="12" creationId="{43DA6786-63BB-4023-8EBD-5B33E27D00C7}"/>
          </ac:picMkLst>
        </pc:picChg>
        <pc:picChg chg="add mod">
          <ac:chgData name="HU Xue" userId="46120613da8d6458" providerId="LiveId" clId="{64C222FE-285C-4CCF-B087-4E7FD1E3F18F}" dt="2019-09-25T21:23:44.312" v="1061" actId="1076"/>
          <ac:picMkLst>
            <pc:docMk/>
            <pc:sldMk cId="2957159424" sldId="296"/>
            <ac:picMk id="15" creationId="{DF5A4E61-1434-4E5E-80A4-26967590A59B}"/>
          </ac:picMkLst>
        </pc:picChg>
        <pc:picChg chg="add mod">
          <ac:chgData name="HU Xue" userId="46120613da8d6458" providerId="LiveId" clId="{64C222FE-285C-4CCF-B087-4E7FD1E3F18F}" dt="2019-09-25T21:23:44.312" v="1061" actId="1076"/>
          <ac:picMkLst>
            <pc:docMk/>
            <pc:sldMk cId="2957159424" sldId="296"/>
            <ac:picMk id="16" creationId="{56B0DCDD-0190-40ED-B85D-65A573E72CF3}"/>
          </ac:picMkLst>
        </pc:picChg>
        <pc:picChg chg="add mod">
          <ac:chgData name="HU Xue" userId="46120613da8d6458" providerId="LiveId" clId="{64C222FE-285C-4CCF-B087-4E7FD1E3F18F}" dt="2019-09-25T21:23:44.312" v="1061" actId="1076"/>
          <ac:picMkLst>
            <pc:docMk/>
            <pc:sldMk cId="2957159424" sldId="296"/>
            <ac:picMk id="17" creationId="{CB943F0F-3244-41EB-8930-B232D0B85AFB}"/>
          </ac:picMkLst>
        </pc:picChg>
        <pc:picChg chg="topLvl">
          <ac:chgData name="HU Xue" userId="46120613da8d6458" providerId="LiveId" clId="{64C222FE-285C-4CCF-B087-4E7FD1E3F18F}" dt="2019-09-25T21:23:53.777" v="1064" actId="478"/>
          <ac:picMkLst>
            <pc:docMk/>
            <pc:sldMk cId="2957159424" sldId="296"/>
            <ac:picMk id="20" creationId="{A34CE172-103D-40A6-BEF4-5AA5710EFE7F}"/>
          </ac:picMkLst>
        </pc:picChg>
        <pc:cxnChg chg="del">
          <ac:chgData name="HU Xue" userId="46120613da8d6458" providerId="LiveId" clId="{64C222FE-285C-4CCF-B087-4E7FD1E3F18F}" dt="2019-09-25T21:23:51.333" v="1063" actId="478"/>
          <ac:cxnSpMkLst>
            <pc:docMk/>
            <pc:sldMk cId="2957159424" sldId="296"/>
            <ac:cxnSpMk id="21" creationId="{0012E33F-06C7-437A-89CB-5C165D91FA10}"/>
          </ac:cxnSpMkLst>
        </pc:cxnChg>
        <pc:cxnChg chg="del topLvl">
          <ac:chgData name="HU Xue" userId="46120613da8d6458" providerId="LiveId" clId="{64C222FE-285C-4CCF-B087-4E7FD1E3F18F}" dt="2019-09-25T21:23:53.777" v="1064" actId="478"/>
          <ac:cxnSpMkLst>
            <pc:docMk/>
            <pc:sldMk cId="2957159424" sldId="296"/>
            <ac:cxnSpMk id="22" creationId="{D5C8F580-F192-4E04-ADA9-37715D1BE301}"/>
          </ac:cxnSpMkLst>
        </pc:cxnChg>
      </pc:sldChg>
      <pc:sldChg chg="addSp delSp modSp add modNotesTx">
        <pc:chgData name="HU Xue" userId="46120613da8d6458" providerId="LiveId" clId="{64C222FE-285C-4CCF-B087-4E7FD1E3F18F}" dt="2019-09-25T23:59:00.016" v="2279" actId="1076"/>
        <pc:sldMkLst>
          <pc:docMk/>
          <pc:sldMk cId="3789452553" sldId="297"/>
        </pc:sldMkLst>
        <pc:spChg chg="mod">
          <ac:chgData name="HU Xue" userId="46120613da8d6458" providerId="LiveId" clId="{64C222FE-285C-4CCF-B087-4E7FD1E3F18F}" dt="2019-09-25T23:57:49.188" v="2276" actId="5793"/>
          <ac:spMkLst>
            <pc:docMk/>
            <pc:sldMk cId="3789452553" sldId="297"/>
            <ac:spMk id="3" creationId="{7E9C3F96-02BB-4C3C-A08D-F9D3E2B8A0AD}"/>
          </ac:spMkLst>
        </pc:spChg>
        <pc:spChg chg="del">
          <ac:chgData name="HU Xue" userId="46120613da8d6458" providerId="LiveId" clId="{64C222FE-285C-4CCF-B087-4E7FD1E3F18F}" dt="2019-09-25T20:38:59.498" v="989" actId="478"/>
          <ac:spMkLst>
            <pc:docMk/>
            <pc:sldMk cId="3789452553" sldId="297"/>
            <ac:spMk id="18" creationId="{C86DC584-05B2-42FD-81F2-2F3C9B3B9800}"/>
          </ac:spMkLst>
        </pc:spChg>
        <pc:picChg chg="add mod">
          <ac:chgData name="HU Xue" userId="46120613da8d6458" providerId="LiveId" clId="{64C222FE-285C-4CCF-B087-4E7FD1E3F18F}" dt="2019-09-25T23:56:41.158" v="2184" actId="1076"/>
          <ac:picMkLst>
            <pc:docMk/>
            <pc:sldMk cId="3789452553" sldId="297"/>
            <ac:picMk id="4" creationId="{3A5373DE-F023-47FB-87D7-232437C56E87}"/>
          </ac:picMkLst>
        </pc:picChg>
        <pc:picChg chg="add mod">
          <ac:chgData name="HU Xue" userId="46120613da8d6458" providerId="LiveId" clId="{64C222FE-285C-4CCF-B087-4E7FD1E3F18F}" dt="2019-09-25T23:57:15.851" v="2262" actId="1076"/>
          <ac:picMkLst>
            <pc:docMk/>
            <pc:sldMk cId="3789452553" sldId="297"/>
            <ac:picMk id="5" creationId="{88E215E3-3596-45DA-A697-CC1F2745B999}"/>
          </ac:picMkLst>
        </pc:picChg>
        <pc:picChg chg="add mod">
          <ac:chgData name="HU Xue" userId="46120613da8d6458" providerId="LiveId" clId="{64C222FE-285C-4CCF-B087-4E7FD1E3F18F}" dt="2019-09-25T23:56:05.687" v="2163" actId="1076"/>
          <ac:picMkLst>
            <pc:docMk/>
            <pc:sldMk cId="3789452553" sldId="297"/>
            <ac:picMk id="6" creationId="{0FCE66F5-F8ED-41F7-BA64-598A3A487545}"/>
          </ac:picMkLst>
        </pc:picChg>
        <pc:picChg chg="add mod">
          <ac:chgData name="HU Xue" userId="46120613da8d6458" providerId="LiveId" clId="{64C222FE-285C-4CCF-B087-4E7FD1E3F18F}" dt="2019-09-25T23:57:29.894" v="2264" actId="1076"/>
          <ac:picMkLst>
            <pc:docMk/>
            <pc:sldMk cId="3789452553" sldId="297"/>
            <ac:picMk id="7" creationId="{357A3836-7A2C-437B-BB80-3A15478217D1}"/>
          </ac:picMkLst>
        </pc:picChg>
        <pc:picChg chg="add del mod">
          <ac:chgData name="HU Xue" userId="46120613da8d6458" providerId="LiveId" clId="{64C222FE-285C-4CCF-B087-4E7FD1E3F18F}" dt="2019-09-25T20:39:36.836" v="995" actId="478"/>
          <ac:picMkLst>
            <pc:docMk/>
            <pc:sldMk cId="3789452553" sldId="297"/>
            <ac:picMk id="8" creationId="{5F65CE92-8214-405E-A33D-2CA2966A32F3}"/>
          </ac:picMkLst>
        </pc:picChg>
        <pc:picChg chg="add mod">
          <ac:chgData name="HU Xue" userId="46120613da8d6458" providerId="LiveId" clId="{64C222FE-285C-4CCF-B087-4E7FD1E3F18F}" dt="2019-09-25T23:57:35.197" v="2265" actId="1076"/>
          <ac:picMkLst>
            <pc:docMk/>
            <pc:sldMk cId="3789452553" sldId="297"/>
            <ac:picMk id="9" creationId="{9817AE52-8CEA-4529-8ECB-ADA42486CFE4}"/>
          </ac:picMkLst>
        </pc:picChg>
        <pc:picChg chg="add del mod">
          <ac:chgData name="HU Xue" userId="46120613da8d6458" providerId="LiveId" clId="{64C222FE-285C-4CCF-B087-4E7FD1E3F18F}" dt="2019-09-25T23:49:36.780" v="2005" actId="478"/>
          <ac:picMkLst>
            <pc:docMk/>
            <pc:sldMk cId="3789452553" sldId="297"/>
            <ac:picMk id="10" creationId="{8EE5F5BC-F704-491D-8AE7-CE37EAB7B224}"/>
          </ac:picMkLst>
        </pc:picChg>
        <pc:picChg chg="add mod">
          <ac:chgData name="HU Xue" userId="46120613da8d6458" providerId="LiveId" clId="{64C222FE-285C-4CCF-B087-4E7FD1E3F18F}" dt="2019-09-25T23:59:00.016" v="2279" actId="1076"/>
          <ac:picMkLst>
            <pc:docMk/>
            <pc:sldMk cId="3789452553" sldId="297"/>
            <ac:picMk id="11" creationId="{64858CA2-FF6E-4F48-81D7-D33C3807BF84}"/>
          </ac:picMkLst>
        </pc:picChg>
        <pc:picChg chg="del">
          <ac:chgData name="HU Xue" userId="46120613da8d6458" providerId="LiveId" clId="{64C222FE-285C-4CCF-B087-4E7FD1E3F18F}" dt="2019-09-25T20:38:59.498" v="989" actId="478"/>
          <ac:picMkLst>
            <pc:docMk/>
            <pc:sldMk cId="3789452553" sldId="297"/>
            <ac:picMk id="15" creationId="{DF5A4E61-1434-4E5E-80A4-26967590A59B}"/>
          </ac:picMkLst>
        </pc:picChg>
        <pc:picChg chg="del">
          <ac:chgData name="HU Xue" userId="46120613da8d6458" providerId="LiveId" clId="{64C222FE-285C-4CCF-B087-4E7FD1E3F18F}" dt="2019-09-25T20:38:59.498" v="989" actId="478"/>
          <ac:picMkLst>
            <pc:docMk/>
            <pc:sldMk cId="3789452553" sldId="297"/>
            <ac:picMk id="16" creationId="{56B0DCDD-0190-40ED-B85D-65A573E72CF3}"/>
          </ac:picMkLst>
        </pc:picChg>
        <pc:picChg chg="del">
          <ac:chgData name="HU Xue" userId="46120613da8d6458" providerId="LiveId" clId="{64C222FE-285C-4CCF-B087-4E7FD1E3F18F}" dt="2019-09-25T20:38:59.498" v="989" actId="478"/>
          <ac:picMkLst>
            <pc:docMk/>
            <pc:sldMk cId="3789452553" sldId="297"/>
            <ac:picMk id="17" creationId="{CB943F0F-3244-41EB-8930-B232D0B85AFB}"/>
          </ac:picMkLst>
        </pc:picChg>
      </pc:sldChg>
      <pc:sldChg chg="modSp add">
        <pc:chgData name="HU Xue" userId="46120613da8d6458" providerId="LiveId" clId="{64C222FE-285C-4CCF-B087-4E7FD1E3F18F}" dt="2019-09-26T00:01:11.439" v="2347" actId="20577"/>
        <pc:sldMkLst>
          <pc:docMk/>
          <pc:sldMk cId="2278445346" sldId="298"/>
        </pc:sldMkLst>
        <pc:spChg chg="mod">
          <ac:chgData name="HU Xue" userId="46120613da8d6458" providerId="LiveId" clId="{64C222FE-285C-4CCF-B087-4E7FD1E3F18F}" dt="2019-09-26T00:01:11.439" v="2347" actId="20577"/>
          <ac:spMkLst>
            <pc:docMk/>
            <pc:sldMk cId="2278445346" sldId="298"/>
            <ac:spMk id="3" creationId="{7E9C3F96-02BB-4C3C-A08D-F9D3E2B8A0AD}"/>
          </ac:spMkLst>
        </pc:spChg>
      </pc:sldChg>
      <pc:sldChg chg="addSp delSp modSp add">
        <pc:chgData name="HU Xue" userId="46120613da8d6458" providerId="LiveId" clId="{64C222FE-285C-4CCF-B087-4E7FD1E3F18F}" dt="2019-09-26T00:01:38.829" v="2350" actId="20577"/>
        <pc:sldMkLst>
          <pc:docMk/>
          <pc:sldMk cId="1286527078" sldId="299"/>
        </pc:sldMkLst>
        <pc:spChg chg="mod">
          <ac:chgData name="HU Xue" userId="46120613da8d6458" providerId="LiveId" clId="{64C222FE-285C-4CCF-B087-4E7FD1E3F18F}" dt="2019-09-26T00:01:38.829" v="2350" actId="20577"/>
          <ac:spMkLst>
            <pc:docMk/>
            <pc:sldMk cId="1286527078" sldId="299"/>
            <ac:spMk id="3" creationId="{7E9C3F96-02BB-4C3C-A08D-F9D3E2B8A0AD}"/>
          </ac:spMkLst>
        </pc:spChg>
        <pc:spChg chg="add del mod">
          <ac:chgData name="HU Xue" userId="46120613da8d6458" providerId="LiveId" clId="{64C222FE-285C-4CCF-B087-4E7FD1E3F18F}" dt="2019-09-25T22:26:27.378" v="1705" actId="478"/>
          <ac:spMkLst>
            <pc:docMk/>
            <pc:sldMk cId="1286527078" sldId="299"/>
            <ac:spMk id="5" creationId="{C8755B21-3E8E-4466-B556-3ACF57CA1F8E}"/>
          </ac:spMkLst>
        </pc:spChg>
        <pc:spChg chg="del mod">
          <ac:chgData name="HU Xue" userId="46120613da8d6458" providerId="LiveId" clId="{64C222FE-285C-4CCF-B087-4E7FD1E3F18F}" dt="2019-09-25T23:31:08.871" v="1757" actId="478"/>
          <ac:spMkLst>
            <pc:docMk/>
            <pc:sldMk cId="1286527078" sldId="299"/>
            <ac:spMk id="21" creationId="{6882E239-53EA-44DC-927D-9BE0351818AE}"/>
          </ac:spMkLst>
        </pc:spChg>
        <pc:spChg chg="del mod">
          <ac:chgData name="HU Xue" userId="46120613da8d6458" providerId="LiveId" clId="{64C222FE-285C-4CCF-B087-4E7FD1E3F18F}" dt="2019-09-25T23:39:13.549" v="1919" actId="478"/>
          <ac:spMkLst>
            <pc:docMk/>
            <pc:sldMk cId="1286527078" sldId="299"/>
            <ac:spMk id="22" creationId="{E1E40B28-2E37-47A1-B222-3C114935C915}"/>
          </ac:spMkLst>
        </pc:spChg>
        <pc:spChg chg="add mod">
          <ac:chgData name="HU Xue" userId="46120613da8d6458" providerId="LiveId" clId="{64C222FE-285C-4CCF-B087-4E7FD1E3F18F}" dt="2019-09-25T23:32:51.201" v="1775" actId="693"/>
          <ac:spMkLst>
            <pc:docMk/>
            <pc:sldMk cId="1286527078" sldId="299"/>
            <ac:spMk id="34" creationId="{23849FEB-FC4E-4A74-9972-6C3364B1CEC6}"/>
          </ac:spMkLst>
        </pc:spChg>
        <pc:spChg chg="add del mod">
          <ac:chgData name="HU Xue" userId="46120613da8d6458" providerId="LiveId" clId="{64C222FE-285C-4CCF-B087-4E7FD1E3F18F}" dt="2019-09-25T23:35:05.828" v="1841"/>
          <ac:spMkLst>
            <pc:docMk/>
            <pc:sldMk cId="1286527078" sldId="299"/>
            <ac:spMk id="35" creationId="{AEB8CAA9-176F-4E31-9CF0-AE6387F40B75}"/>
          </ac:spMkLst>
        </pc:spChg>
        <pc:spChg chg="add mod">
          <ac:chgData name="HU Xue" userId="46120613da8d6458" providerId="LiveId" clId="{64C222FE-285C-4CCF-B087-4E7FD1E3F18F}" dt="2019-09-25T23:35:34.375" v="1886" actId="1076"/>
          <ac:spMkLst>
            <pc:docMk/>
            <pc:sldMk cId="1286527078" sldId="299"/>
            <ac:spMk id="36" creationId="{7D9979F2-8420-48F7-881A-44C5DEEBA147}"/>
          </ac:spMkLst>
        </pc:spChg>
        <pc:spChg chg="add del mod">
          <ac:chgData name="HU Xue" userId="46120613da8d6458" providerId="LiveId" clId="{64C222FE-285C-4CCF-B087-4E7FD1E3F18F}" dt="2019-09-25T23:37:56.383" v="1901" actId="478"/>
          <ac:spMkLst>
            <pc:docMk/>
            <pc:sldMk cId="1286527078" sldId="299"/>
            <ac:spMk id="39" creationId="{9622B5C5-0940-454C-8A6B-B582AD99C06C}"/>
          </ac:spMkLst>
        </pc:spChg>
        <pc:spChg chg="add del mod">
          <ac:chgData name="HU Xue" userId="46120613da8d6458" providerId="LiveId" clId="{64C222FE-285C-4CCF-B087-4E7FD1E3F18F}" dt="2019-09-25T23:39:02.432" v="1916" actId="208"/>
          <ac:spMkLst>
            <pc:docMk/>
            <pc:sldMk cId="1286527078" sldId="299"/>
            <ac:spMk id="40" creationId="{AE273394-69AF-4727-8514-D74EA9E705D7}"/>
          </ac:spMkLst>
        </pc:spChg>
        <pc:grpChg chg="add mod">
          <ac:chgData name="HU Xue" userId="46120613da8d6458" providerId="LiveId" clId="{64C222FE-285C-4CCF-B087-4E7FD1E3F18F}" dt="2019-09-25T22:26:34.660" v="1706" actId="14100"/>
          <ac:grpSpMkLst>
            <pc:docMk/>
            <pc:sldMk cId="1286527078" sldId="299"/>
            <ac:grpSpMk id="18" creationId="{067F5614-D5E2-465D-9D19-773FEED2C6D4}"/>
          </ac:grpSpMkLst>
        </pc:grpChg>
        <pc:grpChg chg="del mod">
          <ac:chgData name="HU Xue" userId="46120613da8d6458" providerId="LiveId" clId="{64C222FE-285C-4CCF-B087-4E7FD1E3F18F}" dt="2019-09-25T23:39:12.425" v="1918" actId="478"/>
          <ac:grpSpMkLst>
            <pc:docMk/>
            <pc:sldMk cId="1286527078" sldId="299"/>
            <ac:grpSpMk id="19" creationId="{1179EC75-A64C-4ECB-B7B3-6952E0F76470}"/>
          </ac:grpSpMkLst>
        </pc:grpChg>
        <pc:grpChg chg="add del mod">
          <ac:chgData name="HU Xue" userId="46120613da8d6458" providerId="LiveId" clId="{64C222FE-285C-4CCF-B087-4E7FD1E3F18F}" dt="2019-09-25T22:19:48.781" v="1619" actId="478"/>
          <ac:grpSpMkLst>
            <pc:docMk/>
            <pc:sldMk cId="1286527078" sldId="299"/>
            <ac:grpSpMk id="26" creationId="{4677B97C-8C05-4671-B7CB-F3D0F741F652}"/>
          </ac:grpSpMkLst>
        </pc:grpChg>
        <pc:picChg chg="add mod">
          <ac:chgData name="HU Xue" userId="46120613da8d6458" providerId="LiveId" clId="{64C222FE-285C-4CCF-B087-4E7FD1E3F18F}" dt="2019-09-25T22:25:26.456" v="1701" actId="208"/>
          <ac:picMkLst>
            <pc:docMk/>
            <pc:sldMk cId="1286527078" sldId="299"/>
            <ac:picMk id="4" creationId="{E2131643-4C43-49B1-A92B-0EA4C35E63BF}"/>
          </ac:picMkLst>
        </pc:picChg>
        <pc:picChg chg="del">
          <ac:chgData name="HU Xue" userId="46120613da8d6458" providerId="LiveId" clId="{64C222FE-285C-4CCF-B087-4E7FD1E3F18F}" dt="2019-09-25T22:12:41.398" v="1404" actId="478"/>
          <ac:picMkLst>
            <pc:docMk/>
            <pc:sldMk cId="1286527078" sldId="299"/>
            <ac:picMk id="11" creationId="{907E4938-A4A7-4118-A888-03FC81D8710D}"/>
          </ac:picMkLst>
        </pc:picChg>
        <pc:picChg chg="del mod">
          <ac:chgData name="HU Xue" userId="46120613da8d6458" providerId="LiveId" clId="{64C222FE-285C-4CCF-B087-4E7FD1E3F18F}" dt="2019-09-25T23:35:41.608" v="1887" actId="478"/>
          <ac:picMkLst>
            <pc:docMk/>
            <pc:sldMk cId="1286527078" sldId="299"/>
            <ac:picMk id="12" creationId="{E5DAF5C0-AA6E-4EA3-A7AE-5B0D150F3833}"/>
          </ac:picMkLst>
        </pc:picChg>
        <pc:picChg chg="add mod">
          <ac:chgData name="HU Xue" userId="46120613da8d6458" providerId="LiveId" clId="{64C222FE-285C-4CCF-B087-4E7FD1E3F18F}" dt="2019-09-25T22:12:57.462" v="1407" actId="1076"/>
          <ac:picMkLst>
            <pc:docMk/>
            <pc:sldMk cId="1286527078" sldId="299"/>
            <ac:picMk id="17" creationId="{FFF0F09B-3DF0-4A2C-9549-35E1A31DD91F}"/>
          </ac:picMkLst>
        </pc:picChg>
        <pc:picChg chg="del mod">
          <ac:chgData name="HU Xue" userId="46120613da8d6458" providerId="LiveId" clId="{64C222FE-285C-4CCF-B087-4E7FD1E3F18F}" dt="2019-09-25T23:39:11.648" v="1917" actId="478"/>
          <ac:picMkLst>
            <pc:docMk/>
            <pc:sldMk cId="1286527078" sldId="299"/>
            <ac:picMk id="20" creationId="{A7BEDB12-B207-4590-9A15-B0F99A2B3386}"/>
          </ac:picMkLst>
        </pc:picChg>
        <pc:picChg chg="del">
          <ac:chgData name="HU Xue" userId="46120613da8d6458" providerId="LiveId" clId="{64C222FE-285C-4CCF-B087-4E7FD1E3F18F}" dt="2019-09-25T22:12:38.195" v="1403" actId="478"/>
          <ac:picMkLst>
            <pc:docMk/>
            <pc:sldMk cId="1286527078" sldId="299"/>
            <ac:picMk id="28" creationId="{1184A23A-C64D-497C-8F9A-06784CF3FFAD}"/>
          </ac:picMkLst>
        </pc:picChg>
        <pc:picChg chg="del">
          <ac:chgData name="HU Xue" userId="46120613da8d6458" providerId="LiveId" clId="{64C222FE-285C-4CCF-B087-4E7FD1E3F18F}" dt="2019-09-25T22:12:20.757" v="1400" actId="478"/>
          <ac:picMkLst>
            <pc:docMk/>
            <pc:sldMk cId="1286527078" sldId="299"/>
            <ac:picMk id="29" creationId="{25B48FB4-3F38-4993-8AE4-002B3FE2C409}"/>
          </ac:picMkLst>
        </pc:picChg>
        <pc:picChg chg="add mod">
          <ac:chgData name="HU Xue" userId="46120613da8d6458" providerId="LiveId" clId="{64C222FE-285C-4CCF-B087-4E7FD1E3F18F}" dt="2019-09-25T23:36:21.280" v="1890" actId="2085"/>
          <ac:picMkLst>
            <pc:docMk/>
            <pc:sldMk cId="1286527078" sldId="299"/>
            <ac:picMk id="33" creationId="{26CF0786-9F05-4346-9215-199842B4B76A}"/>
          </ac:picMkLst>
        </pc:picChg>
        <pc:picChg chg="add mod">
          <ac:chgData name="HU Xue" userId="46120613da8d6458" providerId="LiveId" clId="{64C222FE-285C-4CCF-B087-4E7FD1E3F18F}" dt="2019-09-25T23:36:27.432" v="1893" actId="1076"/>
          <ac:picMkLst>
            <pc:docMk/>
            <pc:sldMk cId="1286527078" sldId="299"/>
            <ac:picMk id="37" creationId="{82F6AED0-284D-4995-87A1-EDF0B83708EE}"/>
          </ac:picMkLst>
        </pc:picChg>
        <pc:picChg chg="add mod">
          <ac:chgData name="HU Xue" userId="46120613da8d6458" providerId="LiveId" clId="{64C222FE-285C-4CCF-B087-4E7FD1E3F18F}" dt="2019-09-25T23:37:34.361" v="1897" actId="208"/>
          <ac:picMkLst>
            <pc:docMk/>
            <pc:sldMk cId="1286527078" sldId="299"/>
            <ac:picMk id="38" creationId="{E5903FC8-2623-4CE8-AAFA-94EB5E6C83DB}"/>
          </ac:picMkLst>
        </pc:picChg>
        <pc:cxnChg chg="add del mod">
          <ac:chgData name="HU Xue" userId="46120613da8d6458" providerId="LiveId" clId="{64C222FE-285C-4CCF-B087-4E7FD1E3F18F}" dt="2019-09-25T22:27:44.158" v="1751" actId="478"/>
          <ac:cxnSpMkLst>
            <pc:docMk/>
            <pc:sldMk cId="1286527078" sldId="299"/>
            <ac:cxnSpMk id="7" creationId="{8E0496C1-72AD-4F42-94A4-DE0C21BB70BC}"/>
          </ac:cxnSpMkLst>
        </pc:cxnChg>
        <pc:cxnChg chg="add mod">
          <ac:chgData name="HU Xue" userId="46120613da8d6458" providerId="LiveId" clId="{64C222FE-285C-4CCF-B087-4E7FD1E3F18F}" dt="2019-09-25T22:27:58.228" v="1756" actId="1076"/>
          <ac:cxnSpMkLst>
            <pc:docMk/>
            <pc:sldMk cId="1286527078" sldId="299"/>
            <ac:cxnSpMk id="32" creationId="{78809924-EB22-40F3-8873-91D7B7816255}"/>
          </ac:cxnSpMkLst>
        </pc:cxnChg>
      </pc:sldChg>
      <pc:sldChg chg="addSp delSp modSp add">
        <pc:chgData name="HU Xue" userId="46120613da8d6458" providerId="LiveId" clId="{64C222FE-285C-4CCF-B087-4E7FD1E3F18F}" dt="2019-09-26T00:09:04.069" v="2428" actId="14100"/>
        <pc:sldMkLst>
          <pc:docMk/>
          <pc:sldMk cId="3023905876" sldId="300"/>
        </pc:sldMkLst>
        <pc:spChg chg="mod">
          <ac:chgData name="HU Xue" userId="46120613da8d6458" providerId="LiveId" clId="{64C222FE-285C-4CCF-B087-4E7FD1E3F18F}" dt="2019-09-25T23:59:37.662" v="2291" actId="20577"/>
          <ac:spMkLst>
            <pc:docMk/>
            <pc:sldMk cId="3023905876" sldId="300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04:31.452" v="2405" actId="207"/>
          <ac:spMkLst>
            <pc:docMk/>
            <pc:sldMk cId="3023905876" sldId="300"/>
            <ac:spMk id="3" creationId="{7E9C3F96-02BB-4C3C-A08D-F9D3E2B8A0AD}"/>
          </ac:spMkLst>
        </pc:spChg>
        <pc:picChg chg="add mod">
          <ac:chgData name="HU Xue" userId="46120613da8d6458" providerId="LiveId" clId="{64C222FE-285C-4CCF-B087-4E7FD1E3F18F}" dt="2019-09-26T00:08:35.822" v="2421" actId="14100"/>
          <ac:picMkLst>
            <pc:docMk/>
            <pc:sldMk cId="3023905876" sldId="300"/>
            <ac:picMk id="4" creationId="{2DCE00CE-7FD9-4E4E-9F8D-DA9203FD487F}"/>
          </ac:picMkLst>
        </pc:picChg>
        <pc:picChg chg="add del mod">
          <ac:chgData name="HU Xue" userId="46120613da8d6458" providerId="LiveId" clId="{64C222FE-285C-4CCF-B087-4E7FD1E3F18F}" dt="2019-09-26T00:05:09.102" v="2406" actId="478"/>
          <ac:picMkLst>
            <pc:docMk/>
            <pc:sldMk cId="3023905876" sldId="300"/>
            <ac:picMk id="5" creationId="{A7EBC766-4FBE-46CD-B7BC-C8A6F95891A3}"/>
          </ac:picMkLst>
        </pc:picChg>
        <pc:picChg chg="del">
          <ac:chgData name="HU Xue" userId="46120613da8d6458" providerId="LiveId" clId="{64C222FE-285C-4CCF-B087-4E7FD1E3F18F}" dt="2019-09-25T23:59:41.854" v="2292" actId="478"/>
          <ac:picMkLst>
            <pc:docMk/>
            <pc:sldMk cId="3023905876" sldId="300"/>
            <ac:picMk id="8" creationId="{5F65CE92-8214-405E-A33D-2CA2966A32F3}"/>
          </ac:picMkLst>
        </pc:picChg>
        <pc:cxnChg chg="add mod">
          <ac:chgData name="HU Xue" userId="46120613da8d6458" providerId="LiveId" clId="{64C222FE-285C-4CCF-B087-4E7FD1E3F18F}" dt="2019-09-26T00:09:04.069" v="2428" actId="14100"/>
          <ac:cxnSpMkLst>
            <pc:docMk/>
            <pc:sldMk cId="3023905876" sldId="300"/>
            <ac:cxnSpMk id="7" creationId="{51811E9A-DBD5-48BB-A06A-9179D81ED5DA}"/>
          </ac:cxnSpMkLst>
        </pc:cxnChg>
      </pc:sldChg>
      <pc:sldChg chg="addSp delSp modSp add">
        <pc:chgData name="HU Xue" userId="46120613da8d6458" providerId="LiveId" clId="{64C222FE-285C-4CCF-B087-4E7FD1E3F18F}" dt="2019-09-26T00:08:55.839" v="2425" actId="14100"/>
        <pc:sldMkLst>
          <pc:docMk/>
          <pc:sldMk cId="4109104263" sldId="301"/>
        </pc:sldMkLst>
        <pc:picChg chg="del">
          <ac:chgData name="HU Xue" userId="46120613da8d6458" providerId="LiveId" clId="{64C222FE-285C-4CCF-B087-4E7FD1E3F18F}" dt="2019-09-26T00:07:49.516" v="2415" actId="478"/>
          <ac:picMkLst>
            <pc:docMk/>
            <pc:sldMk cId="4109104263" sldId="301"/>
            <ac:picMk id="4" creationId="{2DCE00CE-7FD9-4E4E-9F8D-DA9203FD487F}"/>
          </ac:picMkLst>
        </pc:picChg>
        <pc:picChg chg="add mod">
          <ac:chgData name="HU Xue" userId="46120613da8d6458" providerId="LiveId" clId="{64C222FE-285C-4CCF-B087-4E7FD1E3F18F}" dt="2019-09-26T00:08:30.545" v="2420" actId="14100"/>
          <ac:picMkLst>
            <pc:docMk/>
            <pc:sldMk cId="4109104263" sldId="301"/>
            <ac:picMk id="5" creationId="{0A5A8DA2-6CDB-41BA-AD95-862F04897F73}"/>
          </ac:picMkLst>
        </pc:picChg>
        <pc:cxnChg chg="add mod">
          <ac:chgData name="HU Xue" userId="46120613da8d6458" providerId="LiveId" clId="{64C222FE-285C-4CCF-B087-4E7FD1E3F18F}" dt="2019-09-26T00:08:55.839" v="2425" actId="14100"/>
          <ac:cxnSpMkLst>
            <pc:docMk/>
            <pc:sldMk cId="4109104263" sldId="301"/>
            <ac:cxnSpMk id="6" creationId="{657BEA4F-BD0B-48DE-8182-E16E6D5C4E82}"/>
          </ac:cxnSpMkLst>
        </pc:cxnChg>
      </pc:sldChg>
      <pc:sldChg chg="delSp modSp add">
        <pc:chgData name="HU Xue" userId="46120613da8d6458" providerId="LiveId" clId="{64C222FE-285C-4CCF-B087-4E7FD1E3F18F}" dt="2019-09-26T00:13:15.027" v="2579" actId="20577"/>
        <pc:sldMkLst>
          <pc:docMk/>
          <pc:sldMk cId="263029800" sldId="302"/>
        </pc:sldMkLst>
        <pc:spChg chg="mod">
          <ac:chgData name="HU Xue" userId="46120613da8d6458" providerId="LiveId" clId="{64C222FE-285C-4CCF-B087-4E7FD1E3F18F}" dt="2019-09-26T00:11:10.769" v="2449" actId="20577"/>
          <ac:spMkLst>
            <pc:docMk/>
            <pc:sldMk cId="263029800" sldId="302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13:15.027" v="2579" actId="20577"/>
          <ac:spMkLst>
            <pc:docMk/>
            <pc:sldMk cId="263029800" sldId="302"/>
            <ac:spMk id="3" creationId="{7E9C3F96-02BB-4C3C-A08D-F9D3E2B8A0AD}"/>
          </ac:spMkLst>
        </pc:spChg>
        <pc:picChg chg="del">
          <ac:chgData name="HU Xue" userId="46120613da8d6458" providerId="LiveId" clId="{64C222FE-285C-4CCF-B087-4E7FD1E3F18F}" dt="2019-09-26T00:11:13.220" v="2450" actId="478"/>
          <ac:picMkLst>
            <pc:docMk/>
            <pc:sldMk cId="263029800" sldId="302"/>
            <ac:picMk id="5" creationId="{0A5A8DA2-6CDB-41BA-AD95-862F04897F73}"/>
          </ac:picMkLst>
        </pc:picChg>
        <pc:cxnChg chg="del">
          <ac:chgData name="HU Xue" userId="46120613da8d6458" providerId="LiveId" clId="{64C222FE-285C-4CCF-B087-4E7FD1E3F18F}" dt="2019-09-26T00:11:16.428" v="2452" actId="478"/>
          <ac:cxnSpMkLst>
            <pc:docMk/>
            <pc:sldMk cId="263029800" sldId="302"/>
            <ac:cxnSpMk id="6" creationId="{657BEA4F-BD0B-48DE-8182-E16E6D5C4E82}"/>
          </ac:cxnSpMkLst>
        </pc:cxnChg>
      </pc:sldChg>
      <pc:sldChg chg="addSp modSp add">
        <pc:chgData name="HU Xue" userId="46120613da8d6458" providerId="LiveId" clId="{64C222FE-285C-4CCF-B087-4E7FD1E3F18F}" dt="2019-09-26T00:16:45.952" v="2680" actId="1076"/>
        <pc:sldMkLst>
          <pc:docMk/>
          <pc:sldMk cId="105434833" sldId="303"/>
        </pc:sldMkLst>
        <pc:picChg chg="add mod">
          <ac:chgData name="HU Xue" userId="46120613da8d6458" providerId="LiveId" clId="{64C222FE-285C-4CCF-B087-4E7FD1E3F18F}" dt="2019-09-26T00:16:45.952" v="2680" actId="1076"/>
          <ac:picMkLst>
            <pc:docMk/>
            <pc:sldMk cId="105434833" sldId="303"/>
            <ac:picMk id="4" creationId="{AE9A2405-2CF1-4628-B53D-4625FB0BBA8C}"/>
          </ac:picMkLst>
        </pc:picChg>
      </pc:sldChg>
      <pc:sldChg chg="delSp modSp add del">
        <pc:chgData name="HU Xue" userId="46120613da8d6458" providerId="LiveId" clId="{64C222FE-285C-4CCF-B087-4E7FD1E3F18F}" dt="2019-09-26T00:14:42.676" v="2675" actId="47"/>
        <pc:sldMkLst>
          <pc:docMk/>
          <pc:sldMk cId="3818896253" sldId="303"/>
        </pc:sldMkLst>
        <pc:spChg chg="mod">
          <ac:chgData name="HU Xue" userId="46120613da8d6458" providerId="LiveId" clId="{64C222FE-285C-4CCF-B087-4E7FD1E3F18F}" dt="2019-09-26T00:13:44.144" v="2590" actId="20577"/>
          <ac:spMkLst>
            <pc:docMk/>
            <pc:sldMk cId="3818896253" sldId="303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14:35.041" v="2674" actId="6549"/>
          <ac:spMkLst>
            <pc:docMk/>
            <pc:sldMk cId="3818896253" sldId="303"/>
            <ac:spMk id="3" creationId="{7E9C3F96-02BB-4C3C-A08D-F9D3E2B8A0AD}"/>
          </ac:spMkLst>
        </pc:spChg>
        <pc:picChg chg="del">
          <ac:chgData name="HU Xue" userId="46120613da8d6458" providerId="LiveId" clId="{64C222FE-285C-4CCF-B087-4E7FD1E3F18F}" dt="2019-09-26T00:13:47.137" v="2592" actId="478"/>
          <ac:picMkLst>
            <pc:docMk/>
            <pc:sldMk cId="3818896253" sldId="303"/>
            <ac:picMk id="5" creationId="{0A5A8DA2-6CDB-41BA-AD95-862F04897F73}"/>
          </ac:picMkLst>
        </pc:picChg>
        <pc:cxnChg chg="del">
          <ac:chgData name="HU Xue" userId="46120613da8d6458" providerId="LiveId" clId="{64C222FE-285C-4CCF-B087-4E7FD1E3F18F}" dt="2019-09-26T00:13:50.264" v="2593" actId="478"/>
          <ac:cxnSpMkLst>
            <pc:docMk/>
            <pc:sldMk cId="3818896253" sldId="303"/>
            <ac:cxnSpMk id="6" creationId="{657BEA4F-BD0B-48DE-8182-E16E6D5C4E82}"/>
          </ac:cxnSpMkLst>
        </pc:cxnChg>
      </pc:sldChg>
      <pc:sldChg chg="addSp delSp modSp add">
        <pc:chgData name="HU Xue" userId="46120613da8d6458" providerId="LiveId" clId="{64C222FE-285C-4CCF-B087-4E7FD1E3F18F}" dt="2019-09-26T00:46:03.387" v="3354" actId="20577"/>
        <pc:sldMkLst>
          <pc:docMk/>
          <pc:sldMk cId="2801961299" sldId="304"/>
        </pc:sldMkLst>
        <pc:spChg chg="mod">
          <ac:chgData name="HU Xue" userId="46120613da8d6458" providerId="LiveId" clId="{64C222FE-285C-4CCF-B087-4E7FD1E3F18F}" dt="2019-09-26T00:17:51.153" v="2696" actId="5793"/>
          <ac:spMkLst>
            <pc:docMk/>
            <pc:sldMk cId="2801961299" sldId="304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46:03.387" v="3354" actId="20577"/>
          <ac:spMkLst>
            <pc:docMk/>
            <pc:sldMk cId="2801961299" sldId="304"/>
            <ac:spMk id="3" creationId="{7E9C3F96-02BB-4C3C-A08D-F9D3E2B8A0AD}"/>
          </ac:spMkLst>
        </pc:spChg>
        <pc:picChg chg="add del mod">
          <ac:chgData name="HU Xue" userId="46120613da8d6458" providerId="LiveId" clId="{64C222FE-285C-4CCF-B087-4E7FD1E3F18F}" dt="2019-09-26T00:43:49.981" v="3284" actId="478"/>
          <ac:picMkLst>
            <pc:docMk/>
            <pc:sldMk cId="2801961299" sldId="304"/>
            <ac:picMk id="5" creationId="{BD8A2CE1-BAD8-4699-8459-88CB07622DFA}"/>
          </ac:picMkLst>
        </pc:picChg>
        <pc:picChg chg="add mod">
          <ac:chgData name="HU Xue" userId="46120613da8d6458" providerId="LiveId" clId="{64C222FE-285C-4CCF-B087-4E7FD1E3F18F}" dt="2019-09-26T00:32:19.482" v="3145" actId="1076"/>
          <ac:picMkLst>
            <pc:docMk/>
            <pc:sldMk cId="2801961299" sldId="304"/>
            <ac:picMk id="1026" creationId="{4D441DE8-9078-4E3F-8AFA-D683A15B8673}"/>
          </ac:picMkLst>
        </pc:picChg>
      </pc:sldChg>
      <pc:sldChg chg="addSp delSp modSp add">
        <pc:chgData name="HU Xue" userId="46120613da8d6458" providerId="LiveId" clId="{64C222FE-285C-4CCF-B087-4E7FD1E3F18F}" dt="2019-09-26T00:51:28.904" v="3522"/>
        <pc:sldMkLst>
          <pc:docMk/>
          <pc:sldMk cId="1573447626" sldId="305"/>
        </pc:sldMkLst>
        <pc:spChg chg="mod">
          <ac:chgData name="HU Xue" userId="46120613da8d6458" providerId="LiveId" clId="{64C222FE-285C-4CCF-B087-4E7FD1E3F18F}" dt="2019-09-26T00:34:32.860" v="3171"/>
          <ac:spMkLst>
            <pc:docMk/>
            <pc:sldMk cId="1573447626" sldId="305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49:14.134" v="3486" actId="20577"/>
          <ac:spMkLst>
            <pc:docMk/>
            <pc:sldMk cId="1573447626" sldId="305"/>
            <ac:spMk id="3" creationId="{7E9C3F96-02BB-4C3C-A08D-F9D3E2B8A0AD}"/>
          </ac:spMkLst>
        </pc:spChg>
        <pc:picChg chg="add mod">
          <ac:chgData name="HU Xue" userId="46120613da8d6458" providerId="LiveId" clId="{64C222FE-285C-4CCF-B087-4E7FD1E3F18F}" dt="2019-09-26T00:47:29.228" v="3371" actId="208"/>
          <ac:picMkLst>
            <pc:docMk/>
            <pc:sldMk cId="1573447626" sldId="305"/>
            <ac:picMk id="4" creationId="{62AA1031-88DC-41FD-AB03-2FBFC17BAB81}"/>
          </ac:picMkLst>
        </pc:picChg>
        <pc:picChg chg="del">
          <ac:chgData name="HU Xue" userId="46120613da8d6458" providerId="LiveId" clId="{64C222FE-285C-4CCF-B087-4E7FD1E3F18F}" dt="2019-09-26T00:34:46.879" v="3174" actId="478"/>
          <ac:picMkLst>
            <pc:docMk/>
            <pc:sldMk cId="1573447626" sldId="305"/>
            <ac:picMk id="5" creationId="{BD8A2CE1-BAD8-4699-8459-88CB07622DFA}"/>
          </ac:picMkLst>
        </pc:picChg>
        <pc:picChg chg="add del mod">
          <ac:chgData name="HU Xue" userId="46120613da8d6458" providerId="LiveId" clId="{64C222FE-285C-4CCF-B087-4E7FD1E3F18F}" dt="2019-09-26T00:40:48.406" v="3253" actId="478"/>
          <ac:picMkLst>
            <pc:docMk/>
            <pc:sldMk cId="1573447626" sldId="305"/>
            <ac:picMk id="6" creationId="{38885AAA-0D5A-4EAC-812C-BEE1322A93CC}"/>
          </ac:picMkLst>
        </pc:picChg>
        <pc:picChg chg="add del mod">
          <ac:chgData name="HU Xue" userId="46120613da8d6458" providerId="LiveId" clId="{64C222FE-285C-4CCF-B087-4E7FD1E3F18F}" dt="2019-09-26T00:36:24.622" v="3203" actId="478"/>
          <ac:picMkLst>
            <pc:docMk/>
            <pc:sldMk cId="1573447626" sldId="305"/>
            <ac:picMk id="7" creationId="{836CAE53-E6C2-48C4-9D18-51E2E6722726}"/>
          </ac:picMkLst>
        </pc:picChg>
        <pc:picChg chg="add del mod">
          <ac:chgData name="HU Xue" userId="46120613da8d6458" providerId="LiveId" clId="{64C222FE-285C-4CCF-B087-4E7FD1E3F18F}" dt="2019-09-26T00:51:28.904" v="3522"/>
          <ac:picMkLst>
            <pc:docMk/>
            <pc:sldMk cId="1573447626" sldId="305"/>
            <ac:picMk id="8" creationId="{3BB80FBF-9A9D-46D7-88D0-3A2D857D5172}"/>
          </ac:picMkLst>
        </pc:picChg>
        <pc:picChg chg="del">
          <ac:chgData name="HU Xue" userId="46120613da8d6458" providerId="LiveId" clId="{64C222FE-285C-4CCF-B087-4E7FD1E3F18F}" dt="2019-09-26T00:34:35.032" v="3172" actId="478"/>
          <ac:picMkLst>
            <pc:docMk/>
            <pc:sldMk cId="1573447626" sldId="305"/>
            <ac:picMk id="1026" creationId="{4D441DE8-9078-4E3F-8AFA-D683A15B8673}"/>
          </ac:picMkLst>
        </pc:picChg>
      </pc:sldChg>
      <pc:sldChg chg="addSp delSp modSp add">
        <pc:chgData name="HU Xue" userId="46120613da8d6458" providerId="LiveId" clId="{64C222FE-285C-4CCF-B087-4E7FD1E3F18F}" dt="2019-09-26T01:05:13.394" v="3674" actId="1076"/>
        <pc:sldMkLst>
          <pc:docMk/>
          <pc:sldMk cId="2492109914" sldId="306"/>
        </pc:sldMkLst>
        <pc:spChg chg="mod">
          <ac:chgData name="HU Xue" userId="46120613da8d6458" providerId="LiveId" clId="{64C222FE-285C-4CCF-B087-4E7FD1E3F18F}" dt="2019-09-26T00:48:00.307" v="3397" actId="20577"/>
          <ac:spMkLst>
            <pc:docMk/>
            <pc:sldMk cId="2492109914" sldId="306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51:18.865" v="3521" actId="20577"/>
          <ac:spMkLst>
            <pc:docMk/>
            <pc:sldMk cId="2492109914" sldId="306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6T00:58:29.388" v="3569" actId="164"/>
          <ac:spMkLst>
            <pc:docMk/>
            <pc:sldMk cId="2492109914" sldId="306"/>
            <ac:spMk id="7" creationId="{CE13C0F0-75FE-4A96-95F8-7ACD97E75D31}"/>
          </ac:spMkLst>
        </pc:spChg>
        <pc:spChg chg="add mod">
          <ac:chgData name="HU Xue" userId="46120613da8d6458" providerId="LiveId" clId="{64C222FE-285C-4CCF-B087-4E7FD1E3F18F}" dt="2019-09-26T00:58:29.388" v="3569" actId="164"/>
          <ac:spMkLst>
            <pc:docMk/>
            <pc:sldMk cId="2492109914" sldId="306"/>
            <ac:spMk id="9" creationId="{49200F02-0F51-49CB-9D38-EF6E8541707E}"/>
          </ac:spMkLst>
        </pc:spChg>
        <pc:spChg chg="add mod">
          <ac:chgData name="HU Xue" userId="46120613da8d6458" providerId="LiveId" clId="{64C222FE-285C-4CCF-B087-4E7FD1E3F18F}" dt="2019-09-26T00:58:29.388" v="3569" actId="164"/>
          <ac:spMkLst>
            <pc:docMk/>
            <pc:sldMk cId="2492109914" sldId="306"/>
            <ac:spMk id="10" creationId="{8183BD32-947F-4959-A5EC-08AE3BF87715}"/>
          </ac:spMkLst>
        </pc:spChg>
        <pc:spChg chg="add mod">
          <ac:chgData name="HU Xue" userId="46120613da8d6458" providerId="LiveId" clId="{64C222FE-285C-4CCF-B087-4E7FD1E3F18F}" dt="2019-09-26T00:58:29.388" v="3569" actId="164"/>
          <ac:spMkLst>
            <pc:docMk/>
            <pc:sldMk cId="2492109914" sldId="306"/>
            <ac:spMk id="11" creationId="{A0AC83E1-4B7D-4185-8074-7CF9D64A2352}"/>
          </ac:spMkLst>
        </pc:spChg>
        <pc:grpChg chg="add mod">
          <ac:chgData name="HU Xue" userId="46120613da8d6458" providerId="LiveId" clId="{64C222FE-285C-4CCF-B087-4E7FD1E3F18F}" dt="2019-09-26T01:05:13.394" v="3674" actId="1076"/>
          <ac:grpSpMkLst>
            <pc:docMk/>
            <pc:sldMk cId="2492109914" sldId="306"/>
            <ac:grpSpMk id="12" creationId="{C38C34E1-29BD-44EB-9BDE-A04D3B742F0C}"/>
          </ac:grpSpMkLst>
        </pc:grpChg>
        <pc:picChg chg="add del mod">
          <ac:chgData name="HU Xue" userId="46120613da8d6458" providerId="LiveId" clId="{64C222FE-285C-4CCF-B087-4E7FD1E3F18F}" dt="2019-09-26T00:56:32.226" v="3550" actId="478"/>
          <ac:picMkLst>
            <pc:docMk/>
            <pc:sldMk cId="2492109914" sldId="306"/>
            <ac:picMk id="4" creationId="{16566F97-8549-4945-BE67-AEE263204B02}"/>
          </ac:picMkLst>
        </pc:picChg>
        <pc:picChg chg="add mod">
          <ac:chgData name="HU Xue" userId="46120613da8d6458" providerId="LiveId" clId="{64C222FE-285C-4CCF-B087-4E7FD1E3F18F}" dt="2019-09-26T00:58:29.388" v="3569" actId="164"/>
          <ac:picMkLst>
            <pc:docMk/>
            <pc:sldMk cId="2492109914" sldId="306"/>
            <ac:picMk id="5" creationId="{F7DF293C-AE02-4149-A587-DD9602342B44}"/>
          </ac:picMkLst>
        </pc:picChg>
        <pc:picChg chg="del">
          <ac:chgData name="HU Xue" userId="46120613da8d6458" providerId="LiveId" clId="{64C222FE-285C-4CCF-B087-4E7FD1E3F18F}" dt="2019-09-26T00:36:33.814" v="3206" actId="478"/>
          <ac:picMkLst>
            <pc:docMk/>
            <pc:sldMk cId="2492109914" sldId="306"/>
            <ac:picMk id="6" creationId="{38885AAA-0D5A-4EAC-812C-BEE1322A93CC}"/>
          </ac:picMkLst>
        </pc:picChg>
        <pc:picChg chg="add mod">
          <ac:chgData name="HU Xue" userId="46120613da8d6458" providerId="LiveId" clId="{64C222FE-285C-4CCF-B087-4E7FD1E3F18F}" dt="2019-09-26T00:58:29.388" v="3569" actId="164"/>
          <ac:picMkLst>
            <pc:docMk/>
            <pc:sldMk cId="2492109914" sldId="306"/>
            <ac:picMk id="8" creationId="{4AD7E464-E92F-4D89-9861-B8D4DD94C0F2}"/>
          </ac:picMkLst>
        </pc:picChg>
        <pc:picChg chg="add del mod">
          <ac:chgData name="HU Xue" userId="46120613da8d6458" providerId="LiveId" clId="{64C222FE-285C-4CCF-B087-4E7FD1E3F18F}" dt="2019-09-26T01:05:07.041" v="3672" actId="478"/>
          <ac:picMkLst>
            <pc:docMk/>
            <pc:sldMk cId="2492109914" sldId="306"/>
            <ac:picMk id="13" creationId="{5629D199-4FBB-4EED-9BD8-0A3E98C6AB26}"/>
          </ac:picMkLst>
        </pc:picChg>
        <pc:picChg chg="add del mod">
          <ac:chgData name="HU Xue" userId="46120613da8d6458" providerId="LiveId" clId="{64C222FE-285C-4CCF-B087-4E7FD1E3F18F}" dt="2019-09-26T01:05:07.970" v="3673" actId="478"/>
          <ac:picMkLst>
            <pc:docMk/>
            <pc:sldMk cId="2492109914" sldId="306"/>
            <ac:picMk id="14" creationId="{554BDD8A-C281-4B74-84FA-C685DD79B892}"/>
          </ac:picMkLst>
        </pc:picChg>
      </pc:sldChg>
      <pc:sldChg chg="addSp modSp add">
        <pc:chgData name="HU Xue" userId="46120613da8d6458" providerId="LiveId" clId="{64C222FE-285C-4CCF-B087-4E7FD1E3F18F}" dt="2019-09-26T01:09:08.877" v="3743" actId="20577"/>
        <pc:sldMkLst>
          <pc:docMk/>
          <pc:sldMk cId="460397861" sldId="307"/>
        </pc:sldMkLst>
        <pc:spChg chg="mod">
          <ac:chgData name="HU Xue" userId="46120613da8d6458" providerId="LiveId" clId="{64C222FE-285C-4CCF-B087-4E7FD1E3F18F}" dt="2019-09-26T01:09:08.877" v="3743" actId="20577"/>
          <ac:spMkLst>
            <pc:docMk/>
            <pc:sldMk cId="460397861" sldId="307"/>
            <ac:spMk id="3" creationId="{7E9C3F96-02BB-4C3C-A08D-F9D3E2B8A0AD}"/>
          </ac:spMkLst>
        </pc:spChg>
        <pc:picChg chg="add mod">
          <ac:chgData name="HU Xue" userId="46120613da8d6458" providerId="LiveId" clId="{64C222FE-285C-4CCF-B087-4E7FD1E3F18F}" dt="2019-09-26T01:09:05.309" v="3742" actId="14100"/>
          <ac:picMkLst>
            <pc:docMk/>
            <pc:sldMk cId="460397861" sldId="307"/>
            <ac:picMk id="4" creationId="{FFE9ADDD-14E1-4A42-9D88-B376C590B79F}"/>
          </ac:picMkLst>
        </pc:picChg>
      </pc:sldChg>
      <pc:sldChg chg="addSp modSp add ord">
        <pc:chgData name="HU Xue" userId="46120613da8d6458" providerId="LiveId" clId="{64C222FE-285C-4CCF-B087-4E7FD1E3F18F}" dt="2019-09-26T00:38:27.747" v="3245" actId="14100"/>
        <pc:sldMkLst>
          <pc:docMk/>
          <pc:sldMk cId="1996501629" sldId="308"/>
        </pc:sldMkLst>
        <pc:spChg chg="mod">
          <ac:chgData name="HU Xue" userId="46120613da8d6458" providerId="LiveId" clId="{64C222FE-285C-4CCF-B087-4E7FD1E3F18F}" dt="2019-09-26T00:37:55.279" v="3238"/>
          <ac:spMkLst>
            <pc:docMk/>
            <pc:sldMk cId="1996501629" sldId="308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38:10.320" v="3241" actId="14100"/>
          <ac:spMkLst>
            <pc:docMk/>
            <pc:sldMk cId="1996501629" sldId="308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6T00:38:23.130" v="3244" actId="164"/>
          <ac:spMkLst>
            <pc:docMk/>
            <pc:sldMk cId="1996501629" sldId="308"/>
            <ac:spMk id="5" creationId="{53168CDB-343F-432E-A925-05CD5B5ACAEF}"/>
          </ac:spMkLst>
        </pc:spChg>
        <pc:grpChg chg="add mod">
          <ac:chgData name="HU Xue" userId="46120613da8d6458" providerId="LiveId" clId="{64C222FE-285C-4CCF-B087-4E7FD1E3F18F}" dt="2019-09-26T00:38:27.747" v="3245" actId="14100"/>
          <ac:grpSpMkLst>
            <pc:docMk/>
            <pc:sldMk cId="1996501629" sldId="308"/>
            <ac:grpSpMk id="6" creationId="{9C6B9199-6788-43D9-B477-7C715A0B20E2}"/>
          </ac:grpSpMkLst>
        </pc:grpChg>
        <pc:picChg chg="add mod">
          <ac:chgData name="HU Xue" userId="46120613da8d6458" providerId="LiveId" clId="{64C222FE-285C-4CCF-B087-4E7FD1E3F18F}" dt="2019-09-26T00:38:23.130" v="3244" actId="164"/>
          <ac:picMkLst>
            <pc:docMk/>
            <pc:sldMk cId="1996501629" sldId="308"/>
            <ac:picMk id="4" creationId="{52489FED-04E8-46D6-AEAA-1545144AA566}"/>
          </ac:picMkLst>
        </pc:picChg>
      </pc:sldChg>
      <pc:sldChg chg="addSp modSp add">
        <pc:chgData name="HU Xue" userId="46120613da8d6458" providerId="LiveId" clId="{64C222FE-285C-4CCF-B087-4E7FD1E3F18F}" dt="2019-09-26T00:37:37.575" v="3235" actId="1076"/>
        <pc:sldMkLst>
          <pc:docMk/>
          <pc:sldMk cId="3481072278" sldId="309"/>
        </pc:sldMkLst>
        <pc:spChg chg="mod">
          <ac:chgData name="HU Xue" userId="46120613da8d6458" providerId="LiveId" clId="{64C222FE-285C-4CCF-B087-4E7FD1E3F18F}" dt="2019-09-26T00:36:46.160" v="3220" actId="20577"/>
          <ac:spMkLst>
            <pc:docMk/>
            <pc:sldMk cId="3481072278" sldId="309"/>
            <ac:spMk id="2" creationId="{88DFA0FD-AD53-4A9C-9140-A4192B0BF3F2}"/>
          </ac:spMkLst>
        </pc:spChg>
        <pc:spChg chg="mod">
          <ac:chgData name="HU Xue" userId="46120613da8d6458" providerId="LiveId" clId="{64C222FE-285C-4CCF-B087-4E7FD1E3F18F}" dt="2019-09-26T00:37:32.718" v="3234" actId="20577"/>
          <ac:spMkLst>
            <pc:docMk/>
            <pc:sldMk cId="3481072278" sldId="309"/>
            <ac:spMk id="3" creationId="{7E9C3F96-02BB-4C3C-A08D-F9D3E2B8A0AD}"/>
          </ac:spMkLst>
        </pc:spChg>
        <pc:picChg chg="add mod">
          <ac:chgData name="HU Xue" userId="46120613da8d6458" providerId="LiveId" clId="{64C222FE-285C-4CCF-B087-4E7FD1E3F18F}" dt="2019-09-26T00:37:37.575" v="3235" actId="1076"/>
          <ac:picMkLst>
            <pc:docMk/>
            <pc:sldMk cId="3481072278" sldId="309"/>
            <ac:picMk id="4" creationId="{8EFABA23-09A2-4288-8D70-27D959F61642}"/>
          </ac:picMkLst>
        </pc:picChg>
      </pc:sldChg>
      <pc:sldChg chg="addSp delSp modSp add">
        <pc:chgData name="HU Xue" userId="46120613da8d6458" providerId="LiveId" clId="{64C222FE-285C-4CCF-B087-4E7FD1E3F18F}" dt="2019-09-26T01:00:21.496" v="3578" actId="478"/>
        <pc:sldMkLst>
          <pc:docMk/>
          <pc:sldMk cId="272622888" sldId="310"/>
        </pc:sldMkLst>
        <pc:picChg chg="add del mod">
          <ac:chgData name="HU Xue" userId="46120613da8d6458" providerId="LiveId" clId="{64C222FE-285C-4CCF-B087-4E7FD1E3F18F}" dt="2019-09-26T01:00:21.496" v="3578" actId="478"/>
          <ac:picMkLst>
            <pc:docMk/>
            <pc:sldMk cId="272622888" sldId="310"/>
            <ac:picMk id="4" creationId="{115AB8E5-C1A3-4144-B667-11288E139CFB}"/>
          </ac:picMkLst>
        </pc:picChg>
        <pc:picChg chg="add mod">
          <ac:chgData name="HU Xue" userId="46120613da8d6458" providerId="LiveId" clId="{64C222FE-285C-4CCF-B087-4E7FD1E3F18F}" dt="2019-09-26T00:54:30.587" v="3542" actId="1076"/>
          <ac:picMkLst>
            <pc:docMk/>
            <pc:sldMk cId="272622888" sldId="310"/>
            <ac:picMk id="5" creationId="{29B4986D-2CFB-4504-874F-D35FF24DADB0}"/>
          </ac:picMkLst>
        </pc:picChg>
        <pc:picChg chg="add">
          <ac:chgData name="HU Xue" userId="46120613da8d6458" providerId="LiveId" clId="{64C222FE-285C-4CCF-B087-4E7FD1E3F18F}" dt="2019-09-26T00:54:49.996" v="3543"/>
          <ac:picMkLst>
            <pc:docMk/>
            <pc:sldMk cId="272622888" sldId="310"/>
            <ac:picMk id="6" creationId="{90828FC0-97C4-4D05-B805-016C18FA40CD}"/>
          </ac:picMkLst>
        </pc:picChg>
        <pc:picChg chg="add mod">
          <ac:chgData name="HU Xue" userId="46120613da8d6458" providerId="LiveId" clId="{64C222FE-285C-4CCF-B087-4E7FD1E3F18F}" dt="2019-09-26T00:55:06.462" v="3545" actId="1076"/>
          <ac:picMkLst>
            <pc:docMk/>
            <pc:sldMk cId="272622888" sldId="310"/>
            <ac:picMk id="7" creationId="{0D82C593-834C-4EC7-95B3-6FD402232461}"/>
          </ac:picMkLst>
        </pc:picChg>
        <pc:picChg chg="add mod">
          <ac:chgData name="HU Xue" userId="46120613da8d6458" providerId="LiveId" clId="{64C222FE-285C-4CCF-B087-4E7FD1E3F18F}" dt="2019-09-26T00:55:25.114" v="3547" actId="1076"/>
          <ac:picMkLst>
            <pc:docMk/>
            <pc:sldMk cId="272622888" sldId="310"/>
            <ac:picMk id="8" creationId="{BC7FF1A2-6E23-47B8-87B0-3A85620B9974}"/>
          </ac:picMkLst>
        </pc:picChg>
      </pc:sldChg>
      <pc:sldChg chg="addSp delSp modSp add">
        <pc:chgData name="HU Xue" userId="46120613da8d6458" providerId="LiveId" clId="{64C222FE-285C-4CCF-B087-4E7FD1E3F18F}" dt="2019-09-26T01:08:14.152" v="3737" actId="1076"/>
        <pc:sldMkLst>
          <pc:docMk/>
          <pc:sldMk cId="4056995708" sldId="311"/>
        </pc:sldMkLst>
        <pc:spChg chg="mod">
          <ac:chgData name="HU Xue" userId="46120613da8d6458" providerId="LiveId" clId="{64C222FE-285C-4CCF-B087-4E7FD1E3F18F}" dt="2019-09-26T01:06:48.926" v="3722" actId="20577"/>
          <ac:spMkLst>
            <pc:docMk/>
            <pc:sldMk cId="4056995708" sldId="311"/>
            <ac:spMk id="3" creationId="{7E9C3F96-02BB-4C3C-A08D-F9D3E2B8A0AD}"/>
          </ac:spMkLst>
        </pc:spChg>
        <pc:spChg chg="add mod">
          <ac:chgData name="HU Xue" userId="46120613da8d6458" providerId="LiveId" clId="{64C222FE-285C-4CCF-B087-4E7FD1E3F18F}" dt="2019-09-26T01:04:52.252" v="3667" actId="1076"/>
          <ac:spMkLst>
            <pc:docMk/>
            <pc:sldMk cId="4056995708" sldId="311"/>
            <ac:spMk id="4" creationId="{C05E68D4-39AA-4253-864A-74622022CA3C}"/>
          </ac:spMkLst>
        </pc:spChg>
        <pc:spChg chg="add mod">
          <ac:chgData name="HU Xue" userId="46120613da8d6458" providerId="LiveId" clId="{64C222FE-285C-4CCF-B087-4E7FD1E3F18F}" dt="2019-09-26T01:05:04.078" v="3671" actId="14100"/>
          <ac:spMkLst>
            <pc:docMk/>
            <pc:sldMk cId="4056995708" sldId="311"/>
            <ac:spMk id="15" creationId="{BF09A5CA-0144-4563-9ABE-9C3070DAFDCD}"/>
          </ac:spMkLst>
        </pc:spChg>
        <pc:grpChg chg="del">
          <ac:chgData name="HU Xue" userId="46120613da8d6458" providerId="LiveId" clId="{64C222FE-285C-4CCF-B087-4E7FD1E3F18F}" dt="2019-09-26T01:03:37.085" v="3623" actId="478"/>
          <ac:grpSpMkLst>
            <pc:docMk/>
            <pc:sldMk cId="4056995708" sldId="311"/>
            <ac:grpSpMk id="12" creationId="{C38C34E1-29BD-44EB-9BDE-A04D3B742F0C}"/>
          </ac:grpSpMkLst>
        </pc:grpChg>
        <pc:picChg chg="add mod">
          <ac:chgData name="HU Xue" userId="46120613da8d6458" providerId="LiveId" clId="{64C222FE-285C-4CCF-B087-4E7FD1E3F18F}" dt="2019-09-26T01:07:18.582" v="3732" actId="1076"/>
          <ac:picMkLst>
            <pc:docMk/>
            <pc:sldMk cId="4056995708" sldId="311"/>
            <ac:picMk id="6" creationId="{42EDF753-10D3-4EF3-955F-00E2137551E0}"/>
          </ac:picMkLst>
        </pc:picChg>
        <pc:picChg chg="mod">
          <ac:chgData name="HU Xue" userId="46120613da8d6458" providerId="LiveId" clId="{64C222FE-285C-4CCF-B087-4E7FD1E3F18F}" dt="2019-09-26T01:03:42.323" v="3625" actId="208"/>
          <ac:picMkLst>
            <pc:docMk/>
            <pc:sldMk cId="4056995708" sldId="311"/>
            <ac:picMk id="13" creationId="{5629D199-4FBB-4EED-9BD8-0A3E98C6AB26}"/>
          </ac:picMkLst>
        </pc:picChg>
        <pc:picChg chg="mod">
          <ac:chgData name="HU Xue" userId="46120613da8d6458" providerId="LiveId" clId="{64C222FE-285C-4CCF-B087-4E7FD1E3F18F}" dt="2019-09-26T01:03:46.953" v="3627" actId="208"/>
          <ac:picMkLst>
            <pc:docMk/>
            <pc:sldMk cId="4056995708" sldId="311"/>
            <ac:picMk id="14" creationId="{554BDD8A-C281-4B74-84FA-C685DD79B892}"/>
          </ac:picMkLst>
        </pc:picChg>
        <pc:picChg chg="add mod">
          <ac:chgData name="HU Xue" userId="46120613da8d6458" providerId="LiveId" clId="{64C222FE-285C-4CCF-B087-4E7FD1E3F18F}" dt="2019-09-26T01:06:04.053" v="3697" actId="1076"/>
          <ac:picMkLst>
            <pc:docMk/>
            <pc:sldMk cId="4056995708" sldId="311"/>
            <ac:picMk id="16" creationId="{958AC4DD-D941-443F-9157-80D2DCE90F98}"/>
          </ac:picMkLst>
        </pc:picChg>
        <pc:picChg chg="add mod">
          <ac:chgData name="HU Xue" userId="46120613da8d6458" providerId="LiveId" clId="{64C222FE-285C-4CCF-B087-4E7FD1E3F18F}" dt="2019-09-26T01:08:14.152" v="3737" actId="1076"/>
          <ac:picMkLst>
            <pc:docMk/>
            <pc:sldMk cId="4056995708" sldId="311"/>
            <ac:picMk id="17" creationId="{4A29D5FD-E04A-43F1-8B02-24D2376B7E66}"/>
          </ac:picMkLst>
        </pc:picChg>
      </pc:sldChg>
    </pc:docChg>
  </pc:docChgLst>
  <pc:docChgLst>
    <pc:chgData name="HU Xue" userId="46120613da8d6458" providerId="LiveId" clId="{D3B483BC-37DE-4885-8278-13C291C7C060}"/>
    <pc:docChg chg="undo custSel addSld delSld modSld sldOrd modSection">
      <pc:chgData name="HU Xue" userId="46120613da8d6458" providerId="LiveId" clId="{D3B483BC-37DE-4885-8278-13C291C7C060}" dt="2019-10-03T19:48:49.503" v="1803" actId="14100"/>
      <pc:docMkLst>
        <pc:docMk/>
      </pc:docMkLst>
      <pc:sldChg chg="addSp modSp">
        <pc:chgData name="HU Xue" userId="46120613da8d6458" providerId="LiveId" clId="{D3B483BC-37DE-4885-8278-13C291C7C060}" dt="2019-10-03T18:16:21.440" v="1643" actId="1076"/>
        <pc:sldMkLst>
          <pc:docMk/>
          <pc:sldMk cId="2190290751" sldId="258"/>
        </pc:sldMkLst>
        <pc:spChg chg="mod">
          <ac:chgData name="HU Xue" userId="46120613da8d6458" providerId="LiveId" clId="{D3B483BC-37DE-4885-8278-13C291C7C060}" dt="2019-09-26T19:39:55.189" v="710" actId="20577"/>
          <ac:spMkLst>
            <pc:docMk/>
            <pc:sldMk cId="2190290751" sldId="258"/>
            <ac:spMk id="2" creationId="{646EF187-57B9-4539-8972-06F0304D0904}"/>
          </ac:spMkLst>
        </pc:spChg>
        <pc:spChg chg="mod">
          <ac:chgData name="HU Xue" userId="46120613da8d6458" providerId="LiveId" clId="{D3B483BC-37DE-4885-8278-13C291C7C060}" dt="2019-10-03T18:16:12.453" v="1639" actId="14100"/>
          <ac:spMkLst>
            <pc:docMk/>
            <pc:sldMk cId="2190290751" sldId="258"/>
            <ac:spMk id="3" creationId="{1B8581C1-661F-4987-BFB0-97BA21D818D5}"/>
          </ac:spMkLst>
        </pc:spChg>
        <pc:picChg chg="add mod">
          <ac:chgData name="HU Xue" userId="46120613da8d6458" providerId="LiveId" clId="{D3B483BC-37DE-4885-8278-13C291C7C060}" dt="2019-10-03T18:16:21.440" v="1643" actId="1076"/>
          <ac:picMkLst>
            <pc:docMk/>
            <pc:sldMk cId="2190290751" sldId="258"/>
            <ac:picMk id="4" creationId="{D6CDF9BC-7699-442B-808B-3DD05BDB0ED4}"/>
          </ac:picMkLst>
        </pc:picChg>
      </pc:sldChg>
      <pc:sldChg chg="addSp delSp modSp del ord">
        <pc:chgData name="HU Xue" userId="46120613da8d6458" providerId="LiveId" clId="{D3B483BC-37DE-4885-8278-13C291C7C060}" dt="2019-10-03T18:16:23.127" v="1644" actId="2696"/>
        <pc:sldMkLst>
          <pc:docMk/>
          <pc:sldMk cId="2886153766" sldId="261"/>
        </pc:sldMkLst>
        <pc:spChg chg="add del">
          <ac:chgData name="HU Xue" userId="46120613da8d6458" providerId="LiveId" clId="{D3B483BC-37DE-4885-8278-13C291C7C060}" dt="2019-09-26T19:38:54.762" v="626"/>
          <ac:spMkLst>
            <pc:docMk/>
            <pc:sldMk cId="2886153766" sldId="261"/>
            <ac:spMk id="2" creationId="{02575D22-F24D-4063-AECE-4E0EF7AF4FE3}"/>
          </ac:spMkLst>
        </pc:spChg>
        <pc:spChg chg="add del">
          <ac:chgData name="HU Xue" userId="46120613da8d6458" providerId="LiveId" clId="{D3B483BC-37DE-4885-8278-13C291C7C060}" dt="2019-09-26T19:38:54.762" v="626"/>
          <ac:spMkLst>
            <pc:docMk/>
            <pc:sldMk cId="2886153766" sldId="261"/>
            <ac:spMk id="3" creationId="{99EDB8F6-50BD-4277-97DA-3A4EBC28B2C8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886153766" sldId="261"/>
            <ac:spMk id="5" creationId="{F5DCC855-A527-4F55-B4D2-72CF77096752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886153766" sldId="261"/>
            <ac:spMk id="6" creationId="{41E6282C-4C5B-448C-B0B0-FA65C73F6937}"/>
          </ac:spMkLst>
        </pc:spChg>
        <pc:picChg chg="mod">
          <ac:chgData name="HU Xue" userId="46120613da8d6458" providerId="LiveId" clId="{D3B483BC-37DE-4885-8278-13C291C7C060}" dt="2019-10-03T18:15:06.439" v="1593" actId="14100"/>
          <ac:picMkLst>
            <pc:docMk/>
            <pc:sldMk cId="2886153766" sldId="261"/>
            <ac:picMk id="4" creationId="{7B7A5DC5-2DC0-47AD-A2AA-E99A88177F93}"/>
          </ac:picMkLst>
        </pc:picChg>
      </pc:sldChg>
      <pc:sldChg chg="modSp del">
        <pc:chgData name="HU Xue" userId="46120613da8d6458" providerId="LiveId" clId="{D3B483BC-37DE-4885-8278-13C291C7C060}" dt="2019-09-26T19:40:26.291" v="715" actId="2696"/>
        <pc:sldMkLst>
          <pc:docMk/>
          <pc:sldMk cId="2956444241" sldId="264"/>
        </pc:sldMkLst>
        <pc:spChg chg="mod">
          <ac:chgData name="HU Xue" userId="46120613da8d6458" providerId="LiveId" clId="{D3B483BC-37DE-4885-8278-13C291C7C060}" dt="2019-09-26T19:38:54.762" v="626"/>
          <ac:spMkLst>
            <pc:docMk/>
            <pc:sldMk cId="2956444241" sldId="264"/>
            <ac:spMk id="3" creationId="{76D01B3E-749C-42F6-A89D-66D08A98BC27}"/>
          </ac:spMkLst>
        </pc:spChg>
      </pc:sldChg>
      <pc:sldChg chg="del">
        <pc:chgData name="HU Xue" userId="46120613da8d6458" providerId="LiveId" clId="{D3B483BC-37DE-4885-8278-13C291C7C060}" dt="2019-09-26T19:41:22.875" v="717" actId="2696"/>
        <pc:sldMkLst>
          <pc:docMk/>
          <pc:sldMk cId="2262029746" sldId="265"/>
        </pc:sldMkLst>
      </pc:sldChg>
      <pc:sldChg chg="modSp">
        <pc:chgData name="HU Xue" userId="46120613da8d6458" providerId="LiveId" clId="{D3B483BC-37DE-4885-8278-13C291C7C060}" dt="2019-09-24T20:52:06.724" v="88" actId="1076"/>
        <pc:sldMkLst>
          <pc:docMk/>
          <pc:sldMk cId="140557814" sldId="279"/>
        </pc:sldMkLst>
        <pc:picChg chg="mod">
          <ac:chgData name="HU Xue" userId="46120613da8d6458" providerId="LiveId" clId="{D3B483BC-37DE-4885-8278-13C291C7C060}" dt="2019-09-24T20:52:06.724" v="88" actId="1076"/>
          <ac:picMkLst>
            <pc:docMk/>
            <pc:sldMk cId="140557814" sldId="279"/>
            <ac:picMk id="14" creationId="{F5627EF6-F89B-4205-9B1F-707BF4AF9F50}"/>
          </ac:picMkLst>
        </pc:picChg>
        <pc:picChg chg="mod">
          <ac:chgData name="HU Xue" userId="46120613da8d6458" providerId="LiveId" clId="{D3B483BC-37DE-4885-8278-13C291C7C060}" dt="2019-09-24T20:52:05.878" v="86" actId="1076"/>
          <ac:picMkLst>
            <pc:docMk/>
            <pc:sldMk cId="140557814" sldId="279"/>
            <ac:picMk id="15" creationId="{C9C00F2D-95D1-464F-ABD5-9B59E3E0E1EE}"/>
          </ac:picMkLst>
        </pc:picChg>
      </pc:sldChg>
      <pc:sldChg chg="addSp delSp modSp ord">
        <pc:chgData name="HU Xue" userId="46120613da8d6458" providerId="LiveId" clId="{D3B483BC-37DE-4885-8278-13C291C7C060}" dt="2019-09-24T21:18:45.772" v="541"/>
        <pc:sldMkLst>
          <pc:docMk/>
          <pc:sldMk cId="3530688583" sldId="280"/>
        </pc:sldMkLst>
        <pc:spChg chg="mod">
          <ac:chgData name="HU Xue" userId="46120613da8d6458" providerId="LiveId" clId="{D3B483BC-37DE-4885-8278-13C291C7C060}" dt="2019-09-24T21:15:28.697" v="426" actId="20577"/>
          <ac:spMkLst>
            <pc:docMk/>
            <pc:sldMk cId="3530688583" sldId="280"/>
            <ac:spMk id="3" creationId="{7E9C3F96-02BB-4C3C-A08D-F9D3E2B8A0AD}"/>
          </ac:spMkLst>
        </pc:spChg>
        <pc:spChg chg="add mod">
          <ac:chgData name="HU Xue" userId="46120613da8d6458" providerId="LiveId" clId="{D3B483BC-37DE-4885-8278-13C291C7C060}" dt="2019-09-24T21:13:15.639" v="412" actId="1076"/>
          <ac:spMkLst>
            <pc:docMk/>
            <pc:sldMk cId="3530688583" sldId="280"/>
            <ac:spMk id="12" creationId="{F992E04E-6A1A-46E9-B4C5-117B5A7BF70F}"/>
          </ac:spMkLst>
        </pc:spChg>
        <pc:spChg chg="add mod">
          <ac:chgData name="HU Xue" userId="46120613da8d6458" providerId="LiveId" clId="{D3B483BC-37DE-4885-8278-13C291C7C060}" dt="2019-09-24T21:12:32.032" v="407" actId="1076"/>
          <ac:spMkLst>
            <pc:docMk/>
            <pc:sldMk cId="3530688583" sldId="280"/>
            <ac:spMk id="13" creationId="{EA96ECB2-E6B0-430A-BC62-B5FE2DC479CD}"/>
          </ac:spMkLst>
        </pc:spChg>
        <pc:spChg chg="add mod">
          <ac:chgData name="HU Xue" userId="46120613da8d6458" providerId="LiveId" clId="{D3B483BC-37DE-4885-8278-13C291C7C060}" dt="2019-09-24T21:13:15.639" v="412" actId="1076"/>
          <ac:spMkLst>
            <pc:docMk/>
            <pc:sldMk cId="3530688583" sldId="280"/>
            <ac:spMk id="14" creationId="{22749C3C-F323-4088-8773-638E7C4F1C98}"/>
          </ac:spMkLst>
        </pc:spChg>
        <pc:spChg chg="add mod">
          <ac:chgData name="HU Xue" userId="46120613da8d6458" providerId="LiveId" clId="{D3B483BC-37DE-4885-8278-13C291C7C060}" dt="2019-09-24T21:12:32.032" v="407" actId="1076"/>
          <ac:spMkLst>
            <pc:docMk/>
            <pc:sldMk cId="3530688583" sldId="280"/>
            <ac:spMk id="15" creationId="{A1660508-2F13-4C73-A0AA-7FD0CAB2977E}"/>
          </ac:spMkLst>
        </pc:spChg>
        <pc:spChg chg="add mod">
          <ac:chgData name="HU Xue" userId="46120613da8d6458" providerId="LiveId" clId="{D3B483BC-37DE-4885-8278-13C291C7C060}" dt="2019-09-24T21:14:57.522" v="425" actId="1076"/>
          <ac:spMkLst>
            <pc:docMk/>
            <pc:sldMk cId="3530688583" sldId="280"/>
            <ac:spMk id="23" creationId="{2FFB4860-BC23-4A99-B3F3-C41F6F7CDB1A}"/>
          </ac:spMkLst>
        </pc:spChg>
        <pc:picChg chg="add del mod">
          <ac:chgData name="HU Xue" userId="46120613da8d6458" providerId="LiveId" clId="{D3B483BC-37DE-4885-8278-13C291C7C060}" dt="2019-09-24T20:52:24.755" v="91" actId="478"/>
          <ac:picMkLst>
            <pc:docMk/>
            <pc:sldMk cId="3530688583" sldId="280"/>
            <ac:picMk id="4" creationId="{C19D5C54-A490-449A-AE92-B1266E108323}"/>
          </ac:picMkLst>
        </pc:picChg>
        <pc:picChg chg="add del mod">
          <ac:chgData name="HU Xue" userId="46120613da8d6458" providerId="LiveId" clId="{D3B483BC-37DE-4885-8278-13C291C7C060}" dt="2019-09-24T20:52:24.755" v="91" actId="478"/>
          <ac:picMkLst>
            <pc:docMk/>
            <pc:sldMk cId="3530688583" sldId="280"/>
            <ac:picMk id="5" creationId="{A195FCB1-7B78-4588-8A6F-4E02605AB5A4}"/>
          </ac:picMkLst>
        </pc:picChg>
        <pc:picChg chg="add del mod">
          <ac:chgData name="HU Xue" userId="46120613da8d6458" providerId="LiveId" clId="{D3B483BC-37DE-4885-8278-13C291C7C060}" dt="2019-09-24T20:52:24.755" v="91" actId="478"/>
          <ac:picMkLst>
            <pc:docMk/>
            <pc:sldMk cId="3530688583" sldId="280"/>
            <ac:picMk id="6" creationId="{3A202D54-5215-4E6D-A7F2-B530F9C19196}"/>
          </ac:picMkLst>
        </pc:picChg>
        <pc:picChg chg="add mod">
          <ac:chgData name="HU Xue" userId="46120613da8d6458" providerId="LiveId" clId="{D3B483BC-37DE-4885-8278-13C291C7C060}" dt="2019-09-24T21:13:26.374" v="414" actId="1076"/>
          <ac:picMkLst>
            <pc:docMk/>
            <pc:sldMk cId="3530688583" sldId="280"/>
            <ac:picMk id="7" creationId="{5CA058F8-F758-4131-AF7F-6633AACE17FF}"/>
          </ac:picMkLst>
        </pc:picChg>
        <pc:picChg chg="add mod">
          <ac:chgData name="HU Xue" userId="46120613da8d6458" providerId="LiveId" clId="{D3B483BC-37DE-4885-8278-13C291C7C060}" dt="2019-09-24T21:13:01.490" v="411" actId="1076"/>
          <ac:picMkLst>
            <pc:docMk/>
            <pc:sldMk cId="3530688583" sldId="280"/>
            <ac:picMk id="8" creationId="{560D7BC9-96D9-41E9-BF8F-0FBBFF284C72}"/>
          </ac:picMkLst>
        </pc:picChg>
        <pc:picChg chg="add mod">
          <ac:chgData name="HU Xue" userId="46120613da8d6458" providerId="LiveId" clId="{D3B483BC-37DE-4885-8278-13C291C7C060}" dt="2019-09-24T21:13:40.329" v="418" actId="1076"/>
          <ac:picMkLst>
            <pc:docMk/>
            <pc:sldMk cId="3530688583" sldId="280"/>
            <ac:picMk id="9" creationId="{22C42B5A-0538-4C7F-99CE-3550A6A875F2}"/>
          </ac:picMkLst>
        </pc:picChg>
        <pc:picChg chg="add mod">
          <ac:chgData name="HU Xue" userId="46120613da8d6458" providerId="LiveId" clId="{D3B483BC-37DE-4885-8278-13C291C7C060}" dt="2019-09-24T21:13:33.650" v="416" actId="1076"/>
          <ac:picMkLst>
            <pc:docMk/>
            <pc:sldMk cId="3530688583" sldId="280"/>
            <ac:picMk id="10" creationId="{D1B0B753-0225-4F15-B052-3EC286312D87}"/>
          </ac:picMkLst>
        </pc:picChg>
        <pc:picChg chg="add mod">
          <ac:chgData name="HU Xue" userId="46120613da8d6458" providerId="LiveId" clId="{D3B483BC-37DE-4885-8278-13C291C7C060}" dt="2019-09-24T21:15:42.398" v="427" actId="1076"/>
          <ac:picMkLst>
            <pc:docMk/>
            <pc:sldMk cId="3530688583" sldId="280"/>
            <ac:picMk id="11" creationId="{30B43D40-6044-4CBA-A6A4-9DFF67106386}"/>
          </ac:picMkLst>
        </pc:picChg>
        <pc:cxnChg chg="add del mod">
          <ac:chgData name="HU Xue" userId="46120613da8d6458" providerId="LiveId" clId="{D3B483BC-37DE-4885-8278-13C291C7C060}" dt="2019-09-24T21:14:52.244" v="424" actId="478"/>
          <ac:cxnSpMkLst>
            <pc:docMk/>
            <pc:sldMk cId="3530688583" sldId="280"/>
            <ac:cxnSpMk id="17" creationId="{0FBC332B-AB8C-4F8F-ACB4-89F54EB3A2F6}"/>
          </ac:cxnSpMkLst>
        </pc:cxnChg>
      </pc:sldChg>
      <pc:sldChg chg="modSp">
        <pc:chgData name="HU Xue" userId="46120613da8d6458" providerId="LiveId" clId="{D3B483BC-37DE-4885-8278-13C291C7C060}" dt="2019-09-24T21:22:27.031" v="561" actId="20577"/>
        <pc:sldMkLst>
          <pc:docMk/>
          <pc:sldMk cId="3399591237" sldId="281"/>
        </pc:sldMkLst>
        <pc:spChg chg="mod">
          <ac:chgData name="HU Xue" userId="46120613da8d6458" providerId="LiveId" clId="{D3B483BC-37DE-4885-8278-13C291C7C060}" dt="2019-09-24T21:22:27.031" v="561" actId="20577"/>
          <ac:spMkLst>
            <pc:docMk/>
            <pc:sldMk cId="3399591237" sldId="281"/>
            <ac:spMk id="3" creationId="{7E9C3F96-02BB-4C3C-A08D-F9D3E2B8A0AD}"/>
          </ac:spMkLst>
        </pc:spChg>
        <pc:picChg chg="mod">
          <ac:chgData name="HU Xue" userId="46120613da8d6458" providerId="LiveId" clId="{D3B483BC-37DE-4885-8278-13C291C7C060}" dt="2019-09-24T21:22:18.369" v="555" actId="1076"/>
          <ac:picMkLst>
            <pc:docMk/>
            <pc:sldMk cId="3399591237" sldId="281"/>
            <ac:picMk id="4" creationId="{0B3A1C11-F3F0-42A8-8AF7-15A121678B35}"/>
          </ac:picMkLst>
        </pc:picChg>
      </pc:sldChg>
      <pc:sldChg chg="modSp add">
        <pc:chgData name="HU Xue" userId="46120613da8d6458" providerId="LiveId" clId="{D3B483BC-37DE-4885-8278-13C291C7C060}" dt="2019-09-24T21:20:05.839" v="543" actId="1076"/>
        <pc:sldMkLst>
          <pc:docMk/>
          <pc:sldMk cId="2063421087" sldId="286"/>
        </pc:sldMkLst>
        <pc:spChg chg="mod">
          <ac:chgData name="HU Xue" userId="46120613da8d6458" providerId="LiveId" clId="{D3B483BC-37DE-4885-8278-13C291C7C060}" dt="2019-09-24T21:18:43.236" v="540" actId="20577"/>
          <ac:spMkLst>
            <pc:docMk/>
            <pc:sldMk cId="2063421087" sldId="286"/>
            <ac:spMk id="3" creationId="{7E9C3F96-02BB-4C3C-A08D-F9D3E2B8A0AD}"/>
          </ac:spMkLst>
        </pc:spChg>
        <pc:picChg chg="mod">
          <ac:chgData name="HU Xue" userId="46120613da8d6458" providerId="LiveId" clId="{D3B483BC-37DE-4885-8278-13C291C7C060}" dt="2019-09-24T21:18:39.507" v="539" actId="14100"/>
          <ac:picMkLst>
            <pc:docMk/>
            <pc:sldMk cId="2063421087" sldId="286"/>
            <ac:picMk id="4" creationId="{C19D5C54-A490-449A-AE92-B1266E108323}"/>
          </ac:picMkLst>
        </pc:picChg>
        <pc:picChg chg="mod">
          <ac:chgData name="HU Xue" userId="46120613da8d6458" providerId="LiveId" clId="{D3B483BC-37DE-4885-8278-13C291C7C060}" dt="2019-09-24T21:20:01.793" v="542" actId="1076"/>
          <ac:picMkLst>
            <pc:docMk/>
            <pc:sldMk cId="2063421087" sldId="286"/>
            <ac:picMk id="5" creationId="{A195FCB1-7B78-4588-8A6F-4E02605AB5A4}"/>
          </ac:picMkLst>
        </pc:picChg>
        <pc:picChg chg="mod">
          <ac:chgData name="HU Xue" userId="46120613da8d6458" providerId="LiveId" clId="{D3B483BC-37DE-4885-8278-13C291C7C060}" dt="2019-09-24T21:20:05.839" v="543" actId="1076"/>
          <ac:picMkLst>
            <pc:docMk/>
            <pc:sldMk cId="2063421087" sldId="286"/>
            <ac:picMk id="6" creationId="{3A202D54-5215-4E6D-A7F2-B530F9C19196}"/>
          </ac:picMkLst>
        </pc:picChg>
      </pc:sldChg>
      <pc:sldChg chg="delSp modSp add">
        <pc:chgData name="HU Xue" userId="46120613da8d6458" providerId="LiveId" clId="{D3B483BC-37DE-4885-8278-13C291C7C060}" dt="2019-09-24T21:21:39.139" v="548" actId="478"/>
        <pc:sldMkLst>
          <pc:docMk/>
          <pc:sldMk cId="2116505141" sldId="287"/>
        </pc:sldMkLst>
        <pc:spChg chg="mod">
          <ac:chgData name="HU Xue" userId="46120613da8d6458" providerId="LiveId" clId="{D3B483BC-37DE-4885-8278-13C291C7C060}" dt="2019-09-24T21:21:32.973" v="545" actId="20577"/>
          <ac:spMkLst>
            <pc:docMk/>
            <pc:sldMk cId="2116505141" sldId="287"/>
            <ac:spMk id="3" creationId="{7E9C3F96-02BB-4C3C-A08D-F9D3E2B8A0AD}"/>
          </ac:spMkLst>
        </pc:spChg>
        <pc:picChg chg="del">
          <ac:chgData name="HU Xue" userId="46120613da8d6458" providerId="LiveId" clId="{D3B483BC-37DE-4885-8278-13C291C7C060}" dt="2019-09-24T21:21:36.047" v="546" actId="478"/>
          <ac:picMkLst>
            <pc:docMk/>
            <pc:sldMk cId="2116505141" sldId="287"/>
            <ac:picMk id="4" creationId="{C19D5C54-A490-449A-AE92-B1266E108323}"/>
          </ac:picMkLst>
        </pc:picChg>
        <pc:picChg chg="del">
          <ac:chgData name="HU Xue" userId="46120613da8d6458" providerId="LiveId" clId="{D3B483BC-37DE-4885-8278-13C291C7C060}" dt="2019-09-24T21:21:37.549" v="547" actId="478"/>
          <ac:picMkLst>
            <pc:docMk/>
            <pc:sldMk cId="2116505141" sldId="287"/>
            <ac:picMk id="5" creationId="{A195FCB1-7B78-4588-8A6F-4E02605AB5A4}"/>
          </ac:picMkLst>
        </pc:picChg>
        <pc:picChg chg="del">
          <ac:chgData name="HU Xue" userId="46120613da8d6458" providerId="LiveId" clId="{D3B483BC-37DE-4885-8278-13C291C7C060}" dt="2019-09-24T21:21:39.139" v="548" actId="478"/>
          <ac:picMkLst>
            <pc:docMk/>
            <pc:sldMk cId="2116505141" sldId="287"/>
            <ac:picMk id="6" creationId="{3A202D54-5215-4E6D-A7F2-B530F9C19196}"/>
          </ac:picMkLst>
        </pc:picChg>
      </pc:sldChg>
      <pc:sldChg chg="modNotesTx">
        <pc:chgData name="HU Xue" userId="46120613da8d6458" providerId="LiveId" clId="{D3B483BC-37DE-4885-8278-13C291C7C060}" dt="2019-09-27T00:14:14.891" v="988" actId="20577"/>
        <pc:sldMkLst>
          <pc:docMk/>
          <pc:sldMk cId="263029800" sldId="302"/>
        </pc:sldMkLst>
      </pc:sldChg>
      <pc:sldChg chg="addSp delSp modSp">
        <pc:chgData name="HU Xue" userId="46120613da8d6458" providerId="LiveId" clId="{D3B483BC-37DE-4885-8278-13C291C7C060}" dt="2019-10-03T17:46:16.593" v="1013" actId="478"/>
        <pc:sldMkLst>
          <pc:docMk/>
          <pc:sldMk cId="105434833" sldId="303"/>
        </pc:sldMkLst>
        <pc:spChg chg="add del">
          <ac:chgData name="HU Xue" userId="46120613da8d6458" providerId="LiveId" clId="{D3B483BC-37DE-4885-8278-13C291C7C060}" dt="2019-09-26T19:38:54.762" v="626"/>
          <ac:spMkLst>
            <pc:docMk/>
            <pc:sldMk cId="105434833" sldId="303"/>
            <ac:spMk id="2" creationId="{DC56FAB4-2FA5-4F55-8FD7-CD1822D27FB2}"/>
          </ac:spMkLst>
        </pc:spChg>
        <pc:spChg chg="add del">
          <ac:chgData name="HU Xue" userId="46120613da8d6458" providerId="LiveId" clId="{D3B483BC-37DE-4885-8278-13C291C7C060}" dt="2019-09-26T19:38:54.762" v="626"/>
          <ac:spMkLst>
            <pc:docMk/>
            <pc:sldMk cId="105434833" sldId="303"/>
            <ac:spMk id="3" creationId="{471493B3-BE92-4F6F-9BD4-8B13EAEA9FBC}"/>
          </ac:spMkLst>
        </pc:spChg>
        <pc:spChg chg="add del mod">
          <ac:chgData name="HU Xue" userId="46120613da8d6458" providerId="LiveId" clId="{D3B483BC-37DE-4885-8278-13C291C7C060}" dt="2019-10-03T17:46:16.593" v="1013" actId="478"/>
          <ac:spMkLst>
            <pc:docMk/>
            <pc:sldMk cId="105434833" sldId="303"/>
            <ac:spMk id="5" creationId="{92A8A2C7-552F-4E04-940D-D15CAE2EE92B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105434833" sldId="303"/>
            <ac:spMk id="5" creationId="{D2E4F4FB-E16C-41E8-8A10-F3AC4BD4BBE4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105434833" sldId="303"/>
            <ac:spMk id="6" creationId="{340C9452-FF9F-4CB5-A2F1-48A2631773C7}"/>
          </ac:spMkLst>
        </pc:spChg>
        <pc:picChg chg="mod">
          <ac:chgData name="HU Xue" userId="46120613da8d6458" providerId="LiveId" clId="{D3B483BC-37DE-4885-8278-13C291C7C060}" dt="2019-10-03T17:45:04.726" v="1008" actId="1076"/>
          <ac:picMkLst>
            <pc:docMk/>
            <pc:sldMk cId="105434833" sldId="303"/>
            <ac:picMk id="4" creationId="{AE9A2405-2CF1-4628-B53D-4625FB0BBA8C}"/>
          </ac:picMkLst>
        </pc:picChg>
      </pc:sldChg>
      <pc:sldChg chg="addSp delSp modSp">
        <pc:chgData name="HU Xue" userId="46120613da8d6458" providerId="LiveId" clId="{D3B483BC-37DE-4885-8278-13C291C7C060}" dt="2019-10-03T18:19:54.626" v="1722" actId="108"/>
        <pc:sldMkLst>
          <pc:docMk/>
          <pc:sldMk cId="2801961299" sldId="304"/>
        </pc:sldMkLst>
        <pc:spChg chg="mod">
          <ac:chgData name="HU Xue" userId="46120613da8d6458" providerId="LiveId" clId="{D3B483BC-37DE-4885-8278-13C291C7C060}" dt="2019-10-03T18:19:54.626" v="1722" actId="108"/>
          <ac:spMkLst>
            <pc:docMk/>
            <pc:sldMk cId="2801961299" sldId="304"/>
            <ac:spMk id="3" creationId="{7E9C3F96-02BB-4C3C-A08D-F9D3E2B8A0AD}"/>
          </ac:spMkLst>
        </pc:spChg>
        <pc:picChg chg="add mod">
          <ac:chgData name="HU Xue" userId="46120613da8d6458" providerId="LiveId" clId="{D3B483BC-37DE-4885-8278-13C291C7C060}" dt="2019-10-03T18:02:41.345" v="1224" actId="14100"/>
          <ac:picMkLst>
            <pc:docMk/>
            <pc:sldMk cId="2801961299" sldId="304"/>
            <ac:picMk id="4" creationId="{12CAEBB7-0AB1-4A59-B7C7-8737A9CF2B37}"/>
          </ac:picMkLst>
        </pc:picChg>
        <pc:picChg chg="del">
          <ac:chgData name="HU Xue" userId="46120613da8d6458" providerId="LiveId" clId="{D3B483BC-37DE-4885-8278-13C291C7C060}" dt="2019-10-03T17:55:58.906" v="1072" actId="478"/>
          <ac:picMkLst>
            <pc:docMk/>
            <pc:sldMk cId="2801961299" sldId="304"/>
            <ac:picMk id="1026" creationId="{4D441DE8-9078-4E3F-8AFA-D683A15B8673}"/>
          </ac:picMkLst>
        </pc:picChg>
      </pc:sldChg>
      <pc:sldChg chg="modSp">
        <pc:chgData name="HU Xue" userId="46120613da8d6458" providerId="LiveId" clId="{D3B483BC-37DE-4885-8278-13C291C7C060}" dt="2019-10-03T18:28:22.950" v="1739"/>
        <pc:sldMkLst>
          <pc:docMk/>
          <pc:sldMk cId="1573447626" sldId="305"/>
        </pc:sldMkLst>
        <pc:spChg chg="mod">
          <ac:chgData name="HU Xue" userId="46120613da8d6458" providerId="LiveId" clId="{D3B483BC-37DE-4885-8278-13C291C7C060}" dt="2019-10-03T18:28:22.950" v="1739"/>
          <ac:spMkLst>
            <pc:docMk/>
            <pc:sldMk cId="1573447626" sldId="305"/>
            <ac:spMk id="3" creationId="{7E9C3F96-02BB-4C3C-A08D-F9D3E2B8A0AD}"/>
          </ac:spMkLst>
        </pc:spChg>
        <pc:picChg chg="mod">
          <ac:chgData name="HU Xue" userId="46120613da8d6458" providerId="LiveId" clId="{D3B483BC-37DE-4885-8278-13C291C7C060}" dt="2019-10-03T18:28:12.336" v="1735" actId="1076"/>
          <ac:picMkLst>
            <pc:docMk/>
            <pc:sldMk cId="1573447626" sldId="305"/>
            <ac:picMk id="4" creationId="{62AA1031-88DC-41FD-AB03-2FBFC17BAB81}"/>
          </ac:picMkLst>
        </pc:picChg>
      </pc:sldChg>
      <pc:sldChg chg="addSp delSp modSp">
        <pc:chgData name="HU Xue" userId="46120613da8d6458" providerId="LiveId" clId="{D3B483BC-37DE-4885-8278-13C291C7C060}" dt="2019-10-03T19:42:29.183" v="1754" actId="478"/>
        <pc:sldMkLst>
          <pc:docMk/>
          <pc:sldMk cId="2492109914" sldId="306"/>
        </pc:sldMkLst>
        <pc:spChg chg="mod">
          <ac:chgData name="HU Xue" userId="46120613da8d6458" providerId="LiveId" clId="{D3B483BC-37DE-4885-8278-13C291C7C060}" dt="2019-09-26T19:42:48.562" v="723" actId="20577"/>
          <ac:spMkLst>
            <pc:docMk/>
            <pc:sldMk cId="2492109914" sldId="306"/>
            <ac:spMk id="2" creationId="{88DFA0FD-AD53-4A9C-9140-A4192B0BF3F2}"/>
          </ac:spMkLst>
        </pc:spChg>
        <pc:spChg chg="mod">
          <ac:chgData name="HU Xue" userId="46120613da8d6458" providerId="LiveId" clId="{D3B483BC-37DE-4885-8278-13C291C7C060}" dt="2019-10-03T18:28:19.589" v="1738"/>
          <ac:spMkLst>
            <pc:docMk/>
            <pc:sldMk cId="2492109914" sldId="306"/>
            <ac:spMk id="3" creationId="{7E9C3F96-02BB-4C3C-A08D-F9D3E2B8A0AD}"/>
          </ac:spMkLst>
        </pc:spChg>
        <pc:spChg chg="add del">
          <ac:chgData name="HU Xue" userId="46120613da8d6458" providerId="LiveId" clId="{D3B483BC-37DE-4885-8278-13C291C7C060}" dt="2019-10-03T19:42:29.183" v="1754" actId="478"/>
          <ac:spMkLst>
            <pc:docMk/>
            <pc:sldMk cId="2492109914" sldId="306"/>
            <ac:spMk id="10" creationId="{8183BD32-947F-4959-A5EC-08AE3BF87715}"/>
          </ac:spMkLst>
        </pc:spChg>
        <pc:grpChg chg="mod">
          <ac:chgData name="HU Xue" userId="46120613da8d6458" providerId="LiveId" clId="{D3B483BC-37DE-4885-8278-13C291C7C060}" dt="2019-10-03T18:28:33.178" v="1741" actId="1076"/>
          <ac:grpSpMkLst>
            <pc:docMk/>
            <pc:sldMk cId="2492109914" sldId="306"/>
            <ac:grpSpMk id="12" creationId="{C38C34E1-29BD-44EB-9BDE-A04D3B742F0C}"/>
          </ac:grpSpMkLst>
        </pc:grpChg>
      </pc:sldChg>
      <pc:sldChg chg="modSp">
        <pc:chgData name="HU Xue" userId="46120613da8d6458" providerId="LiveId" clId="{D3B483BC-37DE-4885-8278-13C291C7C060}" dt="2019-09-26T19:44:04.851" v="739" actId="207"/>
        <pc:sldMkLst>
          <pc:docMk/>
          <pc:sldMk cId="1996501629" sldId="308"/>
        </pc:sldMkLst>
        <pc:spChg chg="mod">
          <ac:chgData name="HU Xue" userId="46120613da8d6458" providerId="LiveId" clId="{D3B483BC-37DE-4885-8278-13C291C7C060}" dt="2019-09-26T19:44:04.851" v="739" actId="207"/>
          <ac:spMkLst>
            <pc:docMk/>
            <pc:sldMk cId="1996501629" sldId="308"/>
            <ac:spMk id="3" creationId="{7E9C3F96-02BB-4C3C-A08D-F9D3E2B8A0AD}"/>
          </ac:spMkLst>
        </pc:spChg>
      </pc:sldChg>
      <pc:sldChg chg="modSp">
        <pc:chgData name="HU Xue" userId="46120613da8d6458" providerId="LiveId" clId="{D3B483BC-37DE-4885-8278-13C291C7C060}" dt="2019-09-26T19:38:54.762" v="626"/>
        <pc:sldMkLst>
          <pc:docMk/>
          <pc:sldMk cId="3481072278" sldId="309"/>
        </pc:sldMkLst>
        <pc:spChg chg="mod">
          <ac:chgData name="HU Xue" userId="46120613da8d6458" providerId="LiveId" clId="{D3B483BC-37DE-4885-8278-13C291C7C060}" dt="2019-09-26T19:38:54.762" v="626"/>
          <ac:spMkLst>
            <pc:docMk/>
            <pc:sldMk cId="3481072278" sldId="309"/>
            <ac:spMk id="3" creationId="{7E9C3F96-02BB-4C3C-A08D-F9D3E2B8A0AD}"/>
          </ac:spMkLst>
        </pc:spChg>
      </pc:sldChg>
      <pc:sldChg chg="addSp delSp modSp del">
        <pc:chgData name="HU Xue" userId="46120613da8d6458" providerId="LiveId" clId="{D3B483BC-37DE-4885-8278-13C291C7C060}" dt="2019-09-26T19:44:14.592" v="740" actId="2696"/>
        <pc:sldMkLst>
          <pc:docMk/>
          <pc:sldMk cId="272622888" sldId="310"/>
        </pc:sldMkLst>
        <pc:spChg chg="add del">
          <ac:chgData name="HU Xue" userId="46120613da8d6458" providerId="LiveId" clId="{D3B483BC-37DE-4885-8278-13C291C7C060}" dt="2019-09-26T19:38:54.762" v="626"/>
          <ac:spMkLst>
            <pc:docMk/>
            <pc:sldMk cId="272622888" sldId="310"/>
            <ac:spMk id="2" creationId="{9AA09F2B-7E31-4A90-8858-D4DB3F7A1DAC}"/>
          </ac:spMkLst>
        </pc:spChg>
        <pc:spChg chg="add del">
          <ac:chgData name="HU Xue" userId="46120613da8d6458" providerId="LiveId" clId="{D3B483BC-37DE-4885-8278-13C291C7C060}" dt="2019-09-26T19:38:54.762" v="626"/>
          <ac:spMkLst>
            <pc:docMk/>
            <pc:sldMk cId="272622888" sldId="310"/>
            <ac:spMk id="3" creationId="{67671817-1A40-4E81-84B8-155D49DCA952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72622888" sldId="310"/>
            <ac:spMk id="4" creationId="{827F05EB-CFF6-4CAA-A834-01779E8A2158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72622888" sldId="310"/>
            <ac:spMk id="9" creationId="{FE66BFA2-98A7-45C4-A366-F56455717784}"/>
          </ac:spMkLst>
        </pc:spChg>
      </pc:sldChg>
      <pc:sldChg chg="addSp delSp modSp">
        <pc:chgData name="HU Xue" userId="46120613da8d6458" providerId="LiveId" clId="{D3B483BC-37DE-4885-8278-13C291C7C060}" dt="2019-10-03T19:48:49.503" v="1803" actId="14100"/>
        <pc:sldMkLst>
          <pc:docMk/>
          <pc:sldMk cId="4056995708" sldId="311"/>
        </pc:sldMkLst>
        <pc:spChg chg="mod">
          <ac:chgData name="HU Xue" userId="46120613da8d6458" providerId="LiveId" clId="{D3B483BC-37DE-4885-8278-13C291C7C060}" dt="2019-09-26T19:42:52.716" v="725" actId="20577"/>
          <ac:spMkLst>
            <pc:docMk/>
            <pc:sldMk cId="4056995708" sldId="311"/>
            <ac:spMk id="2" creationId="{88DFA0FD-AD53-4A9C-9140-A4192B0BF3F2}"/>
          </ac:spMkLst>
        </pc:spChg>
        <pc:spChg chg="mod">
          <ac:chgData name="HU Xue" userId="46120613da8d6458" providerId="LiveId" clId="{D3B483BC-37DE-4885-8278-13C291C7C060}" dt="2019-09-26T19:38:54.762" v="626"/>
          <ac:spMkLst>
            <pc:docMk/>
            <pc:sldMk cId="4056995708" sldId="311"/>
            <ac:spMk id="3" creationId="{7E9C3F96-02BB-4C3C-A08D-F9D3E2B8A0AD}"/>
          </ac:spMkLst>
        </pc:spChg>
        <pc:spChg chg="mod">
          <ac:chgData name="HU Xue" userId="46120613da8d6458" providerId="LiveId" clId="{D3B483BC-37DE-4885-8278-13C291C7C060}" dt="2019-09-26T19:43:22.626" v="736" actId="114"/>
          <ac:spMkLst>
            <pc:docMk/>
            <pc:sldMk cId="4056995708" sldId="311"/>
            <ac:spMk id="4" creationId="{C05E68D4-39AA-4253-864A-74622022CA3C}"/>
          </ac:spMkLst>
        </pc:spChg>
        <pc:spChg chg="add mod">
          <ac:chgData name="HU Xue" userId="46120613da8d6458" providerId="LiveId" clId="{D3B483BC-37DE-4885-8278-13C291C7C060}" dt="2019-10-03T19:47:54.151" v="1793" actId="1076"/>
          <ac:spMkLst>
            <pc:docMk/>
            <pc:sldMk cId="4056995708" sldId="311"/>
            <ac:spMk id="7" creationId="{5F29C999-2DBB-4583-8797-834E9415B6C0}"/>
          </ac:spMkLst>
        </pc:spChg>
        <pc:spChg chg="add mod">
          <ac:chgData name="HU Xue" userId="46120613da8d6458" providerId="LiveId" clId="{D3B483BC-37DE-4885-8278-13C291C7C060}" dt="2019-10-03T19:40:21.845" v="1746" actId="1076"/>
          <ac:spMkLst>
            <pc:docMk/>
            <pc:sldMk cId="4056995708" sldId="311"/>
            <ac:spMk id="11" creationId="{27920BD3-7FA2-468B-BEB7-A9F8BEFFDCC2}"/>
          </ac:spMkLst>
        </pc:spChg>
        <pc:spChg chg="add mod">
          <ac:chgData name="HU Xue" userId="46120613da8d6458" providerId="LiveId" clId="{D3B483BC-37DE-4885-8278-13C291C7C060}" dt="2019-10-03T19:40:38.675" v="1750" actId="1076"/>
          <ac:spMkLst>
            <pc:docMk/>
            <pc:sldMk cId="4056995708" sldId="311"/>
            <ac:spMk id="12" creationId="{F8F719C1-929C-4715-AFDE-CD0FD827872B}"/>
          </ac:spMkLst>
        </pc:spChg>
        <pc:spChg chg="mod">
          <ac:chgData name="HU Xue" userId="46120613da8d6458" providerId="LiveId" clId="{D3B483BC-37DE-4885-8278-13C291C7C060}" dt="2019-10-03T19:48:49.503" v="1803" actId="14100"/>
          <ac:spMkLst>
            <pc:docMk/>
            <pc:sldMk cId="4056995708" sldId="311"/>
            <ac:spMk id="15" creationId="{BF09A5CA-0144-4563-9ABE-9C3070DAFDCD}"/>
          </ac:spMkLst>
        </pc:spChg>
        <pc:spChg chg="add mod">
          <ac:chgData name="HU Xue" userId="46120613da8d6458" providerId="LiveId" clId="{D3B483BC-37DE-4885-8278-13C291C7C060}" dt="2019-10-03T19:40:47.952" v="1752" actId="1076"/>
          <ac:spMkLst>
            <pc:docMk/>
            <pc:sldMk cId="4056995708" sldId="311"/>
            <ac:spMk id="18" creationId="{21C82B9F-118E-4448-9ADC-0327DB1AB1C7}"/>
          </ac:spMkLst>
        </pc:spChg>
        <pc:spChg chg="add mod">
          <ac:chgData name="HU Xue" userId="46120613da8d6458" providerId="LiveId" clId="{D3B483BC-37DE-4885-8278-13C291C7C060}" dt="2019-10-03T19:47:22.729" v="1786" actId="164"/>
          <ac:spMkLst>
            <pc:docMk/>
            <pc:sldMk cId="4056995708" sldId="311"/>
            <ac:spMk id="19" creationId="{BDCCC4AD-2BE3-45F5-9111-433EA2C2CB92}"/>
          </ac:spMkLst>
        </pc:spChg>
        <pc:spChg chg="add mod">
          <ac:chgData name="HU Xue" userId="46120613da8d6458" providerId="LiveId" clId="{D3B483BC-37DE-4885-8278-13C291C7C060}" dt="2019-10-03T19:48:27.038" v="1802" actId="1076"/>
          <ac:spMkLst>
            <pc:docMk/>
            <pc:sldMk cId="4056995708" sldId="311"/>
            <ac:spMk id="20" creationId="{56DBB2E5-1CBF-445E-80E2-166E0D4C0503}"/>
          </ac:spMkLst>
        </pc:spChg>
        <pc:spChg chg="add mod">
          <ac:chgData name="HU Xue" userId="46120613da8d6458" providerId="LiveId" clId="{D3B483BC-37DE-4885-8278-13C291C7C060}" dt="2019-10-03T19:48:14.971" v="1799" actId="14100"/>
          <ac:spMkLst>
            <pc:docMk/>
            <pc:sldMk cId="4056995708" sldId="311"/>
            <ac:spMk id="21" creationId="{090879DE-B44D-48E5-9AC2-4F441967B9C3}"/>
          </ac:spMkLst>
        </pc:spChg>
        <pc:grpChg chg="add mod">
          <ac:chgData name="HU Xue" userId="46120613da8d6458" providerId="LiveId" clId="{D3B483BC-37DE-4885-8278-13C291C7C060}" dt="2019-10-03T19:47:43.531" v="1790" actId="1076"/>
          <ac:grpSpMkLst>
            <pc:docMk/>
            <pc:sldMk cId="4056995708" sldId="311"/>
            <ac:grpSpMk id="5" creationId="{7C120AB3-5A82-416A-91E3-DE5EFE61322E}"/>
          </ac:grpSpMkLst>
        </pc:grpChg>
        <pc:grpChg chg="add mod">
          <ac:chgData name="HU Xue" userId="46120613da8d6458" providerId="LiveId" clId="{D3B483BC-37DE-4885-8278-13C291C7C060}" dt="2019-10-03T19:47:58.212" v="1794" actId="1076"/>
          <ac:grpSpMkLst>
            <pc:docMk/>
            <pc:sldMk cId="4056995708" sldId="311"/>
            <ac:grpSpMk id="10" creationId="{F88953ED-9090-4545-999F-DEFD0FFA3875}"/>
          </ac:grpSpMkLst>
        </pc:grpChg>
        <pc:picChg chg="mod">
          <ac:chgData name="HU Xue" userId="46120613da8d6458" providerId="LiveId" clId="{D3B483BC-37DE-4885-8278-13C291C7C060}" dt="2019-10-03T19:43:15.719" v="1758" actId="164"/>
          <ac:picMkLst>
            <pc:docMk/>
            <pc:sldMk cId="4056995708" sldId="311"/>
            <ac:picMk id="6" creationId="{42EDF753-10D3-4EF3-955F-00E2137551E0}"/>
          </ac:picMkLst>
        </pc:picChg>
        <pc:picChg chg="add del mod">
          <ac:chgData name="HU Xue" userId="46120613da8d6458" providerId="LiveId" clId="{D3B483BC-37DE-4885-8278-13C291C7C060}" dt="2019-10-03T19:46:09.647" v="1769" actId="478"/>
          <ac:picMkLst>
            <pc:docMk/>
            <pc:sldMk cId="4056995708" sldId="311"/>
            <ac:picMk id="8" creationId="{FF214FCA-FC42-40AD-A4E0-8F51DB05BEC1}"/>
          </ac:picMkLst>
        </pc:picChg>
        <pc:picChg chg="add mod">
          <ac:chgData name="HU Xue" userId="46120613da8d6458" providerId="LiveId" clId="{D3B483BC-37DE-4885-8278-13C291C7C060}" dt="2019-10-03T19:47:22.729" v="1786" actId="164"/>
          <ac:picMkLst>
            <pc:docMk/>
            <pc:sldMk cId="4056995708" sldId="311"/>
            <ac:picMk id="9" creationId="{2CFA2D58-9FE6-4C86-811F-D1DB4ACA23DD}"/>
          </ac:picMkLst>
        </pc:picChg>
        <pc:picChg chg="mod">
          <ac:chgData name="HU Xue" userId="46120613da8d6458" providerId="LiveId" clId="{D3B483BC-37DE-4885-8278-13C291C7C060}" dt="2019-10-03T19:47:46.307" v="1792" actId="1076"/>
          <ac:picMkLst>
            <pc:docMk/>
            <pc:sldMk cId="4056995708" sldId="311"/>
            <ac:picMk id="14" creationId="{554BDD8A-C281-4B74-84FA-C685DD79B892}"/>
          </ac:picMkLst>
        </pc:picChg>
        <pc:picChg chg="mod">
          <ac:chgData name="HU Xue" userId="46120613da8d6458" providerId="LiveId" clId="{D3B483BC-37DE-4885-8278-13C291C7C060}" dt="2019-10-03T19:43:15.719" v="1758" actId="164"/>
          <ac:picMkLst>
            <pc:docMk/>
            <pc:sldMk cId="4056995708" sldId="311"/>
            <ac:picMk id="16" creationId="{958AC4DD-D941-443F-9157-80D2DCE90F98}"/>
          </ac:picMkLst>
        </pc:picChg>
        <pc:picChg chg="mod">
          <ac:chgData name="HU Xue" userId="46120613da8d6458" providerId="LiveId" clId="{D3B483BC-37DE-4885-8278-13C291C7C060}" dt="2019-10-03T19:47:22.729" v="1786" actId="164"/>
          <ac:picMkLst>
            <pc:docMk/>
            <pc:sldMk cId="4056995708" sldId="311"/>
            <ac:picMk id="17" creationId="{4A29D5FD-E04A-43F1-8B02-24D2376B7E66}"/>
          </ac:picMkLst>
        </pc:picChg>
      </pc:sldChg>
      <pc:sldChg chg="addSp delSp modSp add">
        <pc:chgData name="HU Xue" userId="46120613da8d6458" providerId="LiveId" clId="{D3B483BC-37DE-4885-8278-13C291C7C060}" dt="2019-10-03T17:41:54.863" v="989" actId="403"/>
        <pc:sldMkLst>
          <pc:docMk/>
          <pc:sldMk cId="2677152791" sldId="312"/>
        </pc:sldMkLst>
        <pc:spChg chg="add del">
          <ac:chgData name="HU Xue" userId="46120613da8d6458" providerId="LiveId" clId="{D3B483BC-37DE-4885-8278-13C291C7C060}" dt="2019-09-26T19:39:01.564" v="627"/>
          <ac:spMkLst>
            <pc:docMk/>
            <pc:sldMk cId="2677152791" sldId="312"/>
            <ac:spMk id="2" creationId="{C1FDC777-6D54-4E75-BAFD-FDDF281ACDC8}"/>
          </ac:spMkLst>
        </pc:spChg>
        <pc:spChg chg="add del">
          <ac:chgData name="HU Xue" userId="46120613da8d6458" providerId="LiveId" clId="{D3B483BC-37DE-4885-8278-13C291C7C060}" dt="2019-09-26T19:39:01.564" v="627"/>
          <ac:spMkLst>
            <pc:docMk/>
            <pc:sldMk cId="2677152791" sldId="312"/>
            <ac:spMk id="3" creationId="{7ACA414B-B727-4AE2-B7FE-34F3EDAD978E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677152791" sldId="312"/>
            <ac:spMk id="4" creationId="{36812ABD-0109-49B8-B413-7BCE69FAD3B2}"/>
          </ac:spMkLst>
        </pc:spChg>
        <pc:spChg chg="add del mod">
          <ac:chgData name="HU Xue" userId="46120613da8d6458" providerId="LiveId" clId="{D3B483BC-37DE-4885-8278-13C291C7C060}" dt="2019-09-26T19:38:54.762" v="626"/>
          <ac:spMkLst>
            <pc:docMk/>
            <pc:sldMk cId="2677152791" sldId="312"/>
            <ac:spMk id="5" creationId="{0AD17C52-3B04-4AE5-A0EC-94BDADA1E307}"/>
          </ac:spMkLst>
        </pc:spChg>
        <pc:spChg chg="add mod">
          <ac:chgData name="HU Xue" userId="46120613da8d6458" providerId="LiveId" clId="{D3B483BC-37DE-4885-8278-13C291C7C060}" dt="2019-09-26T19:40:45.222" v="716" actId="113"/>
          <ac:spMkLst>
            <pc:docMk/>
            <pc:sldMk cId="2677152791" sldId="312"/>
            <ac:spMk id="6" creationId="{6C8B2CA3-7662-42B6-8172-26C81B5E3777}"/>
          </ac:spMkLst>
        </pc:spChg>
        <pc:spChg chg="add mod">
          <ac:chgData name="HU Xue" userId="46120613da8d6458" providerId="LiveId" clId="{D3B483BC-37DE-4885-8278-13C291C7C060}" dt="2019-10-03T17:41:54.863" v="989" actId="403"/>
          <ac:spMkLst>
            <pc:docMk/>
            <pc:sldMk cId="2677152791" sldId="312"/>
            <ac:spMk id="7" creationId="{87F942C5-5C0A-4C9E-9B8A-A5BA02116507}"/>
          </ac:spMkLst>
        </pc:spChg>
      </pc:sldChg>
      <pc:sldChg chg="addSp delSp modSp add">
        <pc:chgData name="HU Xue" userId="46120613da8d6458" providerId="LiveId" clId="{D3B483BC-37DE-4885-8278-13C291C7C060}" dt="2019-10-03T18:24:30.873" v="1734" actId="1076"/>
        <pc:sldMkLst>
          <pc:docMk/>
          <pc:sldMk cId="4157634907" sldId="313"/>
        </pc:sldMkLst>
        <pc:spChg chg="mod">
          <ac:chgData name="HU Xue" userId="46120613da8d6458" providerId="LiveId" clId="{D3B483BC-37DE-4885-8278-13C291C7C060}" dt="2019-10-03T18:24:21.588" v="1731" actId="14100"/>
          <ac:spMkLst>
            <pc:docMk/>
            <pc:sldMk cId="4157634907" sldId="313"/>
            <ac:spMk id="3" creationId="{7E9C3F96-02BB-4C3C-A08D-F9D3E2B8A0AD}"/>
          </ac:spMkLst>
        </pc:spChg>
        <pc:picChg chg="del mod">
          <ac:chgData name="HU Xue" userId="46120613da8d6458" providerId="LiveId" clId="{D3B483BC-37DE-4885-8278-13C291C7C060}" dt="2019-10-03T18:22:59.813" v="1723" actId="478"/>
          <ac:picMkLst>
            <pc:docMk/>
            <pc:sldMk cId="4157634907" sldId="313"/>
            <ac:picMk id="1026" creationId="{4D441DE8-9078-4E3F-8AFA-D683A15B8673}"/>
          </ac:picMkLst>
        </pc:picChg>
        <pc:picChg chg="add mod">
          <ac:chgData name="HU Xue" userId="46120613da8d6458" providerId="LiveId" clId="{D3B483BC-37DE-4885-8278-13C291C7C060}" dt="2019-10-03T18:24:30.873" v="1734" actId="1076"/>
          <ac:picMkLst>
            <pc:docMk/>
            <pc:sldMk cId="4157634907" sldId="313"/>
            <ac:picMk id="2050" creationId="{3FC067BC-B737-4900-B188-F8173453407F}"/>
          </ac:picMkLst>
        </pc:picChg>
      </pc:sldChg>
    </pc:docChg>
  </pc:docChgLst>
  <pc:docChgLst>
    <pc:chgData name="HU Xue" userId="46120613da8d6458" providerId="LiveId" clId="{97660A35-0FC0-4A98-8350-90F82C819A38}"/>
    <pc:docChg chg="undo custSel addSld delSld modSld">
      <pc:chgData name="HU Xue" userId="46120613da8d6458" providerId="LiveId" clId="{97660A35-0FC0-4A98-8350-90F82C819A38}" dt="2019-09-24T19:57:26.192" v="1053" actId="20577"/>
      <pc:docMkLst>
        <pc:docMk/>
      </pc:docMkLst>
      <pc:sldChg chg="add">
        <pc:chgData name="HU Xue" userId="46120613da8d6458" providerId="LiveId" clId="{97660A35-0FC0-4A98-8350-90F82C819A38}" dt="2019-09-23T22:00:18.471" v="0"/>
        <pc:sldMkLst>
          <pc:docMk/>
          <pc:sldMk cId="2190290751" sldId="258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1593610306" sldId="260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2886153766" sldId="261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3925533739" sldId="262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2956444241" sldId="264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2262029746" sldId="265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1094607048" sldId="277"/>
        </pc:sldMkLst>
      </pc:sldChg>
      <pc:sldChg chg="add">
        <pc:chgData name="HU Xue" userId="46120613da8d6458" providerId="LiveId" clId="{97660A35-0FC0-4A98-8350-90F82C819A38}" dt="2019-09-23T22:00:18.471" v="0"/>
        <pc:sldMkLst>
          <pc:docMk/>
          <pc:sldMk cId="1921941614" sldId="278"/>
        </pc:sldMkLst>
      </pc:sldChg>
      <pc:sldChg chg="addSp delSp modSp add">
        <pc:chgData name="HU Xue" userId="46120613da8d6458" providerId="LiveId" clId="{97660A35-0FC0-4A98-8350-90F82C819A38}" dt="2019-09-24T19:57:26.192" v="1053" actId="20577"/>
        <pc:sldMkLst>
          <pc:docMk/>
          <pc:sldMk cId="140557814" sldId="279"/>
        </pc:sldMkLst>
        <pc:spChg chg="mod">
          <ac:chgData name="HU Xue" userId="46120613da8d6458" providerId="LiveId" clId="{97660A35-0FC0-4A98-8350-90F82C819A38}" dt="2019-09-23T22:01:15.477" v="13" actId="20577"/>
          <ac:spMkLst>
            <pc:docMk/>
            <pc:sldMk cId="140557814" sldId="279"/>
            <ac:spMk id="2" creationId="{88DFA0FD-AD53-4A9C-9140-A4192B0BF3F2}"/>
          </ac:spMkLst>
        </pc:spChg>
        <pc:spChg chg="mod">
          <ac:chgData name="HU Xue" userId="46120613da8d6458" providerId="LiveId" clId="{97660A35-0FC0-4A98-8350-90F82C819A38}" dt="2019-09-24T19:57:26.192" v="1053" actId="20577"/>
          <ac:spMkLst>
            <pc:docMk/>
            <pc:sldMk cId="140557814" sldId="279"/>
            <ac:spMk id="3" creationId="{7E9C3F96-02BB-4C3C-A08D-F9D3E2B8A0AD}"/>
          </ac:spMkLst>
        </pc:spChg>
        <pc:spChg chg="add mod">
          <ac:chgData name="HU Xue" userId="46120613da8d6458" providerId="LiveId" clId="{97660A35-0FC0-4A98-8350-90F82C819A38}" dt="2019-09-24T19:50:31.718" v="985" actId="1076"/>
          <ac:spMkLst>
            <pc:docMk/>
            <pc:sldMk cId="140557814" sldId="279"/>
            <ac:spMk id="4" creationId="{92684B5B-E0CF-447A-BA3F-684B635EAC27}"/>
          </ac:spMkLst>
        </pc:spChg>
        <pc:spChg chg="add mod">
          <ac:chgData name="HU Xue" userId="46120613da8d6458" providerId="LiveId" clId="{97660A35-0FC0-4A98-8350-90F82C819A38}" dt="2019-09-24T19:50:31.718" v="985" actId="1076"/>
          <ac:spMkLst>
            <pc:docMk/>
            <pc:sldMk cId="140557814" sldId="279"/>
            <ac:spMk id="6" creationId="{34710730-3B22-446A-B4C4-D3F029F1D11F}"/>
          </ac:spMkLst>
        </pc:spChg>
        <pc:spChg chg="add mod">
          <ac:chgData name="HU Xue" userId="46120613da8d6458" providerId="LiveId" clId="{97660A35-0FC0-4A98-8350-90F82C819A38}" dt="2019-09-24T19:50:31.718" v="985" actId="1076"/>
          <ac:spMkLst>
            <pc:docMk/>
            <pc:sldMk cId="140557814" sldId="279"/>
            <ac:spMk id="7" creationId="{A5223D4B-C028-40A8-9724-3DC6F2C5DD9E}"/>
          </ac:spMkLst>
        </pc:spChg>
        <pc:spChg chg="add mod">
          <ac:chgData name="HU Xue" userId="46120613da8d6458" providerId="LiveId" clId="{97660A35-0FC0-4A98-8350-90F82C819A38}" dt="2019-09-24T19:50:31.718" v="985" actId="1076"/>
          <ac:spMkLst>
            <pc:docMk/>
            <pc:sldMk cId="140557814" sldId="279"/>
            <ac:spMk id="8" creationId="{94BE243C-F864-476C-A036-5A9EE92FECE2}"/>
          </ac:spMkLst>
        </pc:spChg>
        <pc:spChg chg="add mod">
          <ac:chgData name="HU Xue" userId="46120613da8d6458" providerId="LiveId" clId="{97660A35-0FC0-4A98-8350-90F82C819A38}" dt="2019-09-24T19:50:31.718" v="985" actId="1076"/>
          <ac:spMkLst>
            <pc:docMk/>
            <pc:sldMk cId="140557814" sldId="279"/>
            <ac:spMk id="9" creationId="{5E491769-3B5E-4D00-A894-212285BC8636}"/>
          </ac:spMkLst>
        </pc:spChg>
        <pc:picChg chg="add del mod">
          <ac:chgData name="HU Xue" userId="46120613da8d6458" providerId="LiveId" clId="{97660A35-0FC0-4A98-8350-90F82C819A38}" dt="2019-09-24T19:49:43.598" v="971" actId="478"/>
          <ac:picMkLst>
            <pc:docMk/>
            <pc:sldMk cId="140557814" sldId="279"/>
            <ac:picMk id="5" creationId="{5E4D5EE1-8589-4B68-8C4C-1AC854A81A7C}"/>
          </ac:picMkLst>
        </pc:picChg>
        <pc:picChg chg="add mod">
          <ac:chgData name="HU Xue" userId="46120613da8d6458" providerId="LiveId" clId="{97660A35-0FC0-4A98-8350-90F82C819A38}" dt="2019-09-24T19:47:18.289" v="890" actId="1076"/>
          <ac:picMkLst>
            <pc:docMk/>
            <pc:sldMk cId="140557814" sldId="279"/>
            <ac:picMk id="10" creationId="{68A63D4E-4D27-4EB6-912D-C21F30EC8F92}"/>
          </ac:picMkLst>
        </pc:picChg>
        <pc:picChg chg="add mod">
          <ac:chgData name="HU Xue" userId="46120613da8d6458" providerId="LiveId" clId="{97660A35-0FC0-4A98-8350-90F82C819A38}" dt="2019-09-24T19:47:21.857" v="891" actId="1076"/>
          <ac:picMkLst>
            <pc:docMk/>
            <pc:sldMk cId="140557814" sldId="279"/>
            <ac:picMk id="11" creationId="{C11928A2-E78F-4C61-BB19-48CFBED33E7A}"/>
          </ac:picMkLst>
        </pc:picChg>
        <pc:picChg chg="add mod">
          <ac:chgData name="HU Xue" userId="46120613da8d6458" providerId="LiveId" clId="{97660A35-0FC0-4A98-8350-90F82C819A38}" dt="2019-09-24T19:53:10.996" v="1043" actId="208"/>
          <ac:picMkLst>
            <pc:docMk/>
            <pc:sldMk cId="140557814" sldId="279"/>
            <ac:picMk id="13" creationId="{6B9EAEBA-43D7-491E-9211-EAF1E5151D4C}"/>
          </ac:picMkLst>
        </pc:picChg>
        <pc:picChg chg="add mod">
          <ac:chgData name="HU Xue" userId="46120613da8d6458" providerId="LiveId" clId="{97660A35-0FC0-4A98-8350-90F82C819A38}" dt="2019-09-24T19:53:14.080" v="1044" actId="108"/>
          <ac:picMkLst>
            <pc:docMk/>
            <pc:sldMk cId="140557814" sldId="279"/>
            <ac:picMk id="14" creationId="{F5627EF6-F89B-4205-9B1F-707BF4AF9F50}"/>
          </ac:picMkLst>
        </pc:picChg>
        <pc:picChg chg="add mod">
          <ac:chgData name="HU Xue" userId="46120613da8d6458" providerId="LiveId" clId="{97660A35-0FC0-4A98-8350-90F82C819A38}" dt="2019-09-24T19:53:16.132" v="1045" actId="108"/>
          <ac:picMkLst>
            <pc:docMk/>
            <pc:sldMk cId="140557814" sldId="279"/>
            <ac:picMk id="15" creationId="{C9C00F2D-95D1-464F-ABD5-9B59E3E0E1EE}"/>
          </ac:picMkLst>
        </pc:picChg>
        <pc:picChg chg="add mod">
          <ac:chgData name="HU Xue" userId="46120613da8d6458" providerId="LiveId" clId="{97660A35-0FC0-4A98-8350-90F82C819A38}" dt="2019-09-24T19:50:31.718" v="985" actId="1076"/>
          <ac:picMkLst>
            <pc:docMk/>
            <pc:sldMk cId="140557814" sldId="279"/>
            <ac:picMk id="1026" creationId="{DE1B1DE2-7074-4276-84D7-A1D9F418FE74}"/>
          </ac:picMkLst>
        </pc:picChg>
      </pc:sldChg>
      <pc:sldChg chg="modSp add">
        <pc:chgData name="HU Xue" userId="46120613da8d6458" providerId="LiveId" clId="{97660A35-0FC0-4A98-8350-90F82C819A38}" dt="2019-09-23T22:02:59.879" v="228" actId="20577"/>
        <pc:sldMkLst>
          <pc:docMk/>
          <pc:sldMk cId="3530688583" sldId="280"/>
        </pc:sldMkLst>
        <pc:spChg chg="mod">
          <ac:chgData name="HU Xue" userId="46120613da8d6458" providerId="LiveId" clId="{97660A35-0FC0-4A98-8350-90F82C819A38}" dt="2019-09-23T22:02:59.879" v="228" actId="20577"/>
          <ac:spMkLst>
            <pc:docMk/>
            <pc:sldMk cId="3530688583" sldId="280"/>
            <ac:spMk id="3" creationId="{7E9C3F96-02BB-4C3C-A08D-F9D3E2B8A0AD}"/>
          </ac:spMkLst>
        </pc:spChg>
      </pc:sldChg>
      <pc:sldChg chg="addSp modSp add">
        <pc:chgData name="HU Xue" userId="46120613da8d6458" providerId="LiveId" clId="{97660A35-0FC0-4A98-8350-90F82C819A38}" dt="2019-09-23T22:03:57.690" v="269" actId="14100"/>
        <pc:sldMkLst>
          <pc:docMk/>
          <pc:sldMk cId="3399591237" sldId="281"/>
        </pc:sldMkLst>
        <pc:spChg chg="mod">
          <ac:chgData name="HU Xue" userId="46120613da8d6458" providerId="LiveId" clId="{97660A35-0FC0-4A98-8350-90F82C819A38}" dt="2019-09-23T22:03:19.675" v="266" actId="20577"/>
          <ac:spMkLst>
            <pc:docMk/>
            <pc:sldMk cId="3399591237" sldId="281"/>
            <ac:spMk id="3" creationId="{7E9C3F96-02BB-4C3C-A08D-F9D3E2B8A0AD}"/>
          </ac:spMkLst>
        </pc:spChg>
        <pc:picChg chg="add mod">
          <ac:chgData name="HU Xue" userId="46120613da8d6458" providerId="LiveId" clId="{97660A35-0FC0-4A98-8350-90F82C819A38}" dt="2019-09-23T22:03:57.690" v="269" actId="14100"/>
          <ac:picMkLst>
            <pc:docMk/>
            <pc:sldMk cId="3399591237" sldId="281"/>
            <ac:picMk id="4" creationId="{0B3A1C11-F3F0-42A8-8AF7-15A121678B35}"/>
          </ac:picMkLst>
        </pc:picChg>
      </pc:sldChg>
      <pc:sldChg chg="delSp modSp add del">
        <pc:chgData name="HU Xue" userId="46120613da8d6458" providerId="LiveId" clId="{97660A35-0FC0-4A98-8350-90F82C819A38}" dt="2019-09-23T22:05:17.443" v="407" actId="2696"/>
        <pc:sldMkLst>
          <pc:docMk/>
          <pc:sldMk cId="3433654957" sldId="282"/>
        </pc:sldMkLst>
        <pc:spChg chg="mod">
          <ac:chgData name="HU Xue" userId="46120613da8d6458" providerId="LiveId" clId="{97660A35-0FC0-4A98-8350-90F82C819A38}" dt="2019-09-23T22:05:02.612" v="405" actId="20577"/>
          <ac:spMkLst>
            <pc:docMk/>
            <pc:sldMk cId="3433654957" sldId="282"/>
            <ac:spMk id="3" creationId="{7E9C3F96-02BB-4C3C-A08D-F9D3E2B8A0AD}"/>
          </ac:spMkLst>
        </pc:spChg>
        <pc:picChg chg="del">
          <ac:chgData name="HU Xue" userId="46120613da8d6458" providerId="LiveId" clId="{97660A35-0FC0-4A98-8350-90F82C819A38}" dt="2019-09-23T22:04:14.262" v="271" actId="478"/>
          <ac:picMkLst>
            <pc:docMk/>
            <pc:sldMk cId="3433654957" sldId="282"/>
            <ac:picMk id="4" creationId="{0B3A1C11-F3F0-42A8-8AF7-15A121678B35}"/>
          </ac:picMkLst>
        </pc:picChg>
      </pc:sldChg>
      <pc:sldChg chg="addSp modSp add">
        <pc:chgData name="HU Xue" userId="46120613da8d6458" providerId="LiveId" clId="{97660A35-0FC0-4A98-8350-90F82C819A38}" dt="2019-09-23T22:05:49.942" v="414" actId="14100"/>
        <pc:sldMkLst>
          <pc:docMk/>
          <pc:sldMk cId="2867057636" sldId="283"/>
        </pc:sldMkLst>
        <pc:spChg chg="mod">
          <ac:chgData name="HU Xue" userId="46120613da8d6458" providerId="LiveId" clId="{97660A35-0FC0-4A98-8350-90F82C819A38}" dt="2019-09-23T22:05:29.366" v="411" actId="20577"/>
          <ac:spMkLst>
            <pc:docMk/>
            <pc:sldMk cId="2867057636" sldId="283"/>
            <ac:spMk id="3" creationId="{7E9C3F96-02BB-4C3C-A08D-F9D3E2B8A0AD}"/>
          </ac:spMkLst>
        </pc:spChg>
        <pc:picChg chg="add mod">
          <ac:chgData name="HU Xue" userId="46120613da8d6458" providerId="LiveId" clId="{97660A35-0FC0-4A98-8350-90F82C819A38}" dt="2019-09-23T22:05:49.942" v="414" actId="14100"/>
          <ac:picMkLst>
            <pc:docMk/>
            <pc:sldMk cId="2867057636" sldId="283"/>
            <ac:picMk id="4" creationId="{780C2AAE-5F9F-4961-85D5-03C505F2E6A2}"/>
          </ac:picMkLst>
        </pc:picChg>
      </pc:sldChg>
      <pc:sldChg chg="delSp modSp add">
        <pc:chgData name="HU Xue" userId="46120613da8d6458" providerId="LiveId" clId="{97660A35-0FC0-4A98-8350-90F82C819A38}" dt="2019-09-23T22:06:26.331" v="443" actId="20577"/>
        <pc:sldMkLst>
          <pc:docMk/>
          <pc:sldMk cId="1587017802" sldId="284"/>
        </pc:sldMkLst>
        <pc:spChg chg="mod">
          <ac:chgData name="HU Xue" userId="46120613da8d6458" providerId="LiveId" clId="{97660A35-0FC0-4A98-8350-90F82C819A38}" dt="2019-09-23T22:06:26.331" v="443" actId="20577"/>
          <ac:spMkLst>
            <pc:docMk/>
            <pc:sldMk cId="1587017802" sldId="284"/>
            <ac:spMk id="3" creationId="{7E9C3F96-02BB-4C3C-A08D-F9D3E2B8A0AD}"/>
          </ac:spMkLst>
        </pc:spChg>
        <pc:picChg chg="del">
          <ac:chgData name="HU Xue" userId="46120613da8d6458" providerId="LiveId" clId="{97660A35-0FC0-4A98-8350-90F82C819A38}" dt="2019-09-23T22:06:02.444" v="416" actId="478"/>
          <ac:picMkLst>
            <pc:docMk/>
            <pc:sldMk cId="1587017802" sldId="284"/>
            <ac:picMk id="4" creationId="{780C2AAE-5F9F-4961-85D5-03C505F2E6A2}"/>
          </ac:picMkLst>
        </pc:picChg>
      </pc:sldChg>
      <pc:sldChg chg="modSp add">
        <pc:chgData name="HU Xue" userId="46120613da8d6458" providerId="LiveId" clId="{97660A35-0FC0-4A98-8350-90F82C819A38}" dt="2019-09-23T22:08:21.231" v="733" actId="33524"/>
        <pc:sldMkLst>
          <pc:docMk/>
          <pc:sldMk cId="2816240577" sldId="285"/>
        </pc:sldMkLst>
        <pc:spChg chg="mod">
          <ac:chgData name="HU Xue" userId="46120613da8d6458" providerId="LiveId" clId="{97660A35-0FC0-4A98-8350-90F82C819A38}" dt="2019-09-23T22:08:21.231" v="733" actId="33524"/>
          <ac:spMkLst>
            <pc:docMk/>
            <pc:sldMk cId="2816240577" sldId="285"/>
            <ac:spMk id="3" creationId="{7E9C3F96-02BB-4C3C-A08D-F9D3E2B8A0AD}"/>
          </ac:spMkLst>
        </pc:spChg>
      </pc:sldChg>
      <pc:sldChg chg="add del">
        <pc:chgData name="HU Xue" userId="46120613da8d6458" providerId="LiveId" clId="{97660A35-0FC0-4A98-8350-90F82C819A38}" dt="2019-09-24T19:53:01.980" v="1042" actId="47"/>
        <pc:sldMkLst>
          <pc:docMk/>
          <pc:sldMk cId="312349572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71C5-F1E3-4A91-95AE-04DA3E2D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476B-2071-46A1-8294-9CACFAF9C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1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9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7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 is a tuning parameter that trades off attack performance and detection avoidance.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4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PGA performs slightly better than SGLD.</a:t>
            </a:r>
          </a:p>
          <a:p>
            <a:r>
              <a:rPr lang="en-US" dirty="0"/>
              <a:t>SGLD is harder to detect than PGA.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talk about the difference between poisoning and evasion.</a:t>
            </a:r>
          </a:p>
          <a:p>
            <a:pPr marL="228600" indent="-228600">
              <a:buAutoNum type="arabicPeriod"/>
            </a:pPr>
            <a:r>
              <a:rPr lang="en-US" dirty="0"/>
              <a:t>For the SVM paper, talk about how to derive from the total loss to the gradient is calculated.</a:t>
            </a:r>
          </a:p>
          <a:p>
            <a:pPr marL="228600" indent="-228600">
              <a:buAutoNum type="arabicPeriod"/>
            </a:pPr>
            <a:r>
              <a:rPr lang="en-US" dirty="0"/>
              <a:t>For CF, do not have to go </a:t>
            </a:r>
            <a:r>
              <a:rPr lang="en-US"/>
              <a:t>into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simultaneous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σk</a:t>
            </a:r>
            <a:r>
              <a:rPr lang="en-US" dirty="0"/>
              <a:t>(X) denotes the kth largest singular value of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476B-2071-46A1-8294-9CACFAF9CA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15CD-B146-4FAA-8659-99098384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4932E-0CF9-467B-99A0-2A742C1E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A892-31C1-4FF5-B40B-CF9A6F39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8F88-727D-4CD5-8EEA-D5C4753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23FF-8A5D-4FBF-B49E-1C14BDB1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74E0-F0BD-44DD-8392-D3CBF152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4D75-540D-42F2-8363-5782FC3C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506F-34B9-4365-91B4-692AE34D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0569-38A1-417D-AD2D-54DC7BB4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6E92-8043-4EF0-898F-873A77E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27CD7-E170-4A63-A9DA-940AC36A4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CC20-AFB5-4DFC-AE9B-CDB6A5A6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C735-6BF4-425C-BF9C-B0F65016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7DC8-7865-422D-B97B-25C5CB81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5FD9-BCBB-4337-9420-917A5EA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51DA-6D5C-49CF-BC21-015C5181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1338-2B32-47F4-B9C2-B6D4F9D8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9714-D192-43DD-883B-44F5611C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3EFF-ACDA-4976-BD59-850D81BB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4C08-B91A-4FA1-8570-1E07C49E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1A4C-8052-4031-9D34-101E43F1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0E98-EA1A-4F34-BC0F-4A6A25E9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687C-AEEE-457B-93AB-2AB85994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DD53-1B7C-4620-BCE2-2EC7244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7C18-8C0E-4159-A09D-B5E6E724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A94E-8F12-4765-9571-B9AA6D1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C4E6-77DA-4F51-9693-E516EB00B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75E28-562D-4897-A434-42619582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84DC-B74F-46BA-80EB-05A13486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CE55-5A79-42B6-9C06-60790F76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ADCA-9616-4282-BEDD-E31EBA64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48B1-614E-4591-9C7E-56F980E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ACD-D867-4E4E-8F06-09FCBE25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8EEF5-0F54-4EA7-A388-DCD570EA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2EE2-CBAE-453B-A0B0-0F2DF05A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8CA07-AE51-4A2E-B1E1-56342E02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3AF5B-17FA-45CD-AF95-80931CE8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F25A3-5FC2-4F33-8836-5E6BF0AA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0773-4822-4112-B542-F522C47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F39E-8059-43F0-8C94-90B78C69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8ED71-BEE1-486C-A96B-118FA146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6C238-37D4-41D1-892F-4DD9BF91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DDCD5-88DA-4FFA-BA32-EA67CE8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20AF7-8FD6-4308-B831-2220BD56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94D-C029-4D65-9075-9DBDBEC4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94924-319C-4892-9E64-C2ECE3F9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8147-CDDE-40E1-9018-DFE1E96A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C9C9-A764-4C19-943D-61DD61CA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53C2-EA0A-4EE3-993B-9CC10B35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9022-BE7F-4D12-891E-49852D3E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AA2D-DB77-4D89-8D15-2DDBA75D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1DCB0-5B9E-494E-A21C-455363A4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4990-C4FA-408B-896C-510072BD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F8698-F4FB-469B-B6FD-F9674F888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0C3F-96A2-4231-9B8D-7415FDF2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A6CF-B049-40D2-8182-74F29AD4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160A-81B8-437A-84C4-6FF4025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A7A0-8946-48AB-A12B-2A7D8C11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74706-B469-4D00-BAB9-80CE4CCD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FB030-7A7A-4460-A779-02B76982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1E80-4B2D-430C-AE51-810446788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E598-24FF-47D3-852A-87A5E850A32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51EB-57BF-47FF-9A12-C36574A0C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6D78-6C8A-43B3-9EE7-012838D5E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3477-51C0-4F42-ADA1-F0FDDEF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8B2CA3-7662-42B6-8172-26C81B5E3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Poisoning Attacks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F942C5-5C0A-4C9E-9B8A-A5BA02116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Presented by Xue Hu</a:t>
            </a:r>
          </a:p>
        </p:txBody>
      </p:sp>
    </p:spTree>
    <p:extLst>
      <p:ext uri="{BB962C8B-B14F-4D97-AF65-F5344CB8AC3E}">
        <p14:creationId xmlns:p14="http://schemas.microsoft.com/office/powerpoint/2010/main" val="267715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Experiments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5320905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validation error and testing error </a:t>
            </a:r>
            <a:r>
              <a:rPr lang="en-US" dirty="0">
                <a:sym typeface="Wingdings" panose="05000000000000000000" pitchFamily="2" charset="2"/>
              </a:rPr>
              <a:t>are both increased due to the attack.</a:t>
            </a:r>
          </a:p>
          <a:p>
            <a:r>
              <a:rPr lang="en-US" dirty="0">
                <a:sym typeface="Wingdings" panose="05000000000000000000" pitchFamily="2" charset="2"/>
              </a:rPr>
              <a:t>The perturbation forces the original image to be more like the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opposite</a:t>
            </a:r>
            <a:r>
              <a:rPr lang="en-US" dirty="0">
                <a:sym typeface="Wingdings" panose="05000000000000000000" pitchFamily="2" charset="2"/>
              </a:rPr>
              <a:t> class.</a:t>
            </a:r>
          </a:p>
          <a:p>
            <a:r>
              <a:rPr lang="en-US" dirty="0"/>
              <a:t>A single attack data point caused the classification error to rise from the initial error rates of 2-5% to </a:t>
            </a:r>
            <a:r>
              <a:rPr lang="en-US" dirty="0">
                <a:solidFill>
                  <a:schemeClr val="accent2"/>
                </a:solidFill>
              </a:rPr>
              <a:t>15-20%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ABA23-09A2-4288-8D70-27D959F6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73" y="716665"/>
            <a:ext cx="4957766" cy="54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6824853" cy="4351338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>
                <a:solidFill>
                  <a:schemeClr val="accent2"/>
                </a:solidFill>
              </a:rPr>
              <a:t>constraint</a:t>
            </a:r>
            <a:r>
              <a:rPr lang="en-US" dirty="0"/>
              <a:t> to the perturbation.</a:t>
            </a:r>
          </a:p>
          <a:p>
            <a:r>
              <a:rPr lang="en-US" dirty="0">
                <a:solidFill>
                  <a:schemeClr val="accent2"/>
                </a:solidFill>
              </a:rPr>
              <a:t>Multi-point Poisoning</a:t>
            </a:r>
            <a:r>
              <a:rPr lang="en-US" dirty="0"/>
              <a:t>: finding the optimal subset to attack.</a:t>
            </a:r>
          </a:p>
          <a:p>
            <a:r>
              <a:rPr lang="en-US" dirty="0"/>
              <a:t>Incorporate </a:t>
            </a:r>
            <a:r>
              <a:rPr lang="en-US" dirty="0">
                <a:solidFill>
                  <a:schemeClr val="accent2"/>
                </a:solidFill>
              </a:rPr>
              <a:t>inverse feature mapping </a:t>
            </a:r>
            <a:r>
              <a:rPr lang="en-US" dirty="0"/>
              <a:t>problem.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B9199-6788-43D9-B477-7C715A0B20E2}"/>
              </a:ext>
            </a:extLst>
          </p:cNvPr>
          <p:cNvGrpSpPr/>
          <p:nvPr/>
        </p:nvGrpSpPr>
        <p:grpSpPr>
          <a:xfrm>
            <a:off x="7230980" y="1404519"/>
            <a:ext cx="4374420" cy="3949534"/>
            <a:chOff x="7557274" y="1404519"/>
            <a:chExt cx="4048125" cy="36856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489FED-04E8-46D6-AEAA-1545144AA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7274" y="1404519"/>
              <a:ext cx="4048125" cy="31813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168CDB-343F-432E-A925-05CD5B5ACAEF}"/>
                </a:ext>
              </a:extLst>
            </p:cNvPr>
            <p:cNvSpPr txBox="1"/>
            <p:nvPr/>
          </p:nvSpPr>
          <p:spPr>
            <a:xfrm>
              <a:off x="8100880" y="4720805"/>
              <a:ext cx="34215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Extension to Multi-point Poisoning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50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11C2EF-3669-49BE-9615-9D110A2ED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F33C-133F-45C1-8B84-72464D6B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1" y="882407"/>
            <a:ext cx="10028577" cy="48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</a:t>
            </a:r>
            <a:r>
              <a:rPr lang="en-US" altLang="zh-CN" sz="4000" b="1" dirty="0"/>
              <a:t>reliminaries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4"/>
                <a:ext cx="10515600" cy="50540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Collaborative Filtering:</a:t>
                </a:r>
              </a:p>
              <a:p>
                <a:pPr lvl="1"/>
                <a:r>
                  <a:rPr lang="en-US" dirty="0"/>
                  <a:t>Given                       , with the observable entries</a:t>
                </a:r>
              </a:p>
              <a:p>
                <a:pPr lvl="1"/>
                <a:r>
                  <a:rPr lang="en-US" dirty="0"/>
                  <a:t>Goal: matrix completion.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 can be recovered by</a:t>
                </a:r>
              </a:p>
              <a:p>
                <a:r>
                  <a:rPr lang="en-US" dirty="0"/>
                  <a:t>Two approaches: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Alternating minimization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Nuclear norm minimization </a:t>
                </a:r>
              </a:p>
              <a:p>
                <a:pPr lvl="1"/>
                <a:endParaRPr lang="en-US" dirty="0">
                  <a:solidFill>
                    <a:schemeClr val="accent2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4"/>
                <a:ext cx="10515600" cy="5054087"/>
              </a:xfrm>
              <a:blipFill>
                <a:blip r:embed="rId3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E1B1DE2-7074-4276-84D7-A1D9F418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320" y="3564782"/>
            <a:ext cx="3434737" cy="31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684B5B-E0CF-447A-BA3F-684B635EAC27}"/>
              </a:ext>
            </a:extLst>
          </p:cNvPr>
          <p:cNvSpPr/>
          <p:nvPr/>
        </p:nvSpPr>
        <p:spPr>
          <a:xfrm>
            <a:off x="9369726" y="4752890"/>
            <a:ext cx="389274" cy="3768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4710730-3B22-446A-B4C4-D3F029F1D11F}"/>
              </a:ext>
            </a:extLst>
          </p:cNvPr>
          <p:cNvSpPr/>
          <p:nvPr/>
        </p:nvSpPr>
        <p:spPr>
          <a:xfrm>
            <a:off x="9910259" y="5699569"/>
            <a:ext cx="389274" cy="3768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elp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223D4B-C028-40A8-9724-3DC6F2C5DD9E}"/>
              </a:ext>
            </a:extLst>
          </p:cNvPr>
          <p:cNvSpPr/>
          <p:nvPr/>
        </p:nvSpPr>
        <p:spPr>
          <a:xfrm>
            <a:off x="11216125" y="5150425"/>
            <a:ext cx="389274" cy="3768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BE243C-F864-476C-A036-5A9EE92FECE2}"/>
              </a:ext>
            </a:extLst>
          </p:cNvPr>
          <p:cNvSpPr/>
          <p:nvPr/>
        </p:nvSpPr>
        <p:spPr>
          <a:xfrm>
            <a:off x="11216125" y="5645771"/>
            <a:ext cx="389274" cy="3768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elp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491769-3B5E-4D00-A894-212285BC8636}"/>
              </a:ext>
            </a:extLst>
          </p:cNvPr>
          <p:cNvSpPr/>
          <p:nvPr/>
        </p:nvSpPr>
        <p:spPr>
          <a:xfrm>
            <a:off x="10488336" y="6103686"/>
            <a:ext cx="389274" cy="37683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63D4E-4D27-4EB6-912D-C21F30EC8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797" y="2158802"/>
            <a:ext cx="1460500" cy="25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928A2-E78F-4C61-BB19-48CFBED33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083" y="2148433"/>
            <a:ext cx="36703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9EAEBA-43D7-491E-9211-EAF1E5151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205" y="2869470"/>
            <a:ext cx="5197158" cy="501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627EF6-F89B-4205-9B1F-707BF4AF9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632" y="4200806"/>
            <a:ext cx="7073191" cy="6122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C00F2D-95D1-464F-ABD5-9B59E3E0E1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632" y="5366303"/>
            <a:ext cx="4256453" cy="666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38198-1F07-4C2E-BB53-C6152FB0EC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1042" y="6103686"/>
            <a:ext cx="2759828" cy="3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Attacking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attack model:</a:t>
                </a:r>
              </a:p>
              <a:p>
                <a:pPr lvl="1"/>
                <a:r>
                  <a:rPr lang="en-US" dirty="0"/>
                  <a:t>Inject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formulations will be: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Alternating minimization </a:t>
                </a:r>
                <a:r>
                  <a:rPr lang="en-US" dirty="0"/>
                  <a:t>to learn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Nuclear norm minimization </a:t>
                </a:r>
                <a:r>
                  <a:rPr lang="en-US" dirty="0"/>
                  <a:t>to learn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EF8E5BD7-87F5-4CEB-B3DD-BCBB99B3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710" y="3005336"/>
            <a:ext cx="1812923" cy="3464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08A327-E22D-4D53-AA56-1A904038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677" y="4559028"/>
            <a:ext cx="1340293" cy="3625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FAA04B-D1F0-403D-8FBB-C00C2727D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310" y="2041941"/>
            <a:ext cx="5392152" cy="44993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07DD4CA-F7C7-4917-A270-3F12D89FB782}"/>
              </a:ext>
            </a:extLst>
          </p:cNvPr>
          <p:cNvGrpSpPr/>
          <p:nvPr/>
        </p:nvGrpSpPr>
        <p:grpSpPr>
          <a:xfrm>
            <a:off x="1100226" y="5092197"/>
            <a:ext cx="10111953" cy="744586"/>
            <a:chOff x="1100226" y="5092197"/>
            <a:chExt cx="10111953" cy="74458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0F9D9E9-D640-4B56-8FBA-8F54CDBA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0226" y="5092197"/>
              <a:ext cx="10111953" cy="74458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ECEDB1-A1C1-42A0-A00C-01472391E9F3}"/>
                </a:ext>
              </a:extLst>
            </p:cNvPr>
            <p:cNvCxnSpPr>
              <a:cxnSpLocks/>
            </p:cNvCxnSpPr>
            <p:nvPr/>
          </p:nvCxnSpPr>
          <p:spPr>
            <a:xfrm>
              <a:off x="7138970" y="5610591"/>
              <a:ext cx="2085474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FB39D0-52B8-45B3-93F5-1808AA2B0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7684" y="5613310"/>
              <a:ext cx="413084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2562BA-6438-42D5-A8B2-E49512B3A6C9}"/>
              </a:ext>
            </a:extLst>
          </p:cNvPr>
          <p:cNvGrpSpPr/>
          <p:nvPr/>
        </p:nvGrpSpPr>
        <p:grpSpPr>
          <a:xfrm>
            <a:off x="1133371" y="3522386"/>
            <a:ext cx="10515600" cy="749415"/>
            <a:chOff x="1133371" y="3522386"/>
            <a:chExt cx="10515600" cy="7494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DD42E79-28F9-449C-948A-8E2C821F4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3371" y="3522386"/>
              <a:ext cx="10515600" cy="74941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11A594-880A-40DE-91D4-9BDD1AEFB6BA}"/>
                </a:ext>
              </a:extLst>
            </p:cNvPr>
            <p:cNvCxnSpPr>
              <a:cxnSpLocks/>
            </p:cNvCxnSpPr>
            <p:nvPr/>
          </p:nvCxnSpPr>
          <p:spPr>
            <a:xfrm>
              <a:off x="5926033" y="4082855"/>
              <a:ext cx="1937084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761C18-14FC-4E45-9DA8-E9B2C0CD7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9116" y="4082855"/>
              <a:ext cx="597568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685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Attacking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Goal:</a:t>
                </a:r>
              </a:p>
              <a:p>
                <a:endParaRPr lang="en-US" dirty="0"/>
              </a:p>
              <a:p>
                <a:r>
                  <a:rPr lang="en-US" dirty="0"/>
                  <a:t>Typical attacker utilities: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Availability attack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UV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in the case of no</a:t>
                </a:r>
                <a:r>
                  <a:rPr lang="en-US" dirty="0"/>
                  <a:t> poisoning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Integrity attack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Hybrid attack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416E2EC-FB19-4C87-A8A0-E5DF39C42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189" y="3095856"/>
            <a:ext cx="3911600" cy="40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A4EB2-0414-4E83-9B15-BC2629F0D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189" y="3905024"/>
            <a:ext cx="3352429" cy="7390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6CBA6-7E1A-4FD0-8416-74FFE8877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189" y="4764267"/>
            <a:ext cx="5817564" cy="4531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C47FC-7493-4E5B-AE9E-36F80D5E1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2174" y="1603430"/>
            <a:ext cx="4612427" cy="509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3EEAF7-F257-4E84-86EB-CA8FFF015755}"/>
              </a:ext>
            </a:extLst>
          </p:cNvPr>
          <p:cNvSpPr txBox="1"/>
          <p:nvPr/>
        </p:nvSpPr>
        <p:spPr>
          <a:xfrm>
            <a:off x="6906313" y="1669583"/>
            <a:ext cx="1850956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attacker’s utility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2F210182-03D6-4A4E-A6D3-B61E3F22D4D7}"/>
              </a:ext>
            </a:extLst>
          </p:cNvPr>
          <p:cNvSpPr/>
          <p:nvPr/>
        </p:nvSpPr>
        <p:spPr>
          <a:xfrm rot="16200000" flipV="1">
            <a:off x="5815454" y="277477"/>
            <a:ext cx="400110" cy="4114241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5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b="1" dirty="0"/>
              <a:t>Computing Optimal Attack Strategies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Using projected gradient ascent (PGA) method: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Computing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chain rule: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Calculation for the </a:t>
                </a:r>
                <a:r>
                  <a:rPr lang="en-US" dirty="0">
                    <a:solidFill>
                      <a:schemeClr val="accent2"/>
                    </a:solidFill>
                  </a:rPr>
                  <a:t>second</a:t>
                </a:r>
                <a:r>
                  <a:rPr lang="en-US" dirty="0"/>
                  <a:t> term is easy: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F477CC-33C9-4D48-B824-0E9BE71CA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53" y="2087673"/>
            <a:ext cx="5384800" cy="6228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6AC8305-D22E-4CB4-8761-F1F9BA5BE142}"/>
              </a:ext>
            </a:extLst>
          </p:cNvPr>
          <p:cNvGrpSpPr/>
          <p:nvPr/>
        </p:nvGrpSpPr>
        <p:grpSpPr>
          <a:xfrm>
            <a:off x="2892053" y="3525586"/>
            <a:ext cx="5384800" cy="444500"/>
            <a:chOff x="3144718" y="3816244"/>
            <a:chExt cx="5384800" cy="444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6AEFCC-55BE-4998-80A7-3110FD54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4718" y="3816244"/>
              <a:ext cx="5384800" cy="4445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9A37F0-23B6-4CD6-8D19-2AB22E4BE4F6}"/>
                </a:ext>
              </a:extLst>
            </p:cNvPr>
            <p:cNvCxnSpPr/>
            <p:nvPr/>
          </p:nvCxnSpPr>
          <p:spPr>
            <a:xfrm>
              <a:off x="5257800" y="4260744"/>
              <a:ext cx="167238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5B9319-58E8-44D7-BF19-6E837FBE5905}"/>
                </a:ext>
              </a:extLst>
            </p:cNvPr>
            <p:cNvCxnSpPr>
              <a:cxnSpLocks/>
            </p:cNvCxnSpPr>
            <p:nvPr/>
          </p:nvCxnSpPr>
          <p:spPr>
            <a:xfrm>
              <a:off x="7082589" y="4260744"/>
              <a:ext cx="144692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CF869E0-62D4-4AE3-BC65-F07AF4CFF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256" y="4765689"/>
            <a:ext cx="5052395" cy="6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b="1" dirty="0"/>
              <a:t>Computing Optimal Attack Strategies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0515600" cy="4351338"/>
          </a:xfrm>
        </p:spPr>
        <p:txBody>
          <a:bodyPr/>
          <a:lstStyle/>
          <a:p>
            <a:r>
              <a:rPr lang="en-US" dirty="0"/>
              <a:t>Attacking </a:t>
            </a:r>
            <a:r>
              <a:rPr lang="en-US" dirty="0">
                <a:solidFill>
                  <a:schemeClr val="accent2"/>
                </a:solidFill>
              </a:rPr>
              <a:t>alternating minimization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To compute             , use the KKT conditions of 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E4938-A4A7-4118-A888-03FC81D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2072777"/>
            <a:ext cx="1903594" cy="445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DAF5C0-AA6E-4EA3-A7AE-5B0D150F3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9" y="2634453"/>
            <a:ext cx="10642873" cy="7584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179EC75-A64C-4ECB-B7B3-6952E0F76470}"/>
              </a:ext>
            </a:extLst>
          </p:cNvPr>
          <p:cNvGrpSpPr/>
          <p:nvPr/>
        </p:nvGrpSpPr>
        <p:grpSpPr>
          <a:xfrm>
            <a:off x="1089799" y="3816244"/>
            <a:ext cx="5279831" cy="1913022"/>
            <a:chOff x="1732547" y="3898232"/>
            <a:chExt cx="5279831" cy="19130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2B9342-F6BD-445B-A6AD-9FE3767EF47C}"/>
                </a:ext>
              </a:extLst>
            </p:cNvPr>
            <p:cNvGrpSpPr/>
            <p:nvPr/>
          </p:nvGrpSpPr>
          <p:grpSpPr>
            <a:xfrm>
              <a:off x="1732547" y="3996060"/>
              <a:ext cx="5137485" cy="1815193"/>
              <a:chOff x="1868651" y="2876747"/>
              <a:chExt cx="5922579" cy="233419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D514466-97CC-4407-9C1F-CE7F110AA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651" y="3683296"/>
                <a:ext cx="5922579" cy="15276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6DB922E-3A59-40A7-8EEE-D11A697FF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8651" y="2876747"/>
                <a:ext cx="3502133" cy="676683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A109D-7CF9-4CE5-93A9-19CF81BBB3E4}"/>
                </a:ext>
              </a:extLst>
            </p:cNvPr>
            <p:cNvSpPr/>
            <p:nvPr/>
          </p:nvSpPr>
          <p:spPr>
            <a:xfrm>
              <a:off x="1732547" y="3898232"/>
              <a:ext cx="5279831" cy="1913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7BEDB12-B207-4590-9A15-B0F99A2B3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829" y="3975727"/>
            <a:ext cx="4922184" cy="159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882E239-53EA-44DC-927D-9BE0351818AE}"/>
              </a:ext>
            </a:extLst>
          </p:cNvPr>
          <p:cNvSpPr/>
          <p:nvPr/>
        </p:nvSpPr>
        <p:spPr>
          <a:xfrm>
            <a:off x="3447988" y="3429000"/>
            <a:ext cx="252663" cy="38408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1E40B28-2E37-47A1-B222-3C114935C915}"/>
              </a:ext>
            </a:extLst>
          </p:cNvPr>
          <p:cNvSpPr/>
          <p:nvPr/>
        </p:nvSpPr>
        <p:spPr>
          <a:xfrm rot="16200000">
            <a:off x="6510027" y="4498041"/>
            <a:ext cx="222407" cy="50319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84A23A-C64D-497C-8F9A-06784CF3F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521" y="2119947"/>
            <a:ext cx="722960" cy="3514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B48FB4-3F38-4993-8AE4-002B3FE2C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178" y="5883588"/>
            <a:ext cx="5137485" cy="7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b="1" dirty="0"/>
              <a:t>Computing Optimal Attack Strategies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4"/>
                <a:ext cx="11300600" cy="49518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Attacking </a:t>
                </a:r>
                <a:r>
                  <a:rPr lang="en-US" dirty="0">
                    <a:solidFill>
                      <a:schemeClr val="accent2"/>
                    </a:solidFill>
                  </a:rPr>
                  <a:t>nuclear norm minimization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                                    as an alternative characterization with fewer parameters. Do singular value decompositions (SVD) for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 so that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Still apply the KKT conditions: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4"/>
                <a:ext cx="11300600" cy="4951807"/>
              </a:xfrm>
              <a:blipFill>
                <a:blip r:embed="rId3"/>
                <a:stretch>
                  <a:fillRect l="-97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FFF0F09B-3DF0-4A2C-9549-35E1A31D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18" y="2060048"/>
            <a:ext cx="2388667" cy="4579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7F5614-D5E2-465D-9D19-773FEED2C6D4}"/>
              </a:ext>
            </a:extLst>
          </p:cNvPr>
          <p:cNvGrpSpPr/>
          <p:nvPr/>
        </p:nvGrpSpPr>
        <p:grpSpPr>
          <a:xfrm>
            <a:off x="3670666" y="2773280"/>
            <a:ext cx="7162759" cy="417478"/>
            <a:chOff x="1973178" y="3352655"/>
            <a:chExt cx="7917829" cy="44146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15B1-F745-4751-901D-0099E113D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3178" y="3444956"/>
              <a:ext cx="1676400" cy="3429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07E972-E0AE-485B-9431-27C0B168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2329" y="3352655"/>
              <a:ext cx="1714500" cy="431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F542D0-E60E-425B-94FA-D71948C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9580" y="3352655"/>
              <a:ext cx="3401427" cy="441462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2131643-4C43-49B1-A92B-0EA4C35E6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377" y="3227851"/>
            <a:ext cx="826770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809924-EB22-40F3-8873-91D7B7816255}"/>
              </a:ext>
            </a:extLst>
          </p:cNvPr>
          <p:cNvCxnSpPr>
            <a:cxnSpLocks/>
          </p:cNvCxnSpPr>
          <p:nvPr/>
        </p:nvCxnSpPr>
        <p:spPr>
          <a:xfrm>
            <a:off x="8626642" y="3680682"/>
            <a:ext cx="99862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6CF0786-9F05-4346-9215-199842B4B7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5377" y="4429100"/>
            <a:ext cx="3995736" cy="458178"/>
          </a:xfrm>
          <a:prstGeom prst="rect">
            <a:avLst/>
          </a:prstGeom>
          <a:ln>
            <a:noFill/>
          </a:ln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23849FEB-FC4E-4A74-9972-6C3364B1CEC6}"/>
              </a:ext>
            </a:extLst>
          </p:cNvPr>
          <p:cNvSpPr/>
          <p:nvPr/>
        </p:nvSpPr>
        <p:spPr>
          <a:xfrm>
            <a:off x="4327085" y="4429099"/>
            <a:ext cx="1085261" cy="45817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9979F2-8420-48F7-881A-44C5DEEBA147}"/>
              </a:ext>
            </a:extLst>
          </p:cNvPr>
          <p:cNvSpPr txBox="1"/>
          <p:nvPr/>
        </p:nvSpPr>
        <p:spPr>
          <a:xfrm>
            <a:off x="5696284" y="4405725"/>
            <a:ext cx="432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Subdifferential of the nuclear norm function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F6AED0-284D-4995-87A1-EDF0B83708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377" y="4950555"/>
            <a:ext cx="5643212" cy="5589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5903FC8-2623-4CE8-AAFA-94EB5E6C83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7362" y="5559738"/>
            <a:ext cx="58166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Arrow: Bent 39">
            <a:extLst>
              <a:ext uri="{FF2B5EF4-FFF2-40B4-BE49-F238E27FC236}">
                <a16:creationId xmlns:a16="http://schemas.microsoft.com/office/drawing/2014/main" id="{AE273394-69AF-4727-8514-D74EA9E705D7}"/>
              </a:ext>
            </a:extLst>
          </p:cNvPr>
          <p:cNvSpPr/>
          <p:nvPr/>
        </p:nvSpPr>
        <p:spPr>
          <a:xfrm flipV="1">
            <a:off x="2851484" y="5426719"/>
            <a:ext cx="2745878" cy="793853"/>
          </a:xfrm>
          <a:prstGeom prst="bentArrow">
            <a:avLst>
              <a:gd name="adj1" fmla="val 14391"/>
              <a:gd name="adj2" fmla="val 20454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Computing Optimal Attack Strategies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873FB-397F-447B-BD55-A61D8360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0" y="1640575"/>
            <a:ext cx="10475210" cy="371022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80D783-85FA-40C5-9AAB-382222219268}"/>
              </a:ext>
            </a:extLst>
          </p:cNvPr>
          <p:cNvCxnSpPr>
            <a:cxnSpLocks/>
          </p:cNvCxnSpPr>
          <p:nvPr/>
        </p:nvCxnSpPr>
        <p:spPr>
          <a:xfrm>
            <a:off x="2574758" y="3056021"/>
            <a:ext cx="76039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F187-57B9-4539-8972-06F0304D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from Evasion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81C1-661F-4987-BFB0-97BA21D8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707" cy="43513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Evasion</a:t>
            </a:r>
            <a:r>
              <a:rPr lang="en-US" dirty="0"/>
              <a:t> attacks aims to find evaded data, with training data/model fixed. </a:t>
            </a:r>
          </a:p>
          <a:p>
            <a:r>
              <a:rPr lang="en-US" dirty="0">
                <a:solidFill>
                  <a:schemeClr val="accent2"/>
                </a:solidFill>
              </a:rPr>
              <a:t>Poisoning</a:t>
            </a:r>
            <a:r>
              <a:rPr lang="en-US" dirty="0"/>
              <a:t> attacks aims to attack the model itself, i.e. to do modifications to the training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DF9BC-7699-442B-808B-3DD05BDB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53" y="3227829"/>
            <a:ext cx="5869259" cy="34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Computing Optimal Attack Strategies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4"/>
                <a:ext cx="11018798" cy="5036951"/>
              </a:xfrm>
            </p:spPr>
            <p:txBody>
              <a:bodyPr/>
              <a:lstStyle/>
              <a:p>
                <a:r>
                  <a:rPr lang="en-US" dirty="0"/>
                  <a:t>Mimic normal user behaviors:</a:t>
                </a:r>
              </a:p>
              <a:p>
                <a:pPr lvl="1"/>
                <a:r>
                  <a:rPr lang="en-US" dirty="0"/>
                  <a:t>Normal users generally do not rate items uniformly at random. </a:t>
                </a:r>
              </a:p>
              <a:p>
                <a:pPr lvl="1"/>
                <a:r>
                  <a:rPr lang="en-US" dirty="0"/>
                  <a:t>Posterior distribution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                                                   and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2"/>
                    </a:solidFill>
                  </a:rPr>
                  <a:t>Stochastic Gradient Langevin Dynamics </a:t>
                </a:r>
                <a:r>
                  <a:rPr lang="en-US" dirty="0"/>
                  <a:t>(SGLD) to  approximately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acc>
                  </m:oMath>
                </a14:m>
                <a:r>
                  <a:rPr lang="en-US" dirty="0"/>
                  <a:t> from the posterior distribution.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With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4"/>
                <a:ext cx="11018798" cy="5036951"/>
              </a:xfrm>
              <a:blipFill>
                <a:blip r:embed="rId3"/>
                <a:stretch>
                  <a:fillRect l="-996" t="-1937" r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817AE52-8CEA-4529-8ECB-ADA42486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595" y="5044296"/>
            <a:ext cx="5604805" cy="53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373DE-F023-47FB-87D7-232437C56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75" y="3209077"/>
            <a:ext cx="3342200" cy="497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215E3-3596-45DA-A697-CC1F2745B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083804"/>
            <a:ext cx="2633140" cy="63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E66F5-F8ED-41F7-BA64-598A3A487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864" y="2403360"/>
            <a:ext cx="7679412" cy="747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A3836-7A2C-437B-BB80-3A1547821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698" y="4476100"/>
            <a:ext cx="4968601" cy="508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858CA2-FF6E-4F48-81D7-D33C3807BF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569" y="5600223"/>
            <a:ext cx="11217170" cy="4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Computing Optimal Attack Strategies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1018798" cy="4351338"/>
          </a:xfrm>
        </p:spPr>
        <p:txBody>
          <a:bodyPr/>
          <a:lstStyle/>
          <a:p>
            <a:r>
              <a:rPr lang="en-US" dirty="0"/>
              <a:t>Mimic normal user behaviors: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5CE92-8214-405E-A33D-2CA2966A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06" y="2027710"/>
            <a:ext cx="9823827" cy="39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Experiments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1018798" cy="4351338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dataset: 27k movies by 138k users.</a:t>
            </a:r>
          </a:p>
          <a:p>
            <a:r>
              <a:rPr lang="en-US" dirty="0"/>
              <a:t>Results on </a:t>
            </a:r>
            <a:r>
              <a:rPr lang="en-US" dirty="0">
                <a:solidFill>
                  <a:schemeClr val="accent2"/>
                </a:solidFill>
              </a:rPr>
              <a:t>hybrid attack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E00CE-7FD9-4E4E-9F8D-DA9203FD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5" y="2663485"/>
            <a:ext cx="11476235" cy="30394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811E9A-DBD5-48BB-A06A-9179D81ED5DA}"/>
              </a:ext>
            </a:extLst>
          </p:cNvPr>
          <p:cNvCxnSpPr>
            <a:cxnSpLocks/>
          </p:cNvCxnSpPr>
          <p:nvPr/>
        </p:nvCxnSpPr>
        <p:spPr>
          <a:xfrm>
            <a:off x="4529889" y="5390148"/>
            <a:ext cx="286953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0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Experiments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1018798" cy="4351338"/>
          </a:xfrm>
        </p:spPr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dataset: 27k movies by 138k users.</a:t>
            </a:r>
          </a:p>
          <a:p>
            <a:r>
              <a:rPr lang="en-US" dirty="0"/>
              <a:t>Results on </a:t>
            </a:r>
            <a:r>
              <a:rPr lang="en-US" dirty="0">
                <a:solidFill>
                  <a:schemeClr val="accent2"/>
                </a:solidFill>
              </a:rPr>
              <a:t>hybrid attack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A8DA2-6CDB-41BA-AD95-862F0489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7" y="2779515"/>
            <a:ext cx="11203561" cy="29595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BEA4F-BD0B-48DE-8182-E16E6D5C4E82}"/>
              </a:ext>
            </a:extLst>
          </p:cNvPr>
          <p:cNvCxnSpPr>
            <a:cxnSpLocks/>
          </p:cNvCxnSpPr>
          <p:nvPr/>
        </p:nvCxnSpPr>
        <p:spPr>
          <a:xfrm>
            <a:off x="4580021" y="5414211"/>
            <a:ext cx="3132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04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Future work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1018798" cy="4351338"/>
          </a:xfrm>
        </p:spPr>
        <p:txBody>
          <a:bodyPr/>
          <a:lstStyle/>
          <a:p>
            <a:r>
              <a:rPr lang="en-US" dirty="0"/>
              <a:t>The ultimate goal of the </a:t>
            </a:r>
            <a:r>
              <a:rPr lang="en-US" dirty="0">
                <a:solidFill>
                  <a:schemeClr val="accent2"/>
                </a:solidFill>
              </a:rPr>
              <a:t>poisoning</a:t>
            </a:r>
            <a:r>
              <a:rPr lang="en-US" dirty="0"/>
              <a:t> attack analysis is to </a:t>
            </a:r>
            <a:r>
              <a:rPr lang="en-US" dirty="0">
                <a:solidFill>
                  <a:schemeClr val="accent2"/>
                </a:solidFill>
              </a:rPr>
              <a:t>defend</a:t>
            </a:r>
            <a:r>
              <a:rPr lang="en-US" dirty="0"/>
              <a:t>. </a:t>
            </a:r>
          </a:p>
          <a:p>
            <a:r>
              <a:rPr lang="en-US" dirty="0"/>
              <a:t>Possible defensive strategies:</a:t>
            </a:r>
          </a:p>
          <a:p>
            <a:pPr lvl="1"/>
            <a:r>
              <a:rPr lang="en-US" dirty="0"/>
              <a:t>Tracking and detecting deviations in the feature correlations and other accuracy metrics.</a:t>
            </a:r>
          </a:p>
          <a:p>
            <a:pPr lvl="1"/>
            <a:r>
              <a:rPr lang="en-US" dirty="0"/>
              <a:t>Apply the combinational models or sampling strategies, such as bagging, to reduce the influence of poisoning attacks.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0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FAB4-2FA5-4F55-8FD7-CD1822D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93B3-BE92-4F6F-9BD4-8B13EAEA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2405-2CF1-4628-B53D-4625FB0B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" y="1304692"/>
            <a:ext cx="12060952" cy="36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Preliminaries 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1101879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Validation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Recap on SVM:</a:t>
                </a:r>
              </a:p>
              <a:p>
                <a:pPr lvl="1"/>
                <a:r>
                  <a:rPr lang="en-US" dirty="0"/>
                  <a:t>Maximize the distance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, i.e. </a:t>
                </a:r>
                <a:r>
                  <a:rPr lang="en-US" dirty="0">
                    <a:solidFill>
                      <a:schemeClr val="accent2"/>
                    </a:solidFill>
                  </a:rPr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 err="1">
                    <a:solidFill>
                      <a:schemeClr val="accent2"/>
                    </a:solidFill>
                  </a:rPr>
                  <a:t>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Lagrangian function to solve SVM: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/>
                  <a:t>Solution </a:t>
                </a:r>
                <a14:m>
                  <m:oMath xmlns:m="http://schemas.openxmlformats.org/officeDocument/2006/math">
                    <m:r>
                      <a:rPr lang="en-US"/>
                      <m:t>𝑤</m:t>
                    </m:r>
                    <m:r>
                      <a:rPr lang="en-US"/>
                      <m:t>=∑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𝛼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𝑦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𝑥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𝛼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  <m:r>
                      <a:rPr lang="en-US"/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11018798" cy="4351338"/>
              </a:xfrm>
              <a:blipFill>
                <a:blip r:embed="rId3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2CAEBB7-0AB1-4A59-B7C7-8737A9CF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32" y="277919"/>
            <a:ext cx="3460465" cy="33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Preliminaries 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62602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𝐾</m:t>
                        </m:r>
                      </m:e>
                      <m:sub>
                        <m:r>
                          <a:rPr lang="en-US"/>
                          <m:t>𝑖𝑗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/>
                      <m:t>𝑘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𝑗</m:t>
                            </m:r>
                          </m:sub>
                        </m:sSub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𝜑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</m:e>
                    </m:d>
                    <m:r>
                      <a:rPr lang="en-US"/>
                      <m:t> ∙</m:t>
                    </m:r>
                    <m:r>
                      <a:rPr lang="en-US"/>
                      <m:t>𝜑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training points can be divided into:</a:t>
                </a:r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Margin support vectors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Error support vectors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>
                    <a:solidFill>
                      <a:schemeClr val="accent2"/>
                    </a:solidFill>
                  </a:rPr>
                  <a:t>Reserve points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6260249" cy="4351338"/>
              </a:xfrm>
              <a:blipFill>
                <a:blip r:embed="rId3"/>
                <a:stretch>
                  <a:fillRect l="-175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FC067BC-B737-4900-B188-F8173453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94" y="277919"/>
            <a:ext cx="5207825" cy="34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3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Single Point Poisoning Against SVM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4"/>
                <a:ext cx="11018798" cy="58141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Insert </a:t>
                </a:r>
                <a:r>
                  <a:rPr lang="en-US" dirty="0">
                    <a:solidFill>
                      <a:schemeClr val="accent2"/>
                    </a:solidFill>
                  </a:rPr>
                  <a:t>one</a:t>
                </a:r>
                <a:r>
                  <a:rPr lang="en-US" dirty="0"/>
                  <a:t>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dirty="0"/>
                  <a:t>, which most efficiently poison the model performance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maximize the hinge loss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val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consider the sub-terms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Several </a:t>
                </a:r>
                <a:r>
                  <a:rPr lang="en-US" dirty="0">
                    <a:solidFill>
                      <a:schemeClr val="accent2"/>
                    </a:solidFill>
                  </a:rPr>
                  <a:t>assumptions</a:t>
                </a:r>
                <a:r>
                  <a:rPr lang="en-US" dirty="0"/>
                  <a:t> made in the paper:</a:t>
                </a:r>
              </a:p>
              <a:p>
                <a:pPr lvl="1"/>
                <a:r>
                  <a:rPr lang="en-US" dirty="0"/>
                  <a:t>The initial attacking point can be any point deeply in the margin. </a:t>
                </a:r>
              </a:p>
              <a:p>
                <a:pPr lvl="1"/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do not change during updating.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4"/>
                <a:ext cx="11018798" cy="5814111"/>
              </a:xfrm>
              <a:blipFill>
                <a:blip r:embed="rId3"/>
                <a:stretch>
                  <a:fillRect l="-996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AA1031-88DC-41FD-AB03-2FBFC17B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373" y="3078708"/>
            <a:ext cx="6003251" cy="856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344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Calculating the Gradient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600" y="1640575"/>
                <a:ext cx="1101879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iteratively: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In each iteration,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 unit vector aligned with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C3F96-02BB-4C3C-A08D-F9D3E2B8A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600" y="1640575"/>
                <a:ext cx="11018798" cy="4351338"/>
              </a:xfrm>
              <a:blipFill>
                <a:blip r:embed="rId3"/>
                <a:stretch>
                  <a:fillRect l="-996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8C34E1-29BD-44EB-9BDE-A04D3B742F0C}"/>
              </a:ext>
            </a:extLst>
          </p:cNvPr>
          <p:cNvGrpSpPr/>
          <p:nvPr/>
        </p:nvGrpSpPr>
        <p:grpSpPr>
          <a:xfrm>
            <a:off x="943537" y="3148974"/>
            <a:ext cx="10304923" cy="1334540"/>
            <a:chOff x="796342" y="3058107"/>
            <a:chExt cx="10304923" cy="133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DF293C-AE02-4149-A587-DD9602342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342" y="3058107"/>
              <a:ext cx="5402732" cy="1334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E13C0F0-75FE-4A96-95F8-7ACD97E75D31}"/>
                </a:ext>
              </a:extLst>
            </p:cNvPr>
            <p:cNvSpPr/>
            <p:nvPr/>
          </p:nvSpPr>
          <p:spPr>
            <a:xfrm rot="16200000">
              <a:off x="6490306" y="3187763"/>
              <a:ext cx="250796" cy="83325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7E464-E92F-4D89-9861-B8D4DD94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2329" y="3260095"/>
              <a:ext cx="4068936" cy="688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200F02-0F51-49CB-9D38-EF6E8541707E}"/>
                </a:ext>
              </a:extLst>
            </p:cNvPr>
            <p:cNvSpPr/>
            <p:nvPr/>
          </p:nvSpPr>
          <p:spPr>
            <a:xfrm>
              <a:off x="8372272" y="3158247"/>
              <a:ext cx="453958" cy="888459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83BD32-947F-4959-A5EC-08AE3BF87715}"/>
                </a:ext>
              </a:extLst>
            </p:cNvPr>
            <p:cNvSpPr/>
            <p:nvPr/>
          </p:nvSpPr>
          <p:spPr>
            <a:xfrm>
              <a:off x="9066797" y="3158247"/>
              <a:ext cx="738684" cy="888459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AC83E1-4B7D-4185-8074-7CF9D64A2352}"/>
                </a:ext>
              </a:extLst>
            </p:cNvPr>
            <p:cNvSpPr/>
            <p:nvPr/>
          </p:nvSpPr>
          <p:spPr>
            <a:xfrm>
              <a:off x="10687455" y="3158247"/>
              <a:ext cx="413810" cy="888459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10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Calculating the Gradient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4"/>
            <a:ext cx="11018798" cy="5217425"/>
          </a:xfrm>
        </p:spPr>
        <p:txBody>
          <a:bodyPr>
            <a:normAutofit/>
          </a:bodyPr>
          <a:lstStyle/>
          <a:p>
            <a:r>
              <a:rPr lang="en-US" dirty="0"/>
              <a:t>The KKT conditions of the SVM training: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details: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9D199-4FBB-4EED-9BD8-0A3E98C6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32" y="2498177"/>
            <a:ext cx="4101075" cy="1655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BDD8A-C281-4B74-84FA-C685DD79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89" y="2616215"/>
            <a:ext cx="5123509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E68D4-39AA-4253-864A-74622022CA3C}"/>
                  </a:ext>
                </a:extLst>
              </p:cNvPr>
              <p:cNvSpPr txBox="1"/>
              <p:nvPr/>
            </p:nvSpPr>
            <p:spPr>
              <a:xfrm>
                <a:off x="6352673" y="2153472"/>
                <a:ext cx="320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training</m:t>
                    </m:r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E68D4-39AA-4253-864A-74622022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73" y="2153472"/>
                <a:ext cx="3207545" cy="400110"/>
              </a:xfrm>
              <a:prstGeom prst="rect">
                <a:avLst/>
              </a:prstGeom>
              <a:blipFill>
                <a:blip r:embed="rId5"/>
                <a:stretch>
                  <a:fillRect l="-1901" t="-7576" r="-5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BF09A5CA-0144-4563-9ABE-9C3070DAFDCD}"/>
              </a:ext>
            </a:extLst>
          </p:cNvPr>
          <p:cNvSpPr/>
          <p:nvPr/>
        </p:nvSpPr>
        <p:spPr>
          <a:xfrm rot="16200000">
            <a:off x="5611285" y="2665161"/>
            <a:ext cx="340030" cy="14011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20AB3-5A82-416A-91E3-DE5EFE61322E}"/>
              </a:ext>
            </a:extLst>
          </p:cNvPr>
          <p:cNvGrpSpPr/>
          <p:nvPr/>
        </p:nvGrpSpPr>
        <p:grpSpPr>
          <a:xfrm>
            <a:off x="7212718" y="4758634"/>
            <a:ext cx="4439861" cy="1821447"/>
            <a:chOff x="979632" y="4767290"/>
            <a:chExt cx="4439861" cy="182144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8AC4DD-D941-443F-9157-80D2DCE9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632" y="4767290"/>
              <a:ext cx="3607719" cy="12617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EDF753-10D3-4EF3-955F-00E213755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632" y="6215763"/>
              <a:ext cx="4439861" cy="372974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7920BD3-7FA2-468B-BEB7-A9F8BEFFDCC2}"/>
              </a:ext>
            </a:extLst>
          </p:cNvPr>
          <p:cNvSpPr/>
          <p:nvPr/>
        </p:nvSpPr>
        <p:spPr>
          <a:xfrm flipH="1">
            <a:off x="7841312" y="2590674"/>
            <a:ext cx="501740" cy="888459"/>
          </a:xfrm>
          <a:prstGeom prst="ellipse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F719C1-929C-4715-AFDE-CD0FD827872B}"/>
              </a:ext>
            </a:extLst>
          </p:cNvPr>
          <p:cNvSpPr/>
          <p:nvPr/>
        </p:nvSpPr>
        <p:spPr>
          <a:xfrm flipH="1">
            <a:off x="10502736" y="2594977"/>
            <a:ext cx="501740" cy="888459"/>
          </a:xfrm>
          <a:prstGeom prst="ellipse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82B9F-118E-4448-9ADC-0327DB1AB1C7}"/>
              </a:ext>
            </a:extLst>
          </p:cNvPr>
          <p:cNvSpPr/>
          <p:nvPr/>
        </p:nvSpPr>
        <p:spPr>
          <a:xfrm flipH="1">
            <a:off x="7739703" y="3360827"/>
            <a:ext cx="501740" cy="888459"/>
          </a:xfrm>
          <a:prstGeom prst="ellipse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9C999-2DBB-4583-8797-834E9415B6C0}"/>
              </a:ext>
            </a:extLst>
          </p:cNvPr>
          <p:cNvSpPr/>
          <p:nvPr/>
        </p:nvSpPr>
        <p:spPr>
          <a:xfrm>
            <a:off x="7035974" y="4697083"/>
            <a:ext cx="4616605" cy="204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8953ED-9090-4545-999F-DEFD0FFA3875}"/>
              </a:ext>
            </a:extLst>
          </p:cNvPr>
          <p:cNvGrpSpPr/>
          <p:nvPr/>
        </p:nvGrpSpPr>
        <p:grpSpPr>
          <a:xfrm>
            <a:off x="837485" y="4699187"/>
            <a:ext cx="5123509" cy="2042323"/>
            <a:chOff x="6658421" y="4671346"/>
            <a:chExt cx="5123509" cy="20423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29D5FD-E04A-43F1-8B02-24D2376B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5305" y="4736927"/>
              <a:ext cx="4319172" cy="857240"/>
            </a:xfrm>
            <a:prstGeom prst="rect">
              <a:avLst/>
            </a:prstGeom>
            <a:noFill/>
            <a:ln w="28575"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FA2D58-9FE6-4C86-811F-D1DB4ACA2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05602" y="5653533"/>
              <a:ext cx="5069642" cy="104858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CC4AD-2BE3-45F5-9111-433EA2C2CB92}"/>
                </a:ext>
              </a:extLst>
            </p:cNvPr>
            <p:cNvSpPr/>
            <p:nvPr/>
          </p:nvSpPr>
          <p:spPr>
            <a:xfrm>
              <a:off x="6658421" y="4671346"/>
              <a:ext cx="5123509" cy="20423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6DBB2E5-1CBF-445E-80E2-166E0D4C0503}"/>
              </a:ext>
            </a:extLst>
          </p:cNvPr>
          <p:cNvSpPr/>
          <p:nvPr/>
        </p:nvSpPr>
        <p:spPr>
          <a:xfrm>
            <a:off x="8992711" y="4110538"/>
            <a:ext cx="285505" cy="6877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0879DE-B44D-48E5-9AC2-4F441967B9C3}"/>
              </a:ext>
            </a:extLst>
          </p:cNvPr>
          <p:cNvSpPr/>
          <p:nvPr/>
        </p:nvSpPr>
        <p:spPr>
          <a:xfrm rot="5400000">
            <a:off x="6349147" y="4821875"/>
            <a:ext cx="298673" cy="10749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0FD-AD53-4A9C-9140-A4192B0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00" y="277919"/>
            <a:ext cx="1101879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Single Point Poisoning Against SVM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3F96-02BB-4C3C-A08D-F9D3E2B8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0" y="1640575"/>
            <a:ext cx="11018798" cy="4351338"/>
          </a:xfrm>
        </p:spPr>
        <p:txBody>
          <a:bodyPr>
            <a:normAutofit/>
          </a:bodyPr>
          <a:lstStyle/>
          <a:p>
            <a:r>
              <a:rPr lang="en-US" dirty="0"/>
              <a:t>Kernelization: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9ADDD-14E1-4A42-9D88-B376C590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4" y="2200890"/>
            <a:ext cx="6273833" cy="43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815</Words>
  <Application>Microsoft Office PowerPoint</Application>
  <PresentationFormat>Widescreen</PresentationFormat>
  <Paragraphs>165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Data Poisoning Attacks</vt:lpstr>
      <vt:lpstr>Difference from Evasion Attacks</vt:lpstr>
      <vt:lpstr>PowerPoint Presentation</vt:lpstr>
      <vt:lpstr>Preliminaries </vt:lpstr>
      <vt:lpstr>Preliminaries </vt:lpstr>
      <vt:lpstr>Single Point Poisoning Against SVM</vt:lpstr>
      <vt:lpstr>Calculating the Gradient</vt:lpstr>
      <vt:lpstr>Calculating the Gradient</vt:lpstr>
      <vt:lpstr>Single Point Poisoning Against SVM</vt:lpstr>
      <vt:lpstr>Experiments</vt:lpstr>
      <vt:lpstr>Future work</vt:lpstr>
      <vt:lpstr> </vt:lpstr>
      <vt:lpstr>Preliminaries</vt:lpstr>
      <vt:lpstr>Attacking Formulation</vt:lpstr>
      <vt:lpstr>Attacking Formulation</vt:lpstr>
      <vt:lpstr>Computing Optimal Attack Strategies</vt:lpstr>
      <vt:lpstr>Computing Optimal Attack Strategies</vt:lpstr>
      <vt:lpstr>Computing Optimal Attack Strategies</vt:lpstr>
      <vt:lpstr>Computing Optimal Attack Strategies</vt:lpstr>
      <vt:lpstr>Computing Optimal Attack Strategies</vt:lpstr>
      <vt:lpstr>Computing Optimal Attack Strategies</vt:lpstr>
      <vt:lpstr>Experiments</vt:lpstr>
      <vt:lpstr>Experiments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Poisoning Attacks</dc:title>
  <dc:creator>Hu, Xue</dc:creator>
  <cp:lastModifiedBy>HU Xue</cp:lastModifiedBy>
  <cp:revision>1</cp:revision>
  <dcterms:created xsi:type="dcterms:W3CDTF">2019-09-23T21:59:50Z</dcterms:created>
  <dcterms:modified xsi:type="dcterms:W3CDTF">2019-10-03T19:49:01Z</dcterms:modified>
</cp:coreProperties>
</file>