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277f5e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277f5e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277f5e0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277f5e0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277f5e0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277f5e0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277f5e0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d277f5e0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277f5e0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277f5e0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d277f5e0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d277f5e0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Sales Predictions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69150" y="4565950"/>
            <a:ext cx="3833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Rija Voloder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Stakeholders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Causes of high/low sales?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Timing/Holiday?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state?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to give the company Walmart proactive suggestions to maximize sales and aid in demand forecasting.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160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802900" y="11293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give included;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Holiday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Unemployment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Fuel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Sales (target)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658"/>
            <a:ext cx="9144003" cy="461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94%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with around $25000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572000" y="1152475"/>
            <a:ext cx="4251900" cy="335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Weaknesses: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General Predictions (no individual products)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General Demand Forecasting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17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5, 33, 38, 44?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Demand Forecasting Holiday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Deals After Christmas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Income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Study: Stores 2, 4, 13, 14, 20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5" y="2993325"/>
            <a:ext cx="5547876" cy="198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