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7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43B66B-78CB-8B42-BD82-01CCB31A665B}" type="datetimeFigureOut">
              <a:rPr lang="en-US" smtClean="0"/>
              <a:pPr/>
              <a:t>8/17/12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5B7A51-8F35-7D40-9343-DDFE71C57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ComPhy</a:t>
            </a:r>
            <a:r>
              <a:rPr lang="en-US" dirty="0" smtClean="0"/>
              <a:t> 2012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Rutger Vos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0" y="3821024"/>
            <a:ext cx="3422650" cy="2655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touch!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LinkedIn</a:t>
            </a:r>
            <a:r>
              <a:rPr lang="en-US" dirty="0" smtClean="0"/>
              <a:t> group</a:t>
            </a:r>
          </a:p>
          <a:p>
            <a:r>
              <a:rPr lang="en-US" dirty="0" err="1" smtClean="0"/>
              <a:t>Nescent.org</a:t>
            </a:r>
            <a:r>
              <a:rPr lang="en-US" dirty="0" smtClean="0"/>
              <a:t>, our </a:t>
            </a:r>
            <a:r>
              <a:rPr lang="en-US" dirty="0" err="1" smtClean="0"/>
              <a:t>wiki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rvosa</a:t>
            </a:r>
            <a:r>
              <a:rPr lang="en-US" dirty="0" smtClean="0"/>
              <a:t>, @</a:t>
            </a:r>
            <a:r>
              <a:rPr lang="en-US" dirty="0" err="1" smtClean="0"/>
              <a:t>nescent</a:t>
            </a:r>
            <a:r>
              <a:rPr lang="en-US" dirty="0" smtClean="0"/>
              <a:t>, @</a:t>
            </a:r>
            <a:r>
              <a:rPr lang="en-US" dirty="0" err="1" smtClean="0"/>
              <a:t>treebase</a:t>
            </a:r>
            <a:r>
              <a:rPr lang="en-US" dirty="0" smtClean="0"/>
              <a:t>, @</a:t>
            </a:r>
            <a:r>
              <a:rPr lang="en-US" dirty="0" err="1" smtClean="0"/>
              <a:t>phylofoundation</a:t>
            </a:r>
            <a:r>
              <a:rPr lang="en-US" dirty="0" smtClean="0"/>
              <a:t>, @</a:t>
            </a:r>
            <a:r>
              <a:rPr lang="en-US" dirty="0" err="1" smtClean="0"/>
              <a:t>museumnaturalis</a:t>
            </a:r>
            <a:r>
              <a:rPr lang="en-US" dirty="0" smtClean="0"/>
              <a:t>, etc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Biology is becoming a “Big Science” with large, multidimensional data sets</a:t>
            </a:r>
          </a:p>
          <a:p>
            <a:r>
              <a:rPr lang="en-US" dirty="0" smtClean="0"/>
              <a:t>Programming skill and databases will help you deal with these amounts of data:</a:t>
            </a:r>
          </a:p>
          <a:p>
            <a:pPr lvl="1"/>
            <a:r>
              <a:rPr lang="en-US" dirty="0" smtClean="0"/>
              <a:t>No clicking around, no handwork (faster, cleaner)</a:t>
            </a:r>
          </a:p>
          <a:p>
            <a:pPr lvl="1"/>
            <a:r>
              <a:rPr lang="en-US" dirty="0" smtClean="0"/>
              <a:t>You will re-do your work many times (easier)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and integrating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Your data are linked to</a:t>
            </a:r>
            <a:r>
              <a:rPr lang="en-US" dirty="0" smtClean="0"/>
              <a:t> things </a:t>
            </a:r>
            <a:r>
              <a:rPr lang="en-US" dirty="0" smtClean="0"/>
              <a:t>in the real world</a:t>
            </a:r>
          </a:p>
          <a:p>
            <a:r>
              <a:rPr lang="en-US" dirty="0" smtClean="0"/>
              <a:t>Make these links explicit:</a:t>
            </a:r>
          </a:p>
          <a:p>
            <a:pPr lvl="1"/>
            <a:r>
              <a:rPr lang="en-US" dirty="0" smtClean="0"/>
              <a:t>Links to taxon identifiers (NCBI)</a:t>
            </a:r>
          </a:p>
          <a:p>
            <a:pPr lvl="1"/>
            <a:r>
              <a:rPr lang="en-US" dirty="0" smtClean="0"/>
              <a:t>Links to sequences (</a:t>
            </a:r>
            <a:r>
              <a:rPr lang="en-US" dirty="0" err="1" smtClean="0"/>
              <a:t>GenBank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Links to trees and studies (TreeBASE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Your research will progress, you will change/add/delete things</a:t>
            </a:r>
          </a:p>
          <a:p>
            <a:r>
              <a:rPr lang="en-US" dirty="0" smtClean="0"/>
              <a:t>Pick the right tools to track this for you:</a:t>
            </a:r>
          </a:p>
          <a:p>
            <a:pPr lvl="1"/>
            <a:r>
              <a:rPr lang="en-US" dirty="0" smtClean="0"/>
              <a:t>Need to remember what you did</a:t>
            </a:r>
          </a:p>
          <a:p>
            <a:pPr lvl="1"/>
            <a:r>
              <a:rPr lang="en-US" dirty="0" smtClean="0"/>
              <a:t>Need to justify to others (collaborators, reviewers)</a:t>
            </a:r>
          </a:p>
          <a:p>
            <a:pPr lvl="1"/>
            <a:r>
              <a:rPr lang="en-US" dirty="0" smtClean="0"/>
              <a:t>May need to go “back in time”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and re-using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“Stand on the shoulders of giants”</a:t>
            </a:r>
          </a:p>
          <a:p>
            <a:r>
              <a:rPr lang="en-US" dirty="0" smtClean="0"/>
              <a:t>In a “Big Science”, we can’t do</a:t>
            </a:r>
            <a:r>
              <a:rPr lang="en-US" dirty="0" smtClean="0"/>
              <a:t> all on </a:t>
            </a:r>
            <a:r>
              <a:rPr lang="en-US" dirty="0" smtClean="0"/>
              <a:t>our own</a:t>
            </a:r>
          </a:p>
          <a:p>
            <a:r>
              <a:rPr lang="en-US" dirty="0" smtClean="0"/>
              <a:t>Identify ways to share and re-use data:</a:t>
            </a:r>
          </a:p>
          <a:p>
            <a:pPr lvl="1"/>
            <a:r>
              <a:rPr lang="en-US" dirty="0" smtClean="0"/>
              <a:t>TreeBASE</a:t>
            </a:r>
          </a:p>
          <a:p>
            <a:pPr lvl="1"/>
            <a:r>
              <a:rPr lang="en-US" dirty="0" smtClean="0"/>
              <a:t>Dryad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(Also version control systems!)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dirty="0" smtClean="0"/>
              <a:t>Phyloinformatics applies the principles of scaling up, integrating, sharing and re-using to the problem of phylogeny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3940076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O. R. P. </a:t>
            </a:r>
            <a:r>
              <a:rPr lang="en-US" dirty="0" err="1" smtClean="0"/>
              <a:t>Bininda-Emonds</a:t>
            </a:r>
            <a:r>
              <a:rPr lang="en-US" dirty="0" smtClean="0"/>
              <a:t>, M. </a:t>
            </a:r>
            <a:r>
              <a:rPr lang="en-US" dirty="0" err="1" smtClean="0"/>
              <a:t>Cardillo</a:t>
            </a:r>
            <a:r>
              <a:rPr lang="en-US" dirty="0" smtClean="0"/>
              <a:t>, K. E. Jones, R. D. E. </a:t>
            </a:r>
            <a:r>
              <a:rPr lang="en-US" dirty="0" err="1" smtClean="0"/>
              <a:t>MacPhee</a:t>
            </a:r>
            <a:r>
              <a:rPr lang="en-US" dirty="0" smtClean="0"/>
              <a:t>, R. M. D. Beck, R. </a:t>
            </a:r>
            <a:r>
              <a:rPr lang="en-US" dirty="0" err="1" smtClean="0"/>
              <a:t>Grenyer</a:t>
            </a:r>
            <a:r>
              <a:rPr lang="en-US" dirty="0" smtClean="0"/>
              <a:t>, S. A. Price, R. A. Vos, J. L. </a:t>
            </a:r>
            <a:r>
              <a:rPr lang="en-US" dirty="0" err="1" smtClean="0"/>
              <a:t>Gittleman</a:t>
            </a:r>
            <a:r>
              <a:rPr lang="en-US" dirty="0" smtClean="0"/>
              <a:t> and A. Purvis, 2007. The delayed rise of present-day mammals. Nature 446: 507-512.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951609"/>
            <a:ext cx="4241800" cy="422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applying the principles of phyloinformatics we can do things like:</a:t>
            </a:r>
          </a:p>
          <a:p>
            <a:pPr lvl="1"/>
            <a:r>
              <a:rPr lang="en-US" dirty="0" smtClean="0"/>
              <a:t>Get the tree for a set of names (even with misspellings, synonyms)</a:t>
            </a:r>
          </a:p>
          <a:p>
            <a:pPr lvl="1"/>
            <a:r>
              <a:rPr lang="en-US" dirty="0" smtClean="0"/>
              <a:t>Use it for gene tree/species tree reconciliation</a:t>
            </a:r>
          </a:p>
          <a:p>
            <a:pPr lvl="1"/>
            <a:r>
              <a:rPr lang="en-US" dirty="0" smtClean="0"/>
              <a:t>Comparative analysis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800601"/>
            <a:ext cx="6069541" cy="15891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involved!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Participate in the phyloinformatics community:</a:t>
            </a:r>
          </a:p>
          <a:p>
            <a:pPr lvl="1"/>
            <a:r>
              <a:rPr lang="en-US" dirty="0" smtClean="0"/>
              <a:t>Share data </a:t>
            </a:r>
          </a:p>
          <a:p>
            <a:pPr lvl="1"/>
            <a:r>
              <a:rPr lang="en-US" dirty="0" smtClean="0"/>
              <a:t>Share open source code</a:t>
            </a:r>
          </a:p>
          <a:p>
            <a:pPr lvl="1"/>
            <a:r>
              <a:rPr lang="en-US" dirty="0" smtClean="0"/>
              <a:t>Collaborate</a:t>
            </a:r>
            <a:endParaRPr lang="en-US" dirty="0"/>
          </a:p>
        </p:txBody>
      </p:sp>
      <p:pic>
        <p:nvPicPr>
          <p:cNvPr id="4" name="Picture 3" descr="gso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9080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82</TotalTime>
  <Words>388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ComPhy 2012 What did we learn?</vt:lpstr>
      <vt:lpstr>Scaling up</vt:lpstr>
      <vt:lpstr>Normalizing and integrating</vt:lpstr>
      <vt:lpstr>Versioning</vt:lpstr>
      <vt:lpstr>Sharing and re-using</vt:lpstr>
      <vt:lpstr>Phyloinformatics</vt:lpstr>
      <vt:lpstr>Example</vt:lpstr>
      <vt:lpstr>What’s next?</vt:lpstr>
      <vt:lpstr>Get involved!</vt:lpstr>
      <vt:lpstr>Stay in touch!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PhyloInformatic workflows</dc:title>
  <dc:creator>Rutger Vos</dc:creator>
  <cp:lastModifiedBy>Rutger Vos</cp:lastModifiedBy>
  <cp:revision>11</cp:revision>
  <dcterms:created xsi:type="dcterms:W3CDTF">2012-08-17T08:37:40Z</dcterms:created>
  <dcterms:modified xsi:type="dcterms:W3CDTF">2012-08-17T08:41:14Z</dcterms:modified>
</cp:coreProperties>
</file>