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5" r:id="rId5"/>
    <p:sldMasterId id="2147483713" r:id="rId6"/>
  </p:sldMasterIdLst>
  <p:notesMasterIdLst>
    <p:notesMasterId r:id="rId15"/>
  </p:notesMasterIdLst>
  <p:sldIdLst>
    <p:sldId id="284" r:id="rId7"/>
    <p:sldId id="285" r:id="rId8"/>
    <p:sldId id="319" r:id="rId9"/>
    <p:sldId id="320" r:id="rId10"/>
    <p:sldId id="321" r:id="rId11"/>
    <p:sldId id="322" r:id="rId12"/>
    <p:sldId id="323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557"/>
    <a:srgbClr val="5C6E87"/>
    <a:srgbClr val="7F1018"/>
    <a:srgbClr val="4A5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13BB8-46D9-4FEF-B472-902B49C57DA7}" v="4" dt="2024-03-21T10:22:1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 Kurane" userId="896707ee-129b-472b-ba12-eb1f37f517d8" providerId="ADAL" clId="{2C09772A-B4B7-4D87-AB31-E52684EC7414}"/>
    <pc:docChg chg="addSld">
      <pc:chgData name="Jyoti Kurane" userId="896707ee-129b-472b-ba12-eb1f37f517d8" providerId="ADAL" clId="{2C09772A-B4B7-4D87-AB31-E52684EC7414}" dt="2024-03-21T10:28:43.252" v="0" actId="680"/>
      <pc:docMkLst>
        <pc:docMk/>
      </pc:docMkLst>
      <pc:sldChg chg="new">
        <pc:chgData name="Jyoti Kurane" userId="896707ee-129b-472b-ba12-eb1f37f517d8" providerId="ADAL" clId="{2C09772A-B4B7-4D87-AB31-E52684EC7414}" dt="2024-03-21T10:28:43.252" v="0" actId="680"/>
        <pc:sldMkLst>
          <pc:docMk/>
          <pc:sldMk cId="4241643164" sldId="32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4A4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1C-43E0-8BD1-6336D1295C11}"/>
              </c:ext>
            </c:extLst>
          </c:dPt>
          <c:dPt>
            <c:idx val="1"/>
            <c:bubble3D val="0"/>
            <c:spPr>
              <a:solidFill>
                <a:srgbClr val="4A5D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1C-43E0-8BD1-6336D1295C11}"/>
              </c:ext>
            </c:extLst>
          </c:dPt>
          <c:dPt>
            <c:idx val="2"/>
            <c:bubble3D val="0"/>
            <c:spPr>
              <a:solidFill>
                <a:srgbClr val="97A2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1C-43E0-8BD1-6336D1295C11}"/>
              </c:ext>
            </c:extLst>
          </c:dPt>
          <c:dPt>
            <c:idx val="3"/>
            <c:bubble3D val="0"/>
            <c:spPr>
              <a:solidFill>
                <a:srgbClr val="D134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1C-43E0-8BD1-6336D1295C11}"/>
              </c:ext>
            </c:extLst>
          </c:dPt>
          <c:dPt>
            <c:idx val="4"/>
            <c:bubble3D val="0"/>
            <c:spPr>
              <a:solidFill>
                <a:srgbClr val="EB616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F1C-43E0-8BD1-6336D1295C11}"/>
              </c:ext>
            </c:extLst>
          </c:dPt>
          <c:dPt>
            <c:idx val="5"/>
            <c:bubble3D val="0"/>
            <c:spPr>
              <a:solidFill>
                <a:srgbClr val="EE7A8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F1C-43E0-8BD1-6336D1295C11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F1C-43E0-8BD1-6336D1295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2F1C6-3E21-4787-8D53-FF2FA99C8AC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A1296-1F03-4DA8-BDA0-8E2B4AA8E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74C36-A0AE-AA9E-59BF-A2C0E8688A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438" y="3391051"/>
            <a:ext cx="11367362" cy="6619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800" b="0">
                <a:solidFill>
                  <a:srgbClr val="1D3557"/>
                </a:solidFill>
                <a:latin typeface="+mn-lt"/>
              </a:defRPr>
            </a:lvl1pPr>
            <a:lvl2pPr marL="457200" indent="0">
              <a:buFontTx/>
              <a:buNone/>
              <a:defRPr sz="3600" b="1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 b="1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 b="1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60F4C1-B4BF-0A1E-7C79-D06B526216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1225" y="4275209"/>
            <a:ext cx="4280535" cy="2079117"/>
          </a:xfrm>
          <a:prstGeom prst="rect">
            <a:avLst/>
          </a:prstGeom>
        </p:spPr>
      </p:pic>
      <p:pic>
        <p:nvPicPr>
          <p:cNvPr id="11" name="Picture 10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2F010FD8-954D-85CB-F7D9-E0DBCCB2EB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51" y="4189865"/>
            <a:ext cx="932498" cy="6781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66602-3A09-96B1-9727-7A60264D9112}"/>
              </a:ext>
            </a:extLst>
          </p:cNvPr>
          <p:cNvCxnSpPr/>
          <p:nvPr userDrawn="1"/>
        </p:nvCxnSpPr>
        <p:spPr>
          <a:xfrm>
            <a:off x="527163" y="4125946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3">
            <a:extLst>
              <a:ext uri="{FF2B5EF4-FFF2-40B4-BE49-F238E27FC236}">
                <a16:creationId xmlns:a16="http://schemas.microsoft.com/office/drawing/2014/main" id="{1A60E3D7-23A0-95E3-1BCC-39BB8E32201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163" y="2048727"/>
            <a:ext cx="2022488" cy="66119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191AF5B-46C8-0928-2AC0-BB46BA95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6161C-B431-DE98-EB2C-6F9D41FBEACC}"/>
              </a:ext>
            </a:extLst>
          </p:cNvPr>
          <p:cNvSpPr/>
          <p:nvPr userDrawn="1"/>
        </p:nvSpPr>
        <p:spPr>
          <a:xfrm>
            <a:off x="6007261" y="0"/>
            <a:ext cx="6184739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CFCBFEB3-B789-83BE-052D-07A6D5F89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3" y="5749487"/>
            <a:ext cx="888705" cy="64633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96D9D1-4298-5D36-2AF5-266EF8E6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735" y="1766501"/>
            <a:ext cx="5435389" cy="3805621"/>
          </a:xfrm>
        </p:spPr>
        <p:txBody>
          <a:bodyPr/>
          <a:lstStyle>
            <a:lvl1pPr marL="0" indent="0">
              <a:buNone/>
              <a:defRPr sz="1600">
                <a:solidFill>
                  <a:srgbClr val="4A5D7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0FCAD-1386-AEF9-2A6A-8A92B85894CC}"/>
              </a:ext>
            </a:extLst>
          </p:cNvPr>
          <p:cNvSpPr/>
          <p:nvPr userDrawn="1"/>
        </p:nvSpPr>
        <p:spPr>
          <a:xfrm>
            <a:off x="5691501" y="922240"/>
            <a:ext cx="6043299" cy="5013517"/>
          </a:xfrm>
          <a:prstGeom prst="roundRect">
            <a:avLst>
              <a:gd name="adj" fmla="val 8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D2B661D-BA0F-27E3-33C2-E126067CE7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7869" y="2738710"/>
            <a:ext cx="1598443" cy="51786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1C5E219-E9E1-EE50-BC42-9636E29251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07869" y="1759909"/>
            <a:ext cx="1598443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200A7E0-E163-D484-D31D-5E2D9E07A0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482" y="2722167"/>
            <a:ext cx="1598443" cy="51786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12D4EED4-EEA3-2711-E4AD-856C08604A4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112482" y="1743366"/>
            <a:ext cx="1598443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1412A965-41BB-C7E6-F73B-C3D72B126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07869" y="4596802"/>
            <a:ext cx="1598443" cy="51786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Content Placeholder 24">
            <a:extLst>
              <a:ext uri="{FF2B5EF4-FFF2-40B4-BE49-F238E27FC236}">
                <a16:creationId xmlns:a16="http://schemas.microsoft.com/office/drawing/2014/main" id="{2D5717E0-51CE-390D-97A1-E7642CD1729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707869" y="3618001"/>
            <a:ext cx="1598443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00013335-FDEE-D83D-0739-06E12508ACA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482" y="4580259"/>
            <a:ext cx="1598443" cy="51786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Content Placeholder 24">
            <a:extLst>
              <a:ext uri="{FF2B5EF4-FFF2-40B4-BE49-F238E27FC236}">
                <a16:creationId xmlns:a16="http://schemas.microsoft.com/office/drawing/2014/main" id="{1AC9B67E-F1F8-9296-DA36-C8BE3ABFD75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112482" y="3601458"/>
            <a:ext cx="1598443" cy="914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AD63089-D279-FE0F-0679-FFCDC43A8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FB2EC9-F0DF-DE69-F4DA-8CD291F9AC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736" y="922240"/>
            <a:ext cx="5435388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97D6E9-C603-3947-5AF2-E1C5375B50CA}"/>
              </a:ext>
            </a:extLst>
          </p:cNvPr>
          <p:cNvCxnSpPr>
            <a:cxnSpLocks/>
          </p:cNvCxnSpPr>
          <p:nvPr userDrawn="1"/>
        </p:nvCxnSpPr>
        <p:spPr>
          <a:xfrm>
            <a:off x="306588" y="1563832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9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43C16D96-1ADB-AE2F-795A-15712D942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07" y="4469739"/>
            <a:ext cx="1624585" cy="908909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8B0C4F8-4D7C-5732-EC2A-40D51AC5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21D56-8A18-34FB-8B8D-E8363945919D}"/>
              </a:ext>
            </a:extLst>
          </p:cNvPr>
          <p:cNvSpPr txBox="1"/>
          <p:nvPr userDrawn="1"/>
        </p:nvSpPr>
        <p:spPr>
          <a:xfrm>
            <a:off x="567344" y="1083076"/>
            <a:ext cx="1967346" cy="299258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n-US" sz="20000" dirty="0">
                <a:solidFill>
                  <a:srgbClr val="D1344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“</a:t>
            </a:r>
            <a:endParaRPr lang="en-US" sz="20000" dirty="0">
              <a:solidFill>
                <a:srgbClr val="67778D"/>
              </a:solidFill>
              <a:latin typeface="Red hat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DB94C2E-6989-F615-14A9-77F272C62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96" y="2579367"/>
            <a:ext cx="9241954" cy="375018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D355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23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9FBBFF8-A806-B8E7-5344-7F60E0C0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196" y="2579367"/>
            <a:ext cx="7927504" cy="375018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D355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420E2-B875-DEF4-83A7-6FB8924C40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1721" y="1040083"/>
            <a:ext cx="2593079" cy="4982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BB4AD-AF4E-C416-A66C-605D8EF329F8}"/>
              </a:ext>
            </a:extLst>
          </p:cNvPr>
          <p:cNvSpPr txBox="1"/>
          <p:nvPr userDrawn="1"/>
        </p:nvSpPr>
        <p:spPr>
          <a:xfrm>
            <a:off x="567344" y="1083076"/>
            <a:ext cx="1967346" cy="299258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n-US" sz="20000" dirty="0">
                <a:solidFill>
                  <a:srgbClr val="D1344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“</a:t>
            </a:r>
            <a:endParaRPr lang="en-US" sz="20000" dirty="0">
              <a:solidFill>
                <a:srgbClr val="67778D"/>
              </a:solidFill>
              <a:latin typeface="Red ha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4A07B2-2882-E187-922F-C2DE8134F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A7243-5930-387B-14D8-6E744AE9C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9C079-F59B-EDBE-310E-BFAA65182637}"/>
              </a:ext>
            </a:extLst>
          </p:cNvPr>
          <p:cNvCxnSpPr>
            <a:cxnSpLocks/>
          </p:cNvCxnSpPr>
          <p:nvPr userDrawn="1"/>
        </p:nvCxnSpPr>
        <p:spPr>
          <a:xfrm flipH="1">
            <a:off x="980626" y="4015090"/>
            <a:ext cx="10230748" cy="0"/>
          </a:xfrm>
          <a:prstGeom prst="line">
            <a:avLst/>
          </a:prstGeom>
          <a:ln w="152400" cap="rnd">
            <a:solidFill>
              <a:srgbClr val="AEB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EA0A66-81D4-BD5C-8C43-E2E3B3B4FA00}"/>
              </a:ext>
            </a:extLst>
          </p:cNvPr>
          <p:cNvCxnSpPr>
            <a:cxnSpLocks/>
          </p:cNvCxnSpPr>
          <p:nvPr userDrawn="1"/>
        </p:nvCxnSpPr>
        <p:spPr>
          <a:xfrm flipV="1">
            <a:off x="967689" y="2496352"/>
            <a:ext cx="0" cy="1518738"/>
          </a:xfrm>
          <a:prstGeom prst="line">
            <a:avLst/>
          </a:prstGeom>
          <a:ln w="1524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17A0F9-6ACC-B245-4AC3-C39A156BA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3689479" y="4015090"/>
            <a:ext cx="0" cy="1471009"/>
          </a:xfrm>
          <a:prstGeom prst="line">
            <a:avLst/>
          </a:prstGeom>
          <a:ln w="1524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BA4321-BE21-B43E-33A8-6683A144E3B4}"/>
              </a:ext>
            </a:extLst>
          </p:cNvPr>
          <p:cNvCxnSpPr>
            <a:cxnSpLocks/>
          </p:cNvCxnSpPr>
          <p:nvPr userDrawn="1"/>
        </p:nvCxnSpPr>
        <p:spPr>
          <a:xfrm flipV="1">
            <a:off x="8865961" y="4015090"/>
            <a:ext cx="0" cy="1523183"/>
          </a:xfrm>
          <a:prstGeom prst="line">
            <a:avLst/>
          </a:prstGeom>
          <a:ln w="1524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8577C-8BB5-DEC8-D9D4-16EB5A6226B5}"/>
              </a:ext>
            </a:extLst>
          </p:cNvPr>
          <p:cNvCxnSpPr>
            <a:cxnSpLocks/>
          </p:cNvCxnSpPr>
          <p:nvPr userDrawn="1"/>
        </p:nvCxnSpPr>
        <p:spPr>
          <a:xfrm flipV="1">
            <a:off x="6303139" y="2579415"/>
            <a:ext cx="0" cy="1435675"/>
          </a:xfrm>
          <a:prstGeom prst="line">
            <a:avLst/>
          </a:prstGeom>
          <a:ln w="1524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4CF0268-6EA8-05CA-F3EB-E719FD672ECC}"/>
              </a:ext>
            </a:extLst>
          </p:cNvPr>
          <p:cNvSpPr/>
          <p:nvPr userDrawn="1"/>
        </p:nvSpPr>
        <p:spPr>
          <a:xfrm>
            <a:off x="896509" y="3936653"/>
            <a:ext cx="145443" cy="145443"/>
          </a:xfrm>
          <a:prstGeom prst="ellipse">
            <a:avLst/>
          </a:prstGeom>
          <a:solidFill>
            <a:srgbClr val="1D355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204A83-2F78-6046-83C8-79BED3565844}"/>
              </a:ext>
            </a:extLst>
          </p:cNvPr>
          <p:cNvSpPr/>
          <p:nvPr userDrawn="1"/>
        </p:nvSpPr>
        <p:spPr>
          <a:xfrm>
            <a:off x="3618058" y="3946178"/>
            <a:ext cx="145443" cy="145443"/>
          </a:xfrm>
          <a:prstGeom prst="ellipse">
            <a:avLst/>
          </a:prstGeom>
          <a:solidFill>
            <a:srgbClr val="1D355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95102-D73E-43CA-9948-E78A45E5E7D6}"/>
              </a:ext>
            </a:extLst>
          </p:cNvPr>
          <p:cNvSpPr/>
          <p:nvPr userDrawn="1"/>
        </p:nvSpPr>
        <p:spPr>
          <a:xfrm>
            <a:off x="6230417" y="3938994"/>
            <a:ext cx="145443" cy="145443"/>
          </a:xfrm>
          <a:prstGeom prst="ellipse">
            <a:avLst/>
          </a:prstGeom>
          <a:solidFill>
            <a:srgbClr val="1D355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C5124C-66A4-ACE3-ECB3-B8BE96ADBF93}"/>
              </a:ext>
            </a:extLst>
          </p:cNvPr>
          <p:cNvSpPr/>
          <p:nvPr userDrawn="1"/>
        </p:nvSpPr>
        <p:spPr>
          <a:xfrm>
            <a:off x="8793239" y="3946178"/>
            <a:ext cx="145443" cy="145443"/>
          </a:xfrm>
          <a:prstGeom prst="ellipse">
            <a:avLst/>
          </a:prstGeom>
          <a:solidFill>
            <a:srgbClr val="1D355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79939A63-AE52-AC9F-503D-5F2044FAC1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3" y="1073246"/>
            <a:ext cx="1122713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862D0-F728-DD2C-1CC0-EABD173D0FB9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8311C517-0484-922D-4DCE-EC468811A5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257023" y="2579415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E012E13-C13E-FD6F-92BC-41417F630F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257024" y="2891806"/>
            <a:ext cx="2354566" cy="7190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996A6FB8-8F2B-885F-6E2B-CE4099CA60F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92472" y="2579415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A2439EB-2691-325B-87A4-28A0EED8733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92473" y="2891806"/>
            <a:ext cx="2354566" cy="7190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28C6B3C-ABE2-77CC-F963-2F8C7E157C4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021293" y="4362511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0899402B-0D5F-7C8A-1D6D-7D9480E775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021294" y="4674902"/>
            <a:ext cx="2354566" cy="7190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B05DE86-8DD2-5CF1-949E-E024ECF177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197774" y="4362511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0C708364-40A2-C2C3-643D-424C2F4A8FA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197775" y="4674902"/>
            <a:ext cx="2354566" cy="7190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4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C7497-1311-F440-943C-03C2C4B8D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 descr="timeline">
            <a:extLst>
              <a:ext uri="{FF2B5EF4-FFF2-40B4-BE49-F238E27FC236}">
                <a16:creationId xmlns:a16="http://schemas.microsoft.com/office/drawing/2014/main" id="{4EC60EFC-30D8-FE65-E74C-AC1216AB4E58}"/>
              </a:ext>
            </a:extLst>
          </p:cNvPr>
          <p:cNvCxnSpPr>
            <a:cxnSpLocks/>
            <a:stCxn id="8" idx="6"/>
            <a:endCxn id="5" idx="2"/>
          </p:cNvCxnSpPr>
          <p:nvPr userDrawn="1"/>
        </p:nvCxnSpPr>
        <p:spPr>
          <a:xfrm flipH="1">
            <a:off x="1434661" y="3832555"/>
            <a:ext cx="9317820" cy="0"/>
          </a:xfrm>
          <a:prstGeom prst="line">
            <a:avLst/>
          </a:prstGeom>
          <a:noFill/>
          <a:ln w="28575" cap="flat" cmpd="sng" algn="ctr">
            <a:solidFill>
              <a:srgbClr val="E8EBEE"/>
            </a:solidFill>
            <a:prstDash val="solid"/>
            <a:miter lim="800000"/>
          </a:ln>
          <a:effectLst/>
        </p:spPr>
      </p:cxnSp>
      <p:sp>
        <p:nvSpPr>
          <p:cNvPr id="5" name="Oval 4" descr="timeline markers">
            <a:extLst>
              <a:ext uri="{FF2B5EF4-FFF2-40B4-BE49-F238E27FC236}">
                <a16:creationId xmlns:a16="http://schemas.microsoft.com/office/drawing/2014/main" id="{6CD24EF3-165B-45F0-4202-0311942BDAC3}"/>
              </a:ext>
            </a:extLst>
          </p:cNvPr>
          <p:cNvSpPr/>
          <p:nvPr userDrawn="1"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A9B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Oval 5" descr="timeline markers">
            <a:extLst>
              <a:ext uri="{FF2B5EF4-FFF2-40B4-BE49-F238E27FC236}">
                <a16:creationId xmlns:a16="http://schemas.microsoft.com/office/drawing/2014/main" id="{4018EE2D-299C-AA97-27D3-41022543D3FC}"/>
              </a:ext>
            </a:extLst>
          </p:cNvPr>
          <p:cNvSpPr/>
          <p:nvPr userDrawn="1"/>
        </p:nvSpPr>
        <p:spPr>
          <a:xfrm>
            <a:off x="4487518" y="3748073"/>
            <a:ext cx="168964" cy="16896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A9B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Oval 6" descr="timeline markers">
            <a:extLst>
              <a:ext uri="{FF2B5EF4-FFF2-40B4-BE49-F238E27FC236}">
                <a16:creationId xmlns:a16="http://schemas.microsoft.com/office/drawing/2014/main" id="{7105F43C-F37A-E8CA-51B4-F072F0EAB8BC}"/>
              </a:ext>
            </a:extLst>
          </p:cNvPr>
          <p:cNvSpPr/>
          <p:nvPr userDrawn="1"/>
        </p:nvSpPr>
        <p:spPr>
          <a:xfrm>
            <a:off x="7535518" y="3748073"/>
            <a:ext cx="168964" cy="16896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A9B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" name="Oval 7" descr="timeline markers">
            <a:extLst>
              <a:ext uri="{FF2B5EF4-FFF2-40B4-BE49-F238E27FC236}">
                <a16:creationId xmlns:a16="http://schemas.microsoft.com/office/drawing/2014/main" id="{3AFB1E4C-A05F-A19B-8FF8-FE9C941775A1}"/>
              </a:ext>
            </a:extLst>
          </p:cNvPr>
          <p:cNvSpPr/>
          <p:nvPr userDrawn="1"/>
        </p:nvSpPr>
        <p:spPr>
          <a:xfrm>
            <a:off x="10583517" y="3748073"/>
            <a:ext cx="168964" cy="16896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A9B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65E64702-6364-87D9-04CB-1E49A66BFB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3" y="1073246"/>
            <a:ext cx="1122713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2B3141-997E-014C-7F10-8147479B3370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4">
            <a:extLst>
              <a:ext uri="{FF2B5EF4-FFF2-40B4-BE49-F238E27FC236}">
                <a16:creationId xmlns:a16="http://schemas.microsoft.com/office/drawing/2014/main" id="{9D044CB1-167E-D578-4B44-71C4D2B04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17235" y="2338746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34">
            <a:extLst>
              <a:ext uri="{FF2B5EF4-FFF2-40B4-BE49-F238E27FC236}">
                <a16:creationId xmlns:a16="http://schemas.microsoft.com/office/drawing/2014/main" id="{BE264624-DEAD-BE98-C508-7EA7024FF6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965235" y="2393595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34">
            <a:extLst>
              <a:ext uri="{FF2B5EF4-FFF2-40B4-BE49-F238E27FC236}">
                <a16:creationId xmlns:a16="http://schemas.microsoft.com/office/drawing/2014/main" id="{4713079B-2DF8-524F-5F88-1168A8B2F64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015956" y="2393595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34">
            <a:extLst>
              <a:ext uri="{FF2B5EF4-FFF2-40B4-BE49-F238E27FC236}">
                <a16:creationId xmlns:a16="http://schemas.microsoft.com/office/drawing/2014/main" id="{9E19FA33-809E-301A-0132-CFA840A820F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066677" y="2393595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73512214-B582-816E-698D-042E7E80E0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7377" y="4204346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5F774188-479A-C8FC-8D3B-2559F3A29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78" y="4516737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A35F2F8-1FCF-8E7C-34DD-843621E3525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383225" y="4228608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98FD77FD-BEBB-CA57-CFEC-944E9B6B5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83226" y="4540999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910ABF-26F1-6670-5883-D2A229EB7D1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54208" y="4228608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CF87510-7EEB-D880-FDA6-D3391C507F5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4209" y="4540999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76CAD60E-68E0-F514-9E15-0F0FBACDC4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25191" y="4228608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C02407B-7462-0D32-CC2C-DC61A369CE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525192" y="4540999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1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6" descr="Blue rectangle">
            <a:extLst>
              <a:ext uri="{FF2B5EF4-FFF2-40B4-BE49-F238E27FC236}">
                <a16:creationId xmlns:a16="http://schemas.microsoft.com/office/drawing/2014/main" id="{ED2C6A69-F501-1E18-1EE2-62DE945BB847}"/>
              </a:ext>
            </a:extLst>
          </p:cNvPr>
          <p:cNvSpPr/>
          <p:nvPr userDrawn="1"/>
        </p:nvSpPr>
        <p:spPr>
          <a:xfrm>
            <a:off x="6250669" y="-566"/>
            <a:ext cx="5184775" cy="6858566"/>
          </a:xfrm>
          <a:prstGeom prst="roundRect">
            <a:avLst>
              <a:gd name="adj" fmla="val 0"/>
            </a:avLst>
          </a:prstGeom>
          <a:solidFill>
            <a:srgbClr val="E63946"/>
          </a:solidFill>
          <a:effectLst>
            <a:softEdge rad="0"/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B5325766-8C86-331F-1DAF-8DAC034D6E1B}"/>
              </a:ext>
            </a:extLst>
          </p:cNvPr>
          <p:cNvSpPr txBox="1">
            <a:spLocks/>
          </p:cNvSpPr>
          <p:nvPr userDrawn="1"/>
        </p:nvSpPr>
        <p:spPr>
          <a:xfrm>
            <a:off x="6688687" y="756005"/>
            <a:ext cx="4770591" cy="646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n-US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spc="100" baseline="0">
                <a:latin typeface="Red ha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F2ADF-C070-7C16-C6F3-12742B6AA6B8}"/>
              </a:ext>
            </a:extLst>
          </p:cNvPr>
          <p:cNvSpPr txBox="1">
            <a:spLocks/>
          </p:cNvSpPr>
          <p:nvPr userDrawn="1"/>
        </p:nvSpPr>
        <p:spPr>
          <a:xfrm>
            <a:off x="6967202" y="2487190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E80A050-48EE-B1A8-C6C4-3D3A3AE47648}"/>
              </a:ext>
            </a:extLst>
          </p:cNvPr>
          <p:cNvSpPr txBox="1">
            <a:spLocks/>
          </p:cNvSpPr>
          <p:nvPr userDrawn="1"/>
        </p:nvSpPr>
        <p:spPr>
          <a:xfrm>
            <a:off x="6967202" y="3156681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3C49C67-EAC8-5391-5B1F-BA038C679E5E}"/>
              </a:ext>
            </a:extLst>
          </p:cNvPr>
          <p:cNvSpPr txBox="1">
            <a:spLocks/>
          </p:cNvSpPr>
          <p:nvPr userDrawn="1"/>
        </p:nvSpPr>
        <p:spPr>
          <a:xfrm>
            <a:off x="6967202" y="3806943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A21249FF-F582-183C-B39A-C6DF7558E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4966" y="3687175"/>
            <a:ext cx="556828" cy="556828"/>
          </a:xfrm>
          <a:prstGeom prst="rect">
            <a:avLst/>
          </a:prstGeom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0D145E2-6774-6657-EDFA-5965F75AD55A}"/>
              </a:ext>
            </a:extLst>
          </p:cNvPr>
          <p:cNvSpPr txBox="1">
            <a:spLocks/>
          </p:cNvSpPr>
          <p:nvPr userDrawn="1"/>
        </p:nvSpPr>
        <p:spPr>
          <a:xfrm>
            <a:off x="6967202" y="4530572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D76E53C2-548B-C574-E7DF-31F9C4CE9117}"/>
              </a:ext>
            </a:extLst>
          </p:cNvPr>
          <p:cNvSpPr txBox="1">
            <a:spLocks/>
          </p:cNvSpPr>
          <p:nvPr userDrawn="1"/>
        </p:nvSpPr>
        <p:spPr>
          <a:xfrm>
            <a:off x="7253416" y="5112164"/>
            <a:ext cx="2067751" cy="335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Red hat"/>
              </a:rPr>
              <a:t>Lorem ipsum dolor </a:t>
            </a:r>
          </a:p>
        </p:txBody>
      </p:sp>
      <p:pic>
        <p:nvPicPr>
          <p:cNvPr id="31" name="Picture Placeholder 27" descr="Check icon">
            <a:extLst>
              <a:ext uri="{FF2B5EF4-FFF2-40B4-BE49-F238E27FC236}">
                <a16:creationId xmlns:a16="http://schemas.microsoft.com/office/drawing/2014/main" id="{515E7FCB-E0C6-7EC3-49C1-B82F900A7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6472" y="4390506"/>
            <a:ext cx="556828" cy="556828"/>
          </a:xfrm>
          <a:prstGeom prst="rect">
            <a:avLst/>
          </a:prstGeom>
        </p:spPr>
      </p:pic>
      <p:pic>
        <p:nvPicPr>
          <p:cNvPr id="32" name="Picture Placeholder 27" descr="Check icon">
            <a:extLst>
              <a:ext uri="{FF2B5EF4-FFF2-40B4-BE49-F238E27FC236}">
                <a16:creationId xmlns:a16="http://schemas.microsoft.com/office/drawing/2014/main" id="{3346A962-D6A6-0DA2-4945-7723C92C5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014" y="4992396"/>
            <a:ext cx="556828" cy="556828"/>
          </a:xfrm>
          <a:prstGeom prst="rect">
            <a:avLst/>
          </a:prstGeom>
        </p:spPr>
      </p:pic>
      <p:pic>
        <p:nvPicPr>
          <p:cNvPr id="33" name="Content Placeholder 6" descr="People's hands">
            <a:extLst>
              <a:ext uri="{FF2B5EF4-FFF2-40B4-BE49-F238E27FC236}">
                <a16:creationId xmlns:a16="http://schemas.microsoft.com/office/drawing/2014/main" id="{417F3F53-EB9D-58C8-AAA9-01D242C92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  <a:prstGeom prst="rect">
            <a:avLst/>
          </a:prstGeom>
        </p:spPr>
      </p:pic>
      <p:sp>
        <p:nvSpPr>
          <p:cNvPr id="34" name="object 3" descr="Beige rectangle">
            <a:extLst>
              <a:ext uri="{FF2B5EF4-FFF2-40B4-BE49-F238E27FC236}">
                <a16:creationId xmlns:a16="http://schemas.microsoft.com/office/drawing/2014/main" id="{8EE84C3D-88EE-17D3-8755-6E65F2365780}"/>
              </a:ext>
            </a:extLst>
          </p:cNvPr>
          <p:cNvSpPr/>
          <p:nvPr userDrawn="1"/>
        </p:nvSpPr>
        <p:spPr>
          <a:xfrm>
            <a:off x="-1200" y="0"/>
            <a:ext cx="12192000" cy="6858566"/>
          </a:xfrm>
          <a:prstGeom prst="roundRect">
            <a:avLst>
              <a:gd name="adj" fmla="val 0"/>
            </a:avLst>
          </a:prstGeom>
          <a:solidFill>
            <a:srgbClr val="1D3557">
              <a:alpha val="77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ECA07-9B57-84AF-18CF-981A47F2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64746C68-BAE5-D0B4-FB75-49CE51F3AFE2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D1A8567-D3F9-00BC-ABDB-0A9F22A0A2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736" y="136736"/>
            <a:ext cx="1046117" cy="342000"/>
          </a:xfrm>
          <a:prstGeom prst="rect">
            <a:avLst/>
          </a:prstGeom>
        </p:spPr>
      </p:pic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DD6F1C04-9B79-D945-27A9-C9E71F410A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2527" y="2346055"/>
            <a:ext cx="1892092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sz="4000" b="1" dirty="0">
                <a:solidFill>
                  <a:schemeClr val="bg1"/>
                </a:solidFill>
                <a:latin typeface="Red hat"/>
              </a:rPr>
              <a:t>10</a:t>
            </a:r>
            <a:endParaRPr lang="en-US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FFAB998D-2471-A792-9141-171DAE4B0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527" y="3128333"/>
            <a:ext cx="1892092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3814E21F-19A6-8FB4-91B5-C65732D526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27574" y="2322373"/>
            <a:ext cx="1892092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Red hat"/>
              </a:rPr>
              <a:t>$30M</a:t>
            </a:r>
          </a:p>
          <a:p>
            <a:pPr lvl="0"/>
            <a:endParaRPr lang="en-US" dirty="0"/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800CD44F-B809-CE40-DADD-29F93E0005A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26738" y="3104651"/>
            <a:ext cx="1892092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C22431AA-552B-7BC3-BB71-DA91941A6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62621" y="2298691"/>
            <a:ext cx="1892092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Red hat"/>
              </a:rPr>
              <a:t>85%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32443A75-8AC4-AEBB-91B5-8919724523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71208" y="3080969"/>
            <a:ext cx="1892092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DD4B3B99-20E8-6950-348C-68C605D024D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397668" y="2275009"/>
            <a:ext cx="2187809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Red hat"/>
              </a:rPr>
              <a:t>$200,000</a:t>
            </a:r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D3759B52-BCBA-D657-AF46-F8365FAE179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90559" y="3057287"/>
            <a:ext cx="2208169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6E77C93D-8193-6942-E848-5555A02B0B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928432" y="2251327"/>
            <a:ext cx="1892092" cy="73936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Red hat"/>
              </a:rPr>
              <a:t>10%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C80FF46B-21AE-7184-9A22-614C53179DC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934574" y="3033605"/>
            <a:ext cx="1892092" cy="134132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3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A2A4B-DBAD-F712-F718-62CB397E8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4" name="Chart Placeholder 20" descr="Pie chart">
            <a:extLst>
              <a:ext uri="{FF2B5EF4-FFF2-40B4-BE49-F238E27FC236}">
                <a16:creationId xmlns:a16="http://schemas.microsoft.com/office/drawing/2014/main" id="{AFA5D8A1-E89D-0C9C-9DBA-E8A7495942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79980738"/>
              </p:ext>
            </p:extLst>
          </p:nvPr>
        </p:nvGraphicFramePr>
        <p:xfrm>
          <a:off x="593383" y="2218125"/>
          <a:ext cx="3184675" cy="324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 descr="Circle shape">
            <a:extLst>
              <a:ext uri="{FF2B5EF4-FFF2-40B4-BE49-F238E27FC236}">
                <a16:creationId xmlns:a16="http://schemas.microsoft.com/office/drawing/2014/main" id="{A3DA7A37-88E8-779A-A32D-792249EB988C}"/>
              </a:ext>
            </a:extLst>
          </p:cNvPr>
          <p:cNvSpPr/>
          <p:nvPr userDrawn="1"/>
        </p:nvSpPr>
        <p:spPr>
          <a:xfrm>
            <a:off x="3987028" y="3774029"/>
            <a:ext cx="384048" cy="384048"/>
          </a:xfrm>
          <a:prstGeom prst="ellipse">
            <a:avLst/>
          </a:prstGeom>
          <a:solidFill>
            <a:srgbClr val="F4A4AA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Oval 8" descr="Circle shape">
            <a:extLst>
              <a:ext uri="{FF2B5EF4-FFF2-40B4-BE49-F238E27FC236}">
                <a16:creationId xmlns:a16="http://schemas.microsoft.com/office/drawing/2014/main" id="{3DA77593-2086-FCC2-DEF3-726BF4758D62}"/>
              </a:ext>
            </a:extLst>
          </p:cNvPr>
          <p:cNvSpPr/>
          <p:nvPr userDrawn="1"/>
        </p:nvSpPr>
        <p:spPr>
          <a:xfrm>
            <a:off x="6649878" y="3774029"/>
            <a:ext cx="384048" cy="384048"/>
          </a:xfrm>
          <a:prstGeom prst="ellipse">
            <a:avLst/>
          </a:prstGeom>
          <a:solidFill>
            <a:srgbClr val="4A5D79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Oval 11" descr="Circle shape">
            <a:extLst>
              <a:ext uri="{FF2B5EF4-FFF2-40B4-BE49-F238E27FC236}">
                <a16:creationId xmlns:a16="http://schemas.microsoft.com/office/drawing/2014/main" id="{05A99950-E1D8-B2A7-5FEC-2AB6A6CF6F41}"/>
              </a:ext>
            </a:extLst>
          </p:cNvPr>
          <p:cNvSpPr/>
          <p:nvPr userDrawn="1"/>
        </p:nvSpPr>
        <p:spPr>
          <a:xfrm>
            <a:off x="9343410" y="3774029"/>
            <a:ext cx="384048" cy="384048"/>
          </a:xfrm>
          <a:prstGeom prst="ellipse">
            <a:avLst/>
          </a:prstGeom>
          <a:solidFill>
            <a:srgbClr val="97A2B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Oval 14" descr="Circle shape">
            <a:extLst>
              <a:ext uri="{FF2B5EF4-FFF2-40B4-BE49-F238E27FC236}">
                <a16:creationId xmlns:a16="http://schemas.microsoft.com/office/drawing/2014/main" id="{9ACE5D90-9A1F-C71F-09DE-730BF0C9599D}"/>
              </a:ext>
            </a:extLst>
          </p:cNvPr>
          <p:cNvSpPr/>
          <p:nvPr userDrawn="1"/>
        </p:nvSpPr>
        <p:spPr>
          <a:xfrm>
            <a:off x="3987053" y="4506094"/>
            <a:ext cx="384048" cy="384048"/>
          </a:xfrm>
          <a:prstGeom prst="ellipse">
            <a:avLst/>
          </a:prstGeom>
          <a:solidFill>
            <a:srgbClr val="D13440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Oval 17" descr="Circle shape">
            <a:extLst>
              <a:ext uri="{FF2B5EF4-FFF2-40B4-BE49-F238E27FC236}">
                <a16:creationId xmlns:a16="http://schemas.microsoft.com/office/drawing/2014/main" id="{E82BB28C-C57B-CF0B-DB54-94B3932C7303}"/>
              </a:ext>
            </a:extLst>
          </p:cNvPr>
          <p:cNvSpPr/>
          <p:nvPr userDrawn="1"/>
        </p:nvSpPr>
        <p:spPr>
          <a:xfrm>
            <a:off x="6649903" y="4506094"/>
            <a:ext cx="384048" cy="384048"/>
          </a:xfrm>
          <a:prstGeom prst="ellipse">
            <a:avLst/>
          </a:prstGeom>
          <a:solidFill>
            <a:srgbClr val="EB616B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Oval 20" descr="Circle shape">
            <a:extLst>
              <a:ext uri="{FF2B5EF4-FFF2-40B4-BE49-F238E27FC236}">
                <a16:creationId xmlns:a16="http://schemas.microsoft.com/office/drawing/2014/main" id="{2B42294C-4A18-7AC2-7847-C78CC1FC1147}"/>
              </a:ext>
            </a:extLst>
          </p:cNvPr>
          <p:cNvSpPr/>
          <p:nvPr userDrawn="1"/>
        </p:nvSpPr>
        <p:spPr>
          <a:xfrm>
            <a:off x="9343435" y="4506094"/>
            <a:ext cx="384048" cy="384048"/>
          </a:xfrm>
          <a:prstGeom prst="ellipse">
            <a:avLst/>
          </a:prstGeom>
          <a:solidFill>
            <a:srgbClr val="EE7A8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659A26C-451D-3EF9-31C1-0DA14E5EE4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3" y="1073246"/>
            <a:ext cx="1122713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F01580-E345-FE4B-9E05-6F8B00D28F53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2D1DB54-C3A0-4D3C-3A12-358E77CD8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7028" y="2242253"/>
            <a:ext cx="7831910" cy="12383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C2353FBB-2659-C6D3-E445-5666E89E575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486657" y="3719427"/>
            <a:ext cx="1985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F54904E-F310-F0F7-6FD5-3AA334F036B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86658" y="4031818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5501DD08-40FB-E943-47FF-6FF0159C25E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86658" y="4410910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7C7C6BB3-110D-41B3-1FD7-2221831FE9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86659" y="4723301"/>
            <a:ext cx="1985564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1CE4584-5B9B-ED22-7CEB-7559617B17A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33486" y="3705060"/>
            <a:ext cx="1985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7E92E8E8-ECE1-3126-AF0E-99845004F24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33487" y="4017451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543F45E2-63E7-9FAA-8067-EB5D8C20FAC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33487" y="4396543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696557B-B815-B5D6-3906-7F62035EF37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33488" y="4708934"/>
            <a:ext cx="1985564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C08436F5-8023-2C7C-FBE2-8E53AEB66C7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32370" y="3705060"/>
            <a:ext cx="1985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F7B00964-4827-6D23-F1BE-E50F2A33C15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32371" y="4017451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F0A1ABC-C617-E5BE-8CC3-855CBDF7C7C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832371" y="4396543"/>
            <a:ext cx="1985565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3AF0BA77-5A69-C048-EB57-E0832DBABF6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832372" y="4708934"/>
            <a:ext cx="1985564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7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stimonia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A34E3E20-82B5-0BE7-7F31-FE04D3333F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1003213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3" name="Picture 2" descr="A picture containing keyboard, typewriter&#10;&#10;Description automatically generated">
            <a:extLst>
              <a:ext uri="{FF2B5EF4-FFF2-40B4-BE49-F238E27FC236}">
                <a16:creationId xmlns:a16="http://schemas.microsoft.com/office/drawing/2014/main" id="{7112A41E-5EC4-EAA7-8581-F4E820F38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41" y="5144650"/>
            <a:ext cx="2162175" cy="1209675"/>
          </a:xfrm>
          <a:prstGeom prst="rect">
            <a:avLst/>
          </a:prstGeom>
        </p:spPr>
      </p:pic>
      <p:pic>
        <p:nvPicPr>
          <p:cNvPr id="14" name="Picture 13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74D28983-5EAF-321B-54F9-3C59B8024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54" y="5071307"/>
            <a:ext cx="932498" cy="67818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DEB56B-8B1A-845A-C8AB-5906F0FB53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88994" y="2594838"/>
            <a:ext cx="4836528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DCCABE-06F1-C805-88A2-6080D09FD4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3436" y="2594838"/>
            <a:ext cx="4836528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8457077-6D4B-B394-1EE4-1BCDA38F0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36" y="1916384"/>
            <a:ext cx="4836528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9A73F-3CBA-9918-85F6-047D1B75C9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88993" y="1916384"/>
            <a:ext cx="4836528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2CDAB1-AFDC-9240-0E21-EE3E5E1C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5DFCF5-D41B-5969-E131-3F3DB51088C0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61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stimonia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A34E3E20-82B5-0BE7-7F31-FE04D3333F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10339144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3" name="Picture 2" descr="A picture containing keyboard, typewriter&#10;&#10;Description automatically generated">
            <a:extLst>
              <a:ext uri="{FF2B5EF4-FFF2-40B4-BE49-F238E27FC236}">
                <a16:creationId xmlns:a16="http://schemas.microsoft.com/office/drawing/2014/main" id="{7112A41E-5EC4-EAA7-8581-F4E820F38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41" y="5144650"/>
            <a:ext cx="2162175" cy="1209675"/>
          </a:xfrm>
          <a:prstGeom prst="rect">
            <a:avLst/>
          </a:prstGeom>
        </p:spPr>
      </p:pic>
      <p:pic>
        <p:nvPicPr>
          <p:cNvPr id="14" name="Picture 13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74D28983-5EAF-321B-54F9-3C59B8024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54" y="5071307"/>
            <a:ext cx="932498" cy="67818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DEB56B-8B1A-845A-C8AB-5906F0FB53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4065" y="2594838"/>
            <a:ext cx="3297833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32A216-8072-93CC-4E42-970081570DF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634695" y="2594838"/>
            <a:ext cx="3297833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DCCABE-06F1-C805-88A2-6080D09FD4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3436" y="2594838"/>
            <a:ext cx="3297833" cy="3312815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8457077-6D4B-B394-1EE4-1BCDA38F0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36" y="1916384"/>
            <a:ext cx="3297833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9A73F-3CBA-9918-85F6-047D1B75C9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04064" y="1916384"/>
            <a:ext cx="3297833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9856E32-64B9-2EAB-A3F4-3E4953D02E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695" y="1916384"/>
            <a:ext cx="3297833" cy="481371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rgbClr val="1D355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2CDAB1-AFDC-9240-0E21-EE3E5E1C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5DFCF5-D41B-5969-E131-3F3DB51088C0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38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BD80FF92-C83C-E9A5-B3D4-A2501F94CB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11141414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BF56CD-3A78-E41B-16F1-3F1F38A6C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ACAB64-FBDC-B4DD-B5A6-3CFCB680905E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77E01093-231D-FE2D-2982-636D1952233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84032" y="1901825"/>
            <a:ext cx="11150766" cy="442654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3CCC2C79-2B00-4B7A-5D11-559C2A35E8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51" y="4189865"/>
            <a:ext cx="932498" cy="678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93F-0A4B-CD47-B918-28FF700B4B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8424" y="1040083"/>
            <a:ext cx="2593079" cy="498254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BC4F1B-4D9A-6A1D-D0C3-81BFA37AF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88A68F9-7BAD-520F-B30F-6DCF7000C1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438" y="3391051"/>
            <a:ext cx="8519228" cy="6619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800" b="0">
                <a:solidFill>
                  <a:srgbClr val="1D3557"/>
                </a:solidFill>
                <a:latin typeface="+mn-lt"/>
              </a:defRPr>
            </a:lvl1pPr>
            <a:lvl2pPr marL="457200" indent="0">
              <a:buFontTx/>
              <a:buNone/>
              <a:defRPr sz="3600" b="1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 b="1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 b="1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A1135D-ADC2-6737-98BF-292BA75E49F8}"/>
              </a:ext>
            </a:extLst>
          </p:cNvPr>
          <p:cNvCxnSpPr/>
          <p:nvPr userDrawn="1"/>
        </p:nvCxnSpPr>
        <p:spPr>
          <a:xfrm>
            <a:off x="527163" y="4125946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3">
            <a:extLst>
              <a:ext uri="{FF2B5EF4-FFF2-40B4-BE49-F238E27FC236}">
                <a16:creationId xmlns:a16="http://schemas.microsoft.com/office/drawing/2014/main" id="{814B2A83-B8B1-A3B7-6FC7-D47C040A3A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497" y="2048727"/>
            <a:ext cx="2022488" cy="6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D691D9DE-A988-6265-9BCA-624EC385E4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702146"/>
            <a:ext cx="5184810" cy="62415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F94E8B-1D5E-7C83-248F-8E051CC8E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736" y="561980"/>
            <a:ext cx="5829955" cy="5937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A74472-9C1C-C162-F4F5-0B6625CFB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object 6" descr="Blue rectangle">
            <a:extLst>
              <a:ext uri="{FF2B5EF4-FFF2-40B4-BE49-F238E27FC236}">
                <a16:creationId xmlns:a16="http://schemas.microsoft.com/office/drawing/2014/main" id="{A61CF5F4-6FFA-3522-53BB-26865E636346}"/>
              </a:ext>
            </a:extLst>
          </p:cNvPr>
          <p:cNvSpPr/>
          <p:nvPr userDrawn="1"/>
        </p:nvSpPr>
        <p:spPr>
          <a:xfrm>
            <a:off x="6096000" y="-40258"/>
            <a:ext cx="5638800" cy="6898258"/>
          </a:xfrm>
          <a:prstGeom prst="roundRect">
            <a:avLst>
              <a:gd name="adj" fmla="val 0"/>
            </a:avLst>
          </a:prstGeom>
          <a:solidFill>
            <a:srgbClr val="E63946"/>
          </a:solidFill>
          <a:effectLst>
            <a:softEdge rad="0"/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D01C562-A5F9-06F9-2FFA-018DEDEC4F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05145" y="1171576"/>
            <a:ext cx="3620510" cy="4601152"/>
          </a:xfrm>
        </p:spPr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SzPct val="118000"/>
              <a:buFont typeface="Wingdings" panose="05000000000000000000" pitchFamily="2" charset="2"/>
              <a:buChar char="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881049-37B2-0D49-C20C-E005E0579321}"/>
              </a:ext>
            </a:extLst>
          </p:cNvPr>
          <p:cNvCxnSpPr>
            <a:cxnSpLocks/>
          </p:cNvCxnSpPr>
          <p:nvPr userDrawn="1"/>
        </p:nvCxnSpPr>
        <p:spPr>
          <a:xfrm>
            <a:off x="646097" y="43263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6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5D155-218F-855E-29E3-B60160F928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0870C2A5-2BA6-8F7C-F908-D5F8F970BE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8593" y="3112651"/>
            <a:ext cx="6617041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6872C04-7B02-2992-1115-F4F8687AB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986" y="865097"/>
            <a:ext cx="2563902" cy="512780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37822F-02CE-9737-AF0F-B1601F8B7682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C9C26D2-7353-E997-852E-FEFF005D7E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736" y="136736"/>
            <a:ext cx="1046117" cy="342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D6645-3299-93D9-E4AA-B8CBDF1BF162}"/>
              </a:ext>
            </a:extLst>
          </p:cNvPr>
          <p:cNvCxnSpPr>
            <a:cxnSpLocks/>
          </p:cNvCxnSpPr>
          <p:nvPr userDrawn="1"/>
        </p:nvCxnSpPr>
        <p:spPr>
          <a:xfrm>
            <a:off x="4987490" y="3736805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68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5D155-218F-855E-29E3-B60160F928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77717D-79C5-C581-9399-938DCD0C5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401" y="0"/>
            <a:ext cx="3429000" cy="6858000"/>
          </a:xfrm>
          <a:prstGeom prst="rect">
            <a:avLst/>
          </a:prstGeom>
        </p:spPr>
      </p:pic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3F82BECD-8058-B1B7-BC7D-5F22C315CC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7480" y="3112651"/>
            <a:ext cx="6617041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37822F-02CE-9737-AF0F-B1601F8B7682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C9C26D2-7353-E997-852E-FEFF005D7E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736" y="136736"/>
            <a:ext cx="1046117" cy="342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61827A-DB53-2CB9-2DD3-E09FF46B4CA7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36805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27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designa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2E6CD7C5-3856-64B3-0EE7-1B0DCFFF5C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9732951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F28230C-A62B-0263-1387-15D0C5F2E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385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E032801-8E08-6CE4-FC8D-B5086631C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384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8C008ED-EAAA-8E3A-D17A-ECE4339483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3384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AFA36956-DC05-D022-A9F0-D99844057C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00223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465E581-87A4-B6B5-4C1D-33CE4293B1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00222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117A415-3DB4-B4D4-AD69-339D09F8B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00222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7BD9C0F7-FA09-A3BF-A04E-2C6AAD0947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7061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B81A11C-BBA7-0662-EF5B-DEF5EDA787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07060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F1B05F-6A9B-A372-3843-5B59C0CC64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7060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627117F-98EC-559F-FA46-73BC177EFC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13899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D1FA071A-64C1-166C-1C4D-29C3B8936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3898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0104F4B4-E52F-22B1-9E9D-F6941A1EB6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13898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6F00621-9EAD-5599-1AF7-FB97F9916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20737" y="2009150"/>
            <a:ext cx="1705600" cy="17056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901711C-D395-E2AA-4597-846A4B9DD3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20736" y="3714750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600" b="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1600" b="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1600" b="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1600" b="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77CF8F7-BAAB-34E0-48AA-1461B1B9BA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20736" y="4141356"/>
            <a:ext cx="1705599" cy="34253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5B5F77-75E3-0665-A4F2-56DA654665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7813" y="-1553546"/>
            <a:ext cx="2593079" cy="498254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6FA61C5-7CD9-6A8A-C4C7-8233A4D5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1BBD1-1640-3620-9037-5D6047C8F2C3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74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02DD8C5-07D6-EECE-EE36-B974955E7F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385" y="1073246"/>
            <a:ext cx="746799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52B4B2-1AD6-7E42-1666-70E5DB930E97}"/>
              </a:ext>
            </a:extLst>
          </p:cNvPr>
          <p:cNvSpPr/>
          <p:nvPr userDrawn="1"/>
        </p:nvSpPr>
        <p:spPr>
          <a:xfrm>
            <a:off x="8865762" y="0"/>
            <a:ext cx="3326237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931B36-5B9C-1DCD-E9A1-7D4B54C0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AF73C2-50E1-6440-F2CB-8F7242E80D4E}"/>
              </a:ext>
            </a:extLst>
          </p:cNvPr>
          <p:cNvSpPr/>
          <p:nvPr userDrawn="1"/>
        </p:nvSpPr>
        <p:spPr>
          <a:xfrm>
            <a:off x="8494260" y="1101879"/>
            <a:ext cx="3697740" cy="4670315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pic>
        <p:nvPicPr>
          <p:cNvPr id="61" name="Picture 60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8428AC70-8733-C13A-E1BE-8F5C728B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89" y="6068343"/>
            <a:ext cx="888705" cy="64633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944C-CF73-8A48-D12F-BBB6C4A793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7175" y="2065209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BA4BE8-83EE-4009-42BC-A75E623CDB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3958" y="2065209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5F8D67-EE1D-EA8B-4206-E9340CCFD8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4806" y="2629435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2DB52C8-8376-0575-1DC1-14D2B60E6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3958" y="2629435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7F2054F-F920-1700-723F-5CD6CE97C6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7175" y="3202344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01504E-72BD-F2EB-8264-BA5EF4BCDF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3958" y="3202344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142D830-2711-2EFD-485A-8D8454373D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4806" y="3766570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CC2A803-F2D7-9603-0742-40668FCE1E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3958" y="3766570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2A7D06-8565-CCD0-289A-0AB227869C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4806" y="4339479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733B0C-F2E1-1143-FEB0-A115B5B6F4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61589" y="4339479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0F8B85-1CDB-D902-2E9C-B120135B2C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437" y="4903705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5057CF6-7AE7-8B58-63DF-CA625EA823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589" y="4903705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01282EA-8ADB-6157-B80C-246B417C24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5" y="2052506"/>
            <a:ext cx="3289695" cy="315897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02B971-FCB7-C471-E54D-D969E75B1E5B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8F0C7B0-3827-F8B5-EBFE-DEFA4D62E18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36187" y="2438562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12DC981-3E79-61C1-18D7-739F7843E6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36186" y="3025533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528CE17-CCCB-B3B6-9F98-AAC6D57531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6185" y="3612504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A17C379-80F3-972C-A42F-4093FC6E54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36184" y="4199475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031E8AE-0977-9856-191A-168B8BB8FC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36183" y="4786446"/>
            <a:ext cx="199861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CECC86F3-405C-2D80-6132-FEFC3694CA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70023" y="2314323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D40AAC86-AFB5-5BA2-E87C-A3357155542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073075" y="2901194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F73D0A74-9BD1-DA51-6DD2-B3E5F99401F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76127" y="3488065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2484E76D-8663-151B-231D-8933B3E4A69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79179" y="4074936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4F621B61-3A89-72AA-5B6F-343CBF4A4EF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082231" y="4661807"/>
            <a:ext cx="556454" cy="55645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8DF20C7-8785-D34A-3D09-65058910DF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70023" y="1785379"/>
            <a:ext cx="2664773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4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3A427D1-2864-9BE3-3444-F9E30F9F1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385" y="1073246"/>
            <a:ext cx="7467999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4CB17-5CEE-408E-4799-4630D9546E06}"/>
              </a:ext>
            </a:extLst>
          </p:cNvPr>
          <p:cNvSpPr/>
          <p:nvPr userDrawn="1"/>
        </p:nvSpPr>
        <p:spPr>
          <a:xfrm>
            <a:off x="8865762" y="0"/>
            <a:ext cx="3326237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A53338-F1DE-0BCB-CB51-D2F6F1530004}"/>
              </a:ext>
            </a:extLst>
          </p:cNvPr>
          <p:cNvSpPr/>
          <p:nvPr userDrawn="1"/>
        </p:nvSpPr>
        <p:spPr>
          <a:xfrm>
            <a:off x="625033" y="2196795"/>
            <a:ext cx="11566967" cy="3871545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37A81-45DA-AB2A-5A3D-D91AA5A5018D}"/>
              </a:ext>
            </a:extLst>
          </p:cNvPr>
          <p:cNvCxnSpPr/>
          <p:nvPr userDrawn="1"/>
        </p:nvCxnSpPr>
        <p:spPr>
          <a:xfrm>
            <a:off x="3228646" y="3812192"/>
            <a:ext cx="0" cy="16539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382ABD-613F-4C20-2A33-3EFA3BAC9F93}"/>
              </a:ext>
            </a:extLst>
          </p:cNvPr>
          <p:cNvCxnSpPr/>
          <p:nvPr userDrawn="1"/>
        </p:nvCxnSpPr>
        <p:spPr>
          <a:xfrm>
            <a:off x="8912751" y="3812192"/>
            <a:ext cx="0" cy="165392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57499-D45B-61C2-2222-E3FD3AEEF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E2B193B8-3C3C-DD62-AD8A-4312DC12B2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8699" y="3839969"/>
            <a:ext cx="1798816" cy="16539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C2235357-523B-77BF-7D67-1DB03D9702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9777" y="3839969"/>
            <a:ext cx="2435356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367F7B-0A12-D6E8-5D42-443AC8872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9777" y="4152360"/>
            <a:ext cx="2435355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3B0576B-9945-1145-EEB4-FB81C4CCCC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264" y="3839969"/>
            <a:ext cx="2435356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7A4AC2B7-BDA2-586E-195F-DD4486304F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6265" y="4152360"/>
            <a:ext cx="2435355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7974AB3-B610-CAC6-FBF2-FAB4E9C2EF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83883" y="3839969"/>
            <a:ext cx="1798816" cy="16539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679D0744-1E2D-F5F1-0CB4-6B5C845E0A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58696" y="2517699"/>
            <a:ext cx="1798816" cy="12118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8CAE0296-7F87-D7A0-3C8D-0872E6FDA2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2823" y="2517700"/>
            <a:ext cx="5138796" cy="12118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77922E61-89F3-EC18-4BF4-8C2228536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3883" y="2517699"/>
            <a:ext cx="1798816" cy="12118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58A533-D076-EF98-25EA-29796E00D824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17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2B3F72-0E1B-42AC-CE26-007287455077}"/>
              </a:ext>
            </a:extLst>
          </p:cNvPr>
          <p:cNvSpPr/>
          <p:nvPr userDrawn="1"/>
        </p:nvSpPr>
        <p:spPr>
          <a:xfrm>
            <a:off x="8865762" y="0"/>
            <a:ext cx="3326237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8D06A-73E2-1552-467D-80C1EDADD986}"/>
              </a:ext>
            </a:extLst>
          </p:cNvPr>
          <p:cNvSpPr/>
          <p:nvPr userDrawn="1"/>
        </p:nvSpPr>
        <p:spPr>
          <a:xfrm>
            <a:off x="625033" y="2225041"/>
            <a:ext cx="11566967" cy="3861423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9916A-CF7B-3B97-9A17-73462013F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9D4BA62-E65B-A86D-038D-DED5F76AF9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16022" y="3444206"/>
            <a:ext cx="2204502" cy="5205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5B5EF48C-12C0-D954-8752-82628925F7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16023" y="4233839"/>
            <a:ext cx="2204502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6C1448AC-40B4-9591-0BD2-B8A2803F16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627321" y="2450198"/>
            <a:ext cx="867546" cy="8675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51F2799D-A4FC-0152-FE2E-7497C58A08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385" y="1073246"/>
            <a:ext cx="776956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8A4AE5-14D7-FD82-515A-3397721FBDC5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793B6C81-685B-14AF-082B-25FBBFA983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12122" y="3449244"/>
            <a:ext cx="2204502" cy="5205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5F4A351E-536D-7620-A897-A302C0D61D5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712123" y="4238877"/>
            <a:ext cx="2204502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7">
            <a:extLst>
              <a:ext uri="{FF2B5EF4-FFF2-40B4-BE49-F238E27FC236}">
                <a16:creationId xmlns:a16="http://schemas.microsoft.com/office/drawing/2014/main" id="{E58F9FD8-B2CB-3F18-31C6-0576D67841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700823" y="2455236"/>
            <a:ext cx="867546" cy="8675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4287EA0D-C3FC-0A2D-37B9-986F6EC40A8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774325" y="3454282"/>
            <a:ext cx="2204502" cy="5205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2627C469-2515-74DD-32B1-10CF35ECBD8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774326" y="4243915"/>
            <a:ext cx="2204502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>
            <a:extLst>
              <a:ext uri="{FF2B5EF4-FFF2-40B4-BE49-F238E27FC236}">
                <a16:creationId xmlns:a16="http://schemas.microsoft.com/office/drawing/2014/main" id="{48525840-87AD-2A11-254C-CA8AA9FAFA9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774325" y="2460274"/>
            <a:ext cx="867546" cy="8675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F6A95FA4-A504-27CD-7C8E-864F2C1D8B2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36528" y="3459320"/>
            <a:ext cx="2204502" cy="52054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42B26F72-E0C7-3DB6-1B9A-7B5E4C2B71F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36529" y="4248953"/>
            <a:ext cx="2204502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F282E71E-79D6-A0AD-C793-DBC6313D3EF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47827" y="2465312"/>
            <a:ext cx="867546" cy="8675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7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A9650661-1C68-60BB-583E-252EB9A7F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471925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A874B-1FFF-130B-6FAB-217BDECB9F2C}"/>
              </a:ext>
            </a:extLst>
          </p:cNvPr>
          <p:cNvSpPr/>
          <p:nvPr userDrawn="1"/>
        </p:nvSpPr>
        <p:spPr>
          <a:xfrm>
            <a:off x="7499126" y="0"/>
            <a:ext cx="4692874" cy="6857999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054B9-441D-DF9C-50AA-39F1E9EBC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1F324F28-2117-1F6A-D13E-D65ED110B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6" y="5915520"/>
            <a:ext cx="888705" cy="646331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3F892-8317-6D55-E41D-C22C85AA11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6" y="1900011"/>
            <a:ext cx="4719258" cy="23225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962E3AE-E853-31CB-7C50-C5A72F958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1217" y="1059787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379B70A-5453-C595-7D49-197F80186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8848" y="1624013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69C977-4BCA-76C9-14AC-B9A1108E36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99740" y="2343290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D5DDE35-33C4-0412-7626-1431BB4A35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97371" y="2907516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3FDFF9E-CDCA-7B98-D9AD-C1AC3A086C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8263" y="3626793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6474E5E-1F7F-3F38-AC5A-343D09D34B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85894" y="4191019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0236820-C104-BA57-D711-FCF7485C1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76786" y="4910296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05BA57B-431D-892E-C1CF-5544E00B6D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74417" y="5474522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166171DF-2B9F-22C3-9BC7-8F22B45CE8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584825" y="1073247"/>
            <a:ext cx="2871788" cy="4533804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53E7C237-30DB-4386-863E-CC640038489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93385" y="4400550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BD0DBEFE-C4D1-E4CC-5144-A916F40F553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348969" y="4399225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81DABA1-EEF3-612E-44E8-901AE66B9CD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04554" y="4397900"/>
            <a:ext cx="1208088" cy="12065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4D32F-A590-3007-4711-F666E9E1F889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17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A9650661-1C68-60BB-583E-252EB9A7F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471925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A874B-1FFF-130B-6FAB-217BDECB9F2C}"/>
              </a:ext>
            </a:extLst>
          </p:cNvPr>
          <p:cNvSpPr/>
          <p:nvPr userDrawn="1"/>
        </p:nvSpPr>
        <p:spPr>
          <a:xfrm>
            <a:off x="7499126" y="0"/>
            <a:ext cx="4692874" cy="6857999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054B9-441D-DF9C-50AA-39F1E9EBC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1F324F28-2117-1F6A-D13E-D65ED110B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6" y="5915520"/>
            <a:ext cx="888705" cy="646331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3F892-8317-6D55-E41D-C22C85AA11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6" y="1900011"/>
            <a:ext cx="4719258" cy="806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962E3AE-E853-31CB-7C50-C5A72F958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1217" y="1059787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379B70A-5453-C595-7D49-197F80186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8848" y="1624013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69C977-4BCA-76C9-14AC-B9A1108E36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99740" y="2343290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D5DDE35-33C4-0412-7626-1431BB4A35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97371" y="2907516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3FDFF9E-CDCA-7B98-D9AD-C1AC3A086C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8263" y="3626793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6474E5E-1F7F-3F38-AC5A-343D09D34B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85894" y="4191019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0236820-C104-BA57-D711-FCF7485C1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76786" y="4910296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05BA57B-431D-892E-C1CF-5544E00B6D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74417" y="5474522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166171DF-2B9F-22C3-9BC7-8F22B45CE8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584825" y="1073247"/>
            <a:ext cx="2871788" cy="4533804"/>
          </a:xfrm>
        </p:spPr>
        <p:txBody>
          <a:bodyPr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4D32F-A590-3007-4711-F666E9E1F889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57622B-0D61-0C52-643D-680DF520F70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93385" y="2884713"/>
            <a:ext cx="4714595" cy="2722338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694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A9650661-1C68-60BB-583E-252EB9A7F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471925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15C91-8E5E-8E1D-0FC4-7A5E0E471F15}"/>
              </a:ext>
            </a:extLst>
          </p:cNvPr>
          <p:cNvSpPr/>
          <p:nvPr userDrawn="1"/>
        </p:nvSpPr>
        <p:spPr>
          <a:xfrm>
            <a:off x="8334080" y="0"/>
            <a:ext cx="3857920" cy="6858000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8207174-B04C-3DB1-B317-6E0653A5F1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054B9-441D-DF9C-50AA-39F1E9EBC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1F324F28-2117-1F6A-D13E-D65ED110BF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6" y="5915520"/>
            <a:ext cx="888705" cy="646331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3F892-8317-6D55-E41D-C22C85AA11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6" y="1900011"/>
            <a:ext cx="4719258" cy="23225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962E3AE-E853-31CB-7C50-C5A72F958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1217" y="1059787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379B70A-5453-C595-7D49-197F80186A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8848" y="1624013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B69C977-4BCA-76C9-14AC-B9A1108E36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99740" y="2343290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D5DDE35-33C4-0412-7626-1431BB4A35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797371" y="2907516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3FDFF9E-CDCA-7B98-D9AD-C1AC3A086C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8263" y="3626793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6474E5E-1F7F-3F38-AC5A-343D09D34B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85894" y="4191019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0236820-C104-BA57-D711-FCF7485C1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76786" y="4910296"/>
            <a:ext cx="1399795" cy="5414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1212+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05BA57B-431D-892E-C1CF-5544E00B6D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74417" y="5474522"/>
            <a:ext cx="1399795" cy="3077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166171DF-2B9F-22C3-9BC7-8F22B45CE8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584825" y="1073247"/>
            <a:ext cx="2871788" cy="4533804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53E7C237-30DB-4386-863E-CC640038489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93385" y="4400550"/>
            <a:ext cx="1208088" cy="1206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BD0DBEFE-C4D1-E4CC-5144-A916F40F553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348969" y="4399225"/>
            <a:ext cx="1208088" cy="1206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81DABA1-EEF3-612E-44E8-901AE66B9CD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04554" y="4397900"/>
            <a:ext cx="1208088" cy="1206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4D32F-A590-3007-4711-F666E9E1F889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B2E998-87EB-121D-5398-6DFAEDE7D7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9B39FA8-68DE-9FEB-6AB3-16A12582D5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0863" y="0"/>
            <a:ext cx="3429000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C759B73-4500-24D4-CCA5-58B16BD624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4640" y="2400046"/>
            <a:ext cx="2022721" cy="6612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9076A7-2451-ECF0-5FBC-0B6B421B2EA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49466"/>
            <a:ext cx="914400" cy="0"/>
          </a:xfrm>
          <a:prstGeom prst="line">
            <a:avLst/>
          </a:prstGeom>
          <a:ln w="762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27D6078-CF88-D79A-C525-138FF5E65384}"/>
              </a:ext>
            </a:extLst>
          </p:cNvPr>
          <p:cNvSpPr txBox="1">
            <a:spLocks/>
          </p:cNvSpPr>
          <p:nvPr userDrawn="1"/>
        </p:nvSpPr>
        <p:spPr>
          <a:xfrm>
            <a:off x="4038600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D315FB-52FF-3349-6AB8-31DDF0B80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78138"/>
            <a:ext cx="10515600" cy="455251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0236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56A4-E9CF-EA0A-4098-704CF2E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15" y="781779"/>
            <a:ext cx="7009903" cy="5276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75285-8CCB-2716-C1F5-396A27216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BA12B3-6F55-BEC7-034A-F875E9998D25}"/>
              </a:ext>
            </a:extLst>
          </p:cNvPr>
          <p:cNvSpPr txBox="1">
            <a:spLocks/>
          </p:cNvSpPr>
          <p:nvPr userDrawn="1"/>
        </p:nvSpPr>
        <p:spPr>
          <a:xfrm>
            <a:off x="431565" y="1021502"/>
            <a:ext cx="442727" cy="28623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>
                <a:solidFill>
                  <a:srgbClr val="D1344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“</a:t>
            </a:r>
            <a:endParaRPr lang="en-US" sz="20000" dirty="0">
              <a:solidFill>
                <a:srgbClr val="D1344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4B4DDD48-F7E9-E694-BAC0-E8833594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87" y="6155768"/>
            <a:ext cx="1624585" cy="9089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A35AF1-22AD-0555-BCA4-1DE7D624A46C}"/>
              </a:ext>
            </a:extLst>
          </p:cNvPr>
          <p:cNvCxnSpPr/>
          <p:nvPr userDrawn="1"/>
        </p:nvCxnSpPr>
        <p:spPr>
          <a:xfrm flipH="1">
            <a:off x="9070522" y="1012372"/>
            <a:ext cx="38099" cy="4969328"/>
          </a:xfrm>
          <a:prstGeom prst="straightConnector1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6CBEDEA-13F6-06E8-3454-AA248CD64970}"/>
              </a:ext>
            </a:extLst>
          </p:cNvPr>
          <p:cNvSpPr/>
          <p:nvPr userDrawn="1"/>
        </p:nvSpPr>
        <p:spPr>
          <a:xfrm>
            <a:off x="8562309" y="1455965"/>
            <a:ext cx="1028700" cy="1028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E6394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3D4C65B-0697-970D-8530-3F28C0034A63}"/>
              </a:ext>
            </a:extLst>
          </p:cNvPr>
          <p:cNvSpPr/>
          <p:nvPr userDrawn="1"/>
        </p:nvSpPr>
        <p:spPr>
          <a:xfrm>
            <a:off x="9012010" y="5927722"/>
            <a:ext cx="137705" cy="146504"/>
          </a:xfrm>
          <a:prstGeom prst="flowChartConnector">
            <a:avLst/>
          </a:prstGeom>
          <a:solidFill>
            <a:srgbClr val="E63946"/>
          </a:solidFill>
          <a:ln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8AC23-C1E4-2BD7-637B-A9262C31CC4E}"/>
              </a:ext>
            </a:extLst>
          </p:cNvPr>
          <p:cNvSpPr/>
          <p:nvPr userDrawn="1"/>
        </p:nvSpPr>
        <p:spPr>
          <a:xfrm>
            <a:off x="8562309" y="2911929"/>
            <a:ext cx="1028700" cy="1028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E6394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73410-7584-1657-AE87-185D0F13EB78}"/>
              </a:ext>
            </a:extLst>
          </p:cNvPr>
          <p:cNvSpPr/>
          <p:nvPr userDrawn="1"/>
        </p:nvSpPr>
        <p:spPr>
          <a:xfrm>
            <a:off x="8562309" y="4498521"/>
            <a:ext cx="1028700" cy="1028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E6394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AAD9632-CB3A-39C3-D50C-A8DF5261A28E}"/>
              </a:ext>
            </a:extLst>
          </p:cNvPr>
          <p:cNvSpPr/>
          <p:nvPr userDrawn="1"/>
        </p:nvSpPr>
        <p:spPr>
          <a:xfrm>
            <a:off x="9039768" y="919846"/>
            <a:ext cx="137705" cy="146504"/>
          </a:xfrm>
          <a:prstGeom prst="flowChartConnector">
            <a:avLst/>
          </a:prstGeom>
          <a:solidFill>
            <a:srgbClr val="E63946"/>
          </a:solidFill>
          <a:ln>
            <a:solidFill>
              <a:srgbClr val="E639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D77F41D0-C007-5612-9147-087861BBA8C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768580" y="1455966"/>
            <a:ext cx="1966220" cy="10287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1">
            <a:extLst>
              <a:ext uri="{FF2B5EF4-FFF2-40B4-BE49-F238E27FC236}">
                <a16:creationId xmlns:a16="http://schemas.microsoft.com/office/drawing/2014/main" id="{3ADBBC65-EF7F-6BED-8625-ED58B951007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768580" y="2911929"/>
            <a:ext cx="1966220" cy="10287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1">
            <a:extLst>
              <a:ext uri="{FF2B5EF4-FFF2-40B4-BE49-F238E27FC236}">
                <a16:creationId xmlns:a16="http://schemas.microsoft.com/office/drawing/2014/main" id="{85437151-12DB-D474-18EA-62E1E845DDC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68580" y="4498521"/>
            <a:ext cx="1966220" cy="10287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1">
            <a:extLst>
              <a:ext uri="{FF2B5EF4-FFF2-40B4-BE49-F238E27FC236}">
                <a16:creationId xmlns:a16="http://schemas.microsoft.com/office/drawing/2014/main" id="{DAD34762-083C-0202-1EAE-D737B09B994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89792" y="1785648"/>
            <a:ext cx="1560413" cy="155527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C1A2A09D-42FC-C50E-728F-A09C613F29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9416" y="4001242"/>
            <a:ext cx="3381163" cy="20729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rgbClr val="7F1018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9CCA589A-3FC3-998F-DFF2-275937294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90789" y="3453780"/>
            <a:ext cx="1958418" cy="38846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5228D043-5A87-9F42-92FA-27D885B7DA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55113" y="1785648"/>
            <a:ext cx="841972" cy="32021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36250858-D39F-63EB-B19D-6E488C52F9B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55113" y="3266172"/>
            <a:ext cx="841972" cy="32021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AD77B035-8414-6355-33B4-648AED1E4B8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55113" y="4852764"/>
            <a:ext cx="841972" cy="32021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50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0C6644D-2DF1-8A34-DFCD-7DB552C5AAC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1114141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C4C2B-A2D8-6086-DFF5-0963E6ED6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E41595-ECC6-9FA5-DE5F-5F2BFA4B5FB1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1C80FB27-52CE-9035-B9D5-658F41405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162" y="3876183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10D947FA-C309-F2B9-08DB-11D8AB3FD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163" y="4188574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7F60D1-BDF3-D145-2554-AC4D3FE09E9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28185" y="3876183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94EB4DA4-9CF2-CCB1-6524-74E2183D3C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28186" y="4188574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2B8A415-E078-B65A-323C-D57B9D2416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454208" y="3876183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016743F2-BF61-95F4-25FF-D53E93FEB98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54209" y="4188574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89D9B8EC-F465-76D1-2505-F701C2A8DA1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380233" y="3876183"/>
            <a:ext cx="2354567" cy="3118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FAFC5368-CF63-E720-0B03-AD65EFCEDB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380234" y="4188574"/>
            <a:ext cx="2354566" cy="13415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Picture Placeholder 31">
            <a:extLst>
              <a:ext uri="{FF2B5EF4-FFF2-40B4-BE49-F238E27FC236}">
                <a16:creationId xmlns:a16="http://schemas.microsoft.com/office/drawing/2014/main" id="{27AF1644-0AC3-9746-9E06-12A09D3ECFF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2162" y="2196473"/>
            <a:ext cx="2363342" cy="1419223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31">
            <a:extLst>
              <a:ext uri="{FF2B5EF4-FFF2-40B4-BE49-F238E27FC236}">
                <a16:creationId xmlns:a16="http://schemas.microsoft.com/office/drawing/2014/main" id="{6D18E452-A4EB-D454-2CF3-0DACFC2C089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28185" y="2196473"/>
            <a:ext cx="2363342" cy="1419223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31">
            <a:extLst>
              <a:ext uri="{FF2B5EF4-FFF2-40B4-BE49-F238E27FC236}">
                <a16:creationId xmlns:a16="http://schemas.microsoft.com/office/drawing/2014/main" id="{E01DAD2C-7453-8543-D965-C6810987030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454208" y="2196473"/>
            <a:ext cx="2363342" cy="1419223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31">
            <a:extLst>
              <a:ext uri="{FF2B5EF4-FFF2-40B4-BE49-F238E27FC236}">
                <a16:creationId xmlns:a16="http://schemas.microsoft.com/office/drawing/2014/main" id="{8E957764-F08F-4B94-7D89-4863BF066B3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380231" y="2196473"/>
            <a:ext cx="2363342" cy="14192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7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8DBD9-84CF-9651-3E17-091B6FE5DA10}"/>
              </a:ext>
            </a:extLst>
          </p:cNvPr>
          <p:cNvSpPr/>
          <p:nvPr userDrawn="1"/>
        </p:nvSpPr>
        <p:spPr>
          <a:xfrm>
            <a:off x="8334081" y="0"/>
            <a:ext cx="3857919" cy="6857999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4556A-ED6A-99B7-77B5-747CBB705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BDB958-D20C-3C5D-4A16-EB9515C3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326" y="966137"/>
            <a:ext cx="5271074" cy="1089529"/>
          </a:xfrm>
        </p:spPr>
        <p:txBody>
          <a:bodyPr wrap="square">
            <a:spAutoFit/>
          </a:bodyPr>
          <a:lstStyle/>
          <a:p>
            <a:pPr algn="l"/>
            <a:r>
              <a:rPr lang="en-IN" sz="3600" dirty="0">
                <a:solidFill>
                  <a:srgbClr val="1D3557"/>
                </a:solidFill>
                <a:latin typeface="+mn-lt"/>
                <a:ea typeface="+mj-lt"/>
                <a:cs typeface="+mj-lt"/>
              </a:rPr>
              <a:t>WE FOCUS ON NEXT-GEN TECHNOLOGY 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354D84-B901-0DDF-977D-2AAB46983F44}"/>
              </a:ext>
            </a:extLst>
          </p:cNvPr>
          <p:cNvCxnSpPr>
            <a:cxnSpLocks/>
          </p:cNvCxnSpPr>
          <p:nvPr userDrawn="1"/>
        </p:nvCxnSpPr>
        <p:spPr>
          <a:xfrm>
            <a:off x="885929" y="2187031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0E3982B0-C5E0-BA81-7787-1169CD28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32" y="5876859"/>
            <a:ext cx="888705" cy="64633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9821887-F44C-7268-D15F-14142CF8E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586" y="2377977"/>
            <a:ext cx="5308813" cy="98277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30E644-F09F-FAE7-7E8B-02333550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86" y="3559917"/>
            <a:ext cx="5308813" cy="217998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31">
            <a:extLst>
              <a:ext uri="{FF2B5EF4-FFF2-40B4-BE49-F238E27FC236}">
                <a16:creationId xmlns:a16="http://schemas.microsoft.com/office/drawing/2014/main" id="{CD2288FC-31E3-4112-E02B-1293272F66D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574684" y="962022"/>
            <a:ext cx="3565197" cy="4777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79DA2B26-B315-2C0C-D19A-3DA6487F6C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1114141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821D2-BDB6-4A2D-236C-6714220C5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34F01B01-A287-2862-D088-A4B5BE6B3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9164" y="2201147"/>
            <a:ext cx="8510751" cy="3375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05BA15-AE5C-98F6-BE47-615A78C4557D}"/>
              </a:ext>
            </a:extLst>
          </p:cNvPr>
          <p:cNvSpPr/>
          <p:nvPr userDrawn="1"/>
        </p:nvSpPr>
        <p:spPr>
          <a:xfrm>
            <a:off x="3453064" y="2018603"/>
            <a:ext cx="2144111" cy="1618595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21C1F-4316-D27D-4B7D-DB94F2110448}"/>
              </a:ext>
            </a:extLst>
          </p:cNvPr>
          <p:cNvSpPr/>
          <p:nvPr userDrawn="1"/>
        </p:nvSpPr>
        <p:spPr>
          <a:xfrm>
            <a:off x="8389883" y="3184634"/>
            <a:ext cx="2066549" cy="1541275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11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F4AF51-7F9C-C3F7-3B1E-1766C2D05B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6512" y="3353434"/>
            <a:ext cx="180319" cy="288707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A0E1BD-FE54-10A0-76AF-F2EA1E053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6228" y="3554716"/>
            <a:ext cx="180319" cy="288707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DFD3C0-B9C9-9E9C-AC7D-071B565EDA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6450" y="3406549"/>
            <a:ext cx="180319" cy="2887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30CAFD-64EB-CD25-B3A0-237F9A8B5282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D2C9405-F4B3-1C9E-1F5E-2AE9729B91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3179" y="2248292"/>
            <a:ext cx="1702927" cy="30478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268B45D0-194B-A47C-975D-B8B9B0BD018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653178" y="2571184"/>
            <a:ext cx="1702927" cy="8578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0FE04C17-27C4-3D28-DEE1-F20D540EFCF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71139" y="3390470"/>
            <a:ext cx="1702927" cy="30478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080F9A-6EEE-B480-47B5-467D6676AA7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71138" y="3713362"/>
            <a:ext cx="1702927" cy="8578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645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AC78A-A7C2-1399-4E5D-9E0FF3E6E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69F44-5299-3BCD-C5B7-83D53DEB5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b="7838"/>
          <a:stretch/>
        </p:blipFill>
        <p:spPr>
          <a:xfrm>
            <a:off x="0" y="723"/>
            <a:ext cx="12192000" cy="685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8A3B8B-F7F7-054F-C84F-86B6562D84D1}"/>
              </a:ext>
            </a:extLst>
          </p:cNvPr>
          <p:cNvSpPr/>
          <p:nvPr userDrawn="1"/>
        </p:nvSpPr>
        <p:spPr>
          <a:xfrm>
            <a:off x="0" y="-723"/>
            <a:ext cx="12192000" cy="6858000"/>
          </a:xfrm>
          <a:prstGeom prst="rect">
            <a:avLst/>
          </a:prstGeom>
          <a:solidFill>
            <a:srgbClr val="1D3557">
              <a:alpha val="81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553A81-8E89-552F-B16C-A1F8B9D20C69}"/>
              </a:ext>
            </a:extLst>
          </p:cNvPr>
          <p:cNvCxnSpPr>
            <a:cxnSpLocks/>
          </p:cNvCxnSpPr>
          <p:nvPr userDrawn="1"/>
        </p:nvCxnSpPr>
        <p:spPr>
          <a:xfrm>
            <a:off x="7759575" y="4478136"/>
            <a:ext cx="914400" cy="0"/>
          </a:xfrm>
          <a:prstGeom prst="line">
            <a:avLst/>
          </a:prstGeom>
          <a:ln w="762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B84440AF-0333-2DD2-AFD4-00846A09BC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736" y="136736"/>
            <a:ext cx="1046117" cy="342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E820EA-470B-C676-ED4A-803B742E4175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16B86-4380-BD97-7EB5-450E48D8A8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6109" y="3836350"/>
            <a:ext cx="4064754" cy="63303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36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36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87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EB80B14A-6E14-3CC7-104C-FB2999B966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1114141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B397D-3919-9023-99E9-B70F28E15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A2CB9F76-F6D6-837A-B508-90ACDA972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6967" y="2039516"/>
            <a:ext cx="7789762" cy="467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keyboard, typewriter&#10;&#10;Description automatically generated">
            <a:extLst>
              <a:ext uri="{FF2B5EF4-FFF2-40B4-BE49-F238E27FC236}">
                <a16:creationId xmlns:a16="http://schemas.microsoft.com/office/drawing/2014/main" id="{859970E9-F761-0CC3-A904-AC4E885ACA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41" y="5144650"/>
            <a:ext cx="2162175" cy="1209675"/>
          </a:xfrm>
          <a:prstGeom prst="rect">
            <a:avLst/>
          </a:prstGeom>
        </p:spPr>
      </p:pic>
      <p:pic>
        <p:nvPicPr>
          <p:cNvPr id="7" name="Picture 6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FD01EAF4-BE51-564E-161D-5B9E4B4A53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531" y="1901251"/>
            <a:ext cx="932498" cy="6781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FD6F28-6658-17C8-11A7-45C98F6920C6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196E5D2-45B1-001E-FED2-4A88C9C76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3384" y="2501830"/>
            <a:ext cx="3087657" cy="32380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9B73F9-F90A-8223-2BF6-C93724B8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018" y="3276007"/>
            <a:ext cx="3218099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31C2A2-C86C-895C-B7C0-66E08F6BF8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3018" y="2501830"/>
            <a:ext cx="3218099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5FEA4-F50C-0D04-3B6D-CC40456B3882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8064873" y="3276007"/>
            <a:ext cx="3218099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A0B5FCC-FAC1-B4A1-F8A4-BF6C20EF9BF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64873" y="2501830"/>
            <a:ext cx="3218099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1" name="Picture 20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30BC0B3C-4CE2-0246-F788-0A14F3D121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9" y="5602610"/>
            <a:ext cx="932498" cy="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8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0C0F5599-32E5-139F-A71B-6F67275768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385" y="1073246"/>
            <a:ext cx="5563167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69BC7-1335-A932-869A-A27AC0ADB2C8}"/>
              </a:ext>
            </a:extLst>
          </p:cNvPr>
          <p:cNvSpPr/>
          <p:nvPr userDrawn="1"/>
        </p:nvSpPr>
        <p:spPr>
          <a:xfrm>
            <a:off x="8865762" y="0"/>
            <a:ext cx="3326237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4202C-B000-921C-C298-FDDA95449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FBB48-E267-D143-CFC9-DA0F6790BF2D}"/>
              </a:ext>
            </a:extLst>
          </p:cNvPr>
          <p:cNvSpPr/>
          <p:nvPr userDrawn="1"/>
        </p:nvSpPr>
        <p:spPr>
          <a:xfrm>
            <a:off x="0" y="2560321"/>
            <a:ext cx="3591557" cy="3611441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32560-ACDE-FD12-D9D3-246C27A55B76}"/>
              </a:ext>
            </a:extLst>
          </p:cNvPr>
          <p:cNvSpPr txBox="1"/>
          <p:nvPr userDrawn="1"/>
        </p:nvSpPr>
        <p:spPr>
          <a:xfrm>
            <a:off x="692936" y="2716587"/>
            <a:ext cx="1828800" cy="3771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9D6DD-1893-76A7-80E4-65E2F528FBAD}"/>
              </a:ext>
            </a:extLst>
          </p:cNvPr>
          <p:cNvSpPr/>
          <p:nvPr userDrawn="1"/>
        </p:nvSpPr>
        <p:spPr>
          <a:xfrm>
            <a:off x="6590313" y="-1"/>
            <a:ext cx="2880088" cy="6857999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400" dirty="0">
              <a:solidFill>
                <a:srgbClr val="E63946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BD814C17-EF53-FFD8-6048-6288ADA4EC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8" y="5517688"/>
            <a:ext cx="347054" cy="347054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B500795-1CBE-F948-F717-6D04076CDF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4" y="4986394"/>
            <a:ext cx="313878" cy="313878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7F4DADA-71AF-2E28-90DB-C1377EE30F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3" y="3909208"/>
            <a:ext cx="347054" cy="34705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466C57A-D750-BD1A-2E2E-475D625A88B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4" y="4474253"/>
            <a:ext cx="313878" cy="313878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9EE289E-F06D-E73D-2671-EA10D5EF7C9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5" y="3392030"/>
            <a:ext cx="309290" cy="30929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129BA1-492D-0315-7BC0-AAAB77941FEE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62D34F7-AB2C-004C-8245-B900296A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913" y="3516701"/>
            <a:ext cx="2061087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30D36172-9C36-6E1B-6BF0-5D5D8833FD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4913" y="2718887"/>
            <a:ext cx="2061087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73046D8-1439-911B-3588-2789588CA380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7033669" y="3517248"/>
            <a:ext cx="2061087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A5FD8192-A04A-86B6-0434-55441680E23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33669" y="2719434"/>
            <a:ext cx="2061087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CCBAE448-5068-C052-6A99-ABEA633C256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848807" y="2717050"/>
            <a:ext cx="1897042" cy="5310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 b="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A0909A1-E7B8-6631-4845-1A9442784182}"/>
              </a:ext>
            </a:extLst>
          </p:cNvPr>
          <p:cNvSpPr>
            <a:spLocks noGrp="1"/>
          </p:cNvSpPr>
          <p:nvPr>
            <p:ph idx="38"/>
          </p:nvPr>
        </p:nvSpPr>
        <p:spPr>
          <a:xfrm>
            <a:off x="9848807" y="3501291"/>
            <a:ext cx="1897043" cy="2463890"/>
          </a:xfrm>
        </p:spPr>
        <p:txBody>
          <a:bodyPr>
            <a:normAutofit/>
          </a:bodyPr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 sz="16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2FD208C-5EB7-3E2D-D35F-42BBAB826C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2101" y="3420439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E8FBD4E-1E95-D67B-56C9-F9C2A6703C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142101" y="3953074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F1CAE060-0C54-5AA8-3094-1DEBAEE309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142101" y="4485709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5DD9F14-0AC4-4F4F-5A69-0E2A32128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142101" y="5018344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4D20926-33C5-6F3A-DDA5-50AFFB377D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142101" y="5550978"/>
            <a:ext cx="2172833" cy="3000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924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2BD733-FC86-C94D-89EE-68372A8CA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956" y="1123424"/>
            <a:ext cx="2399793" cy="4611152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2EC13D1-D33C-2C38-61AC-D55F4D42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A47B5E9-5FBE-0ED4-7C79-DB0F17370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3224" y="2644758"/>
            <a:ext cx="5641344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>
                <a:solidFill>
                  <a:srgbClr val="1D3557"/>
                </a:solidFill>
              </a:defRPr>
            </a:lvl1pPr>
            <a:lvl2pPr marL="457200" indent="0" algn="l">
              <a:buFontTx/>
              <a:buNone/>
              <a:defRPr sz="2400" b="1">
                <a:solidFill>
                  <a:srgbClr val="1D3557"/>
                </a:solidFill>
              </a:defRPr>
            </a:lvl2pPr>
            <a:lvl3pPr marL="914400" indent="0" algn="l">
              <a:buFontTx/>
              <a:buNone/>
              <a:defRPr sz="2400" b="1">
                <a:solidFill>
                  <a:srgbClr val="1D3557"/>
                </a:solidFill>
              </a:defRPr>
            </a:lvl3pPr>
            <a:lvl4pPr marL="1371600" indent="0" algn="l">
              <a:buFontTx/>
              <a:buNone/>
              <a:defRPr sz="2400" b="1">
                <a:solidFill>
                  <a:srgbClr val="1D3557"/>
                </a:solidFill>
              </a:defRPr>
            </a:lvl4pPr>
            <a:lvl5pPr marL="1828800" indent="0" algn="l">
              <a:buFontTx/>
              <a:buNone/>
              <a:defRPr sz="24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E916800-C129-8F59-005F-51B75155E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2993" y="3034206"/>
            <a:ext cx="5641576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B805E4-6FEF-5EFB-3ED9-86A5CF17E366}"/>
              </a:ext>
            </a:extLst>
          </p:cNvPr>
          <p:cNvCxnSpPr>
            <a:cxnSpLocks/>
          </p:cNvCxnSpPr>
          <p:nvPr userDrawn="1"/>
        </p:nvCxnSpPr>
        <p:spPr>
          <a:xfrm>
            <a:off x="6227571" y="3538348"/>
            <a:ext cx="297435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0A397BE-6021-7C2C-31FC-FAF1E1D66100}"/>
              </a:ext>
            </a:extLst>
          </p:cNvPr>
          <p:cNvSpPr txBox="1">
            <a:spLocks/>
          </p:cNvSpPr>
          <p:nvPr userDrawn="1"/>
        </p:nvSpPr>
        <p:spPr>
          <a:xfrm>
            <a:off x="6111921" y="3696558"/>
            <a:ext cx="738459" cy="21722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Mobile: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E2134BF-493F-6D05-1D3A-B79ED18D42AD}"/>
              </a:ext>
            </a:extLst>
          </p:cNvPr>
          <p:cNvSpPr txBox="1">
            <a:spLocks/>
          </p:cNvSpPr>
          <p:nvPr userDrawn="1"/>
        </p:nvSpPr>
        <p:spPr>
          <a:xfrm>
            <a:off x="6111921" y="4293154"/>
            <a:ext cx="2464468" cy="308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www.harbingergroup.com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7A0873-3EE1-88E8-103E-42AC778313A0}"/>
              </a:ext>
            </a:extLst>
          </p:cNvPr>
          <p:cNvCxnSpPr/>
          <p:nvPr userDrawn="1"/>
        </p:nvCxnSpPr>
        <p:spPr>
          <a:xfrm>
            <a:off x="6202892" y="4734688"/>
            <a:ext cx="274345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3">
            <a:extLst>
              <a:ext uri="{FF2B5EF4-FFF2-40B4-BE49-F238E27FC236}">
                <a16:creationId xmlns:a16="http://schemas.microsoft.com/office/drawing/2014/main" id="{9D81D844-287A-E10A-78DC-533BA34C72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1554" y="4935497"/>
            <a:ext cx="1760339" cy="575496"/>
          </a:xfrm>
          <a:prstGeom prst="rect">
            <a:avLst/>
          </a:prstGeom>
        </p:spPr>
      </p:pic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A107ECD-1868-B190-37F6-178675BA8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4801" y="3669398"/>
            <a:ext cx="5079768" cy="197913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AC9BBA3-459C-0499-969B-AE2A0CDBCF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214" y="3967696"/>
            <a:ext cx="5151354" cy="217230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C30510-42A9-16E2-A77B-F110600C781C}"/>
              </a:ext>
            </a:extLst>
          </p:cNvPr>
          <p:cNvCxnSpPr>
            <a:cxnSpLocks/>
          </p:cNvCxnSpPr>
          <p:nvPr userDrawn="1"/>
        </p:nvCxnSpPr>
        <p:spPr>
          <a:xfrm>
            <a:off x="6227571" y="2527738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4C4B6151-EFE2-AC29-BC5F-3064958DF446}"/>
              </a:ext>
            </a:extLst>
          </p:cNvPr>
          <p:cNvSpPr txBox="1">
            <a:spLocks/>
          </p:cNvSpPr>
          <p:nvPr userDrawn="1"/>
        </p:nvSpPr>
        <p:spPr>
          <a:xfrm>
            <a:off x="6038674" y="1940706"/>
            <a:ext cx="2666610" cy="5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1D3557"/>
                </a:solidFill>
                <a:latin typeface="Red hat"/>
              </a:rPr>
              <a:t>THANK YOU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13B70-70D2-9955-CDE8-2119D90DCB94}"/>
              </a:ext>
            </a:extLst>
          </p:cNvPr>
          <p:cNvSpPr txBox="1"/>
          <p:nvPr userDrawn="1"/>
        </p:nvSpPr>
        <p:spPr>
          <a:xfrm>
            <a:off x="6111921" y="3979496"/>
            <a:ext cx="491150" cy="2172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1100" dirty="0">
                <a:solidFill>
                  <a:srgbClr val="1D3557"/>
                </a:solidFill>
                <a:latin typeface="+mn-lt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3380970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888C996-9D37-D3AA-B568-D9AB6571A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919" y="4519049"/>
            <a:ext cx="4280535" cy="207911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931B36-5B9C-1DCD-E9A1-7D4B54C0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F8C9B12-C9A2-00CB-13CE-6C2976201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737" y="561980"/>
            <a:ext cx="5695894" cy="5937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1699FC0-A312-2994-238F-CB2C0FAE9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3224" y="2644758"/>
            <a:ext cx="5641344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>
                <a:solidFill>
                  <a:srgbClr val="1D3557"/>
                </a:solidFill>
              </a:defRPr>
            </a:lvl1pPr>
            <a:lvl2pPr marL="457200" indent="0" algn="l">
              <a:buFontTx/>
              <a:buNone/>
              <a:defRPr sz="2400" b="1">
                <a:solidFill>
                  <a:srgbClr val="1D3557"/>
                </a:solidFill>
              </a:defRPr>
            </a:lvl2pPr>
            <a:lvl3pPr marL="914400" indent="0" algn="l">
              <a:buFontTx/>
              <a:buNone/>
              <a:defRPr sz="2400" b="1">
                <a:solidFill>
                  <a:srgbClr val="1D3557"/>
                </a:solidFill>
              </a:defRPr>
            </a:lvl3pPr>
            <a:lvl4pPr marL="1371600" indent="0" algn="l">
              <a:buFontTx/>
              <a:buNone/>
              <a:defRPr sz="2400" b="1">
                <a:solidFill>
                  <a:srgbClr val="1D3557"/>
                </a:solidFill>
              </a:defRPr>
            </a:lvl4pPr>
            <a:lvl5pPr marL="1828800" indent="0" algn="l">
              <a:buFontTx/>
              <a:buNone/>
              <a:defRPr sz="24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52F45A8-6410-E9F4-9A35-A244929075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2993" y="3034206"/>
            <a:ext cx="5641576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48EEF7-A20E-BABC-C5BC-527704836C99}"/>
              </a:ext>
            </a:extLst>
          </p:cNvPr>
          <p:cNvCxnSpPr>
            <a:cxnSpLocks/>
          </p:cNvCxnSpPr>
          <p:nvPr userDrawn="1"/>
        </p:nvCxnSpPr>
        <p:spPr>
          <a:xfrm>
            <a:off x="6227571" y="3538348"/>
            <a:ext cx="297435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21C3E4D-165F-9391-592B-8CF0ED55DDDB}"/>
              </a:ext>
            </a:extLst>
          </p:cNvPr>
          <p:cNvSpPr txBox="1">
            <a:spLocks/>
          </p:cNvSpPr>
          <p:nvPr userDrawn="1"/>
        </p:nvSpPr>
        <p:spPr>
          <a:xfrm>
            <a:off x="6111921" y="3696558"/>
            <a:ext cx="738459" cy="21722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Mobile: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E40070-E67B-9035-DE06-283F6935798F}"/>
              </a:ext>
            </a:extLst>
          </p:cNvPr>
          <p:cNvSpPr txBox="1">
            <a:spLocks/>
          </p:cNvSpPr>
          <p:nvPr userDrawn="1"/>
        </p:nvSpPr>
        <p:spPr>
          <a:xfrm>
            <a:off x="6111921" y="4293154"/>
            <a:ext cx="2464468" cy="308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www.harbingergroup.com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AB26C2-CB59-1E6C-BAC9-86EC653945C9}"/>
              </a:ext>
            </a:extLst>
          </p:cNvPr>
          <p:cNvCxnSpPr/>
          <p:nvPr userDrawn="1"/>
        </p:nvCxnSpPr>
        <p:spPr>
          <a:xfrm>
            <a:off x="6202892" y="4734688"/>
            <a:ext cx="274345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3">
            <a:extLst>
              <a:ext uri="{FF2B5EF4-FFF2-40B4-BE49-F238E27FC236}">
                <a16:creationId xmlns:a16="http://schemas.microsoft.com/office/drawing/2014/main" id="{1C9E9B0D-2BF2-370C-0BE8-0E8CCA913F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1554" y="4935497"/>
            <a:ext cx="1760339" cy="575496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7A932F9A-F663-E33B-9BF8-CD1A958AF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4801" y="3669398"/>
            <a:ext cx="5079768" cy="197913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C605143-1D79-0E4B-FFD0-51D639844E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214" y="3967696"/>
            <a:ext cx="5151354" cy="217230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B44E0B-5858-6A47-F029-2963D1CF283C}"/>
              </a:ext>
            </a:extLst>
          </p:cNvPr>
          <p:cNvCxnSpPr>
            <a:cxnSpLocks/>
          </p:cNvCxnSpPr>
          <p:nvPr userDrawn="1"/>
        </p:nvCxnSpPr>
        <p:spPr>
          <a:xfrm>
            <a:off x="6227571" y="2527738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245E00AE-EC57-AD54-5B9C-AD461B0BD476}"/>
              </a:ext>
            </a:extLst>
          </p:cNvPr>
          <p:cNvSpPr txBox="1">
            <a:spLocks/>
          </p:cNvSpPr>
          <p:nvPr userDrawn="1"/>
        </p:nvSpPr>
        <p:spPr>
          <a:xfrm>
            <a:off x="6038674" y="1940706"/>
            <a:ext cx="2666610" cy="5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1D3557"/>
                </a:solidFill>
                <a:latin typeface="Red hat"/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49901E-A284-0AD2-83B1-97C5339C8060}"/>
              </a:ext>
            </a:extLst>
          </p:cNvPr>
          <p:cNvSpPr txBox="1"/>
          <p:nvPr userDrawn="1"/>
        </p:nvSpPr>
        <p:spPr>
          <a:xfrm>
            <a:off x="6111921" y="3979496"/>
            <a:ext cx="491150" cy="2172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1100" dirty="0">
                <a:solidFill>
                  <a:srgbClr val="1D3557"/>
                </a:solidFill>
                <a:latin typeface="+mn-lt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0665380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35DB611F-C6A9-2A30-248A-43C35A3A9A31}"/>
              </a:ext>
            </a:extLst>
          </p:cNvPr>
          <p:cNvSpPr/>
          <p:nvPr userDrawn="1"/>
        </p:nvSpPr>
        <p:spPr>
          <a:xfrm>
            <a:off x="-1" y="0"/>
            <a:ext cx="6110243" cy="6858566"/>
          </a:xfrm>
          <a:prstGeom prst="roundRect">
            <a:avLst>
              <a:gd name="adj" fmla="val 0"/>
            </a:avLst>
          </a:prstGeom>
          <a:solidFill>
            <a:srgbClr val="1D355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1534C7-E92C-0138-AE90-B145B7B9B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967" y="894183"/>
            <a:ext cx="2534817" cy="5069634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6B2376E-71E9-49A3-68E6-3ADA8EE88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E1FDEB16-F66C-6753-57B5-2F54C44ACBF3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21994EF0-34CA-1827-F456-04CEB1895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0615" y="2644758"/>
            <a:ext cx="5234185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>
                <a:solidFill>
                  <a:srgbClr val="1D3557"/>
                </a:solidFill>
              </a:defRPr>
            </a:lvl1pPr>
            <a:lvl2pPr marL="457200" indent="0" algn="l">
              <a:buFontTx/>
              <a:buNone/>
              <a:defRPr sz="2400" b="1">
                <a:solidFill>
                  <a:srgbClr val="1D3557"/>
                </a:solidFill>
              </a:defRPr>
            </a:lvl2pPr>
            <a:lvl3pPr marL="914400" indent="0" algn="l">
              <a:buFontTx/>
              <a:buNone/>
              <a:defRPr sz="2400" b="1">
                <a:solidFill>
                  <a:srgbClr val="1D3557"/>
                </a:solidFill>
              </a:defRPr>
            </a:lvl3pPr>
            <a:lvl4pPr marL="1371600" indent="0" algn="l">
              <a:buFontTx/>
              <a:buNone/>
              <a:defRPr sz="2400" b="1">
                <a:solidFill>
                  <a:srgbClr val="1D3557"/>
                </a:solidFill>
              </a:defRPr>
            </a:lvl4pPr>
            <a:lvl5pPr marL="1828800" indent="0" algn="l">
              <a:buFontTx/>
              <a:buNone/>
              <a:defRPr sz="24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25CC9E39-7DEB-6053-6734-C5CE08A26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0384" y="3034206"/>
            <a:ext cx="5234416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0EDF9C-D788-44C8-3AF0-C63F43B12160}"/>
              </a:ext>
            </a:extLst>
          </p:cNvPr>
          <p:cNvCxnSpPr>
            <a:cxnSpLocks/>
          </p:cNvCxnSpPr>
          <p:nvPr userDrawn="1"/>
        </p:nvCxnSpPr>
        <p:spPr>
          <a:xfrm>
            <a:off x="6634962" y="3538348"/>
            <a:ext cx="297435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05962552-71D3-5CCA-93A9-033C3BA1FB4B}"/>
              </a:ext>
            </a:extLst>
          </p:cNvPr>
          <p:cNvSpPr txBox="1">
            <a:spLocks/>
          </p:cNvSpPr>
          <p:nvPr userDrawn="1"/>
        </p:nvSpPr>
        <p:spPr>
          <a:xfrm>
            <a:off x="6519312" y="3696558"/>
            <a:ext cx="738459" cy="21722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Mobile: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B2EF7B0-836F-2102-0C76-BBF226868E13}"/>
              </a:ext>
            </a:extLst>
          </p:cNvPr>
          <p:cNvSpPr txBox="1">
            <a:spLocks/>
          </p:cNvSpPr>
          <p:nvPr userDrawn="1"/>
        </p:nvSpPr>
        <p:spPr>
          <a:xfrm>
            <a:off x="6519312" y="4293154"/>
            <a:ext cx="2464468" cy="308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D3557"/>
                </a:solidFill>
                <a:latin typeface="Red hat"/>
              </a:rPr>
              <a:t>www.harbingergroup.com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49F83D-CDF3-9533-EC5D-3C3CC6E5D815}"/>
              </a:ext>
            </a:extLst>
          </p:cNvPr>
          <p:cNvCxnSpPr/>
          <p:nvPr userDrawn="1"/>
        </p:nvCxnSpPr>
        <p:spPr>
          <a:xfrm>
            <a:off x="6610283" y="4734688"/>
            <a:ext cx="274345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3">
            <a:extLst>
              <a:ext uri="{FF2B5EF4-FFF2-40B4-BE49-F238E27FC236}">
                <a16:creationId xmlns:a16="http://schemas.microsoft.com/office/drawing/2014/main" id="{FD8108BE-4629-928A-A7AC-5B2AFA153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8945" y="4935497"/>
            <a:ext cx="1760339" cy="575496"/>
          </a:xfrm>
          <a:prstGeom prst="rect">
            <a:avLst/>
          </a:prstGeom>
        </p:spPr>
      </p:pic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A4CDE7CA-3E6C-1C2D-72DD-69B45A40BD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2192" y="3669398"/>
            <a:ext cx="4672608" cy="197913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A64B3BA2-6EA9-5586-CBA2-7520E549A0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10462" y="3967696"/>
            <a:ext cx="4724338" cy="217230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5C6E87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173B4C-4C0A-EB4F-D522-3DBF637194A7}"/>
              </a:ext>
            </a:extLst>
          </p:cNvPr>
          <p:cNvCxnSpPr>
            <a:cxnSpLocks/>
          </p:cNvCxnSpPr>
          <p:nvPr userDrawn="1"/>
        </p:nvCxnSpPr>
        <p:spPr>
          <a:xfrm>
            <a:off x="6634962" y="2527738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45845AF0-6413-7BD7-8DA3-32A9ADC5098A}"/>
              </a:ext>
            </a:extLst>
          </p:cNvPr>
          <p:cNvSpPr txBox="1">
            <a:spLocks/>
          </p:cNvSpPr>
          <p:nvPr userDrawn="1"/>
        </p:nvSpPr>
        <p:spPr>
          <a:xfrm>
            <a:off x="6446065" y="1940706"/>
            <a:ext cx="2666610" cy="5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1D3557"/>
                </a:solidFill>
                <a:latin typeface="Red hat"/>
              </a:rPr>
              <a:t>THANK YOU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910267-041C-3F84-3066-B091DF671B49}"/>
              </a:ext>
            </a:extLst>
          </p:cNvPr>
          <p:cNvSpPr txBox="1"/>
          <p:nvPr userDrawn="1"/>
        </p:nvSpPr>
        <p:spPr>
          <a:xfrm>
            <a:off x="6519312" y="3984338"/>
            <a:ext cx="491150" cy="2172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1100" dirty="0">
                <a:solidFill>
                  <a:srgbClr val="1D3557"/>
                </a:solidFill>
                <a:latin typeface="+mn-lt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194767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1CC4DA1C-538F-FE73-F190-79A66D55E3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384" y="1073246"/>
            <a:ext cx="11141075" cy="632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1D3557"/>
                </a:solidFill>
              </a:defRPr>
            </a:lvl1pPr>
            <a:lvl2pPr marL="457200" indent="0">
              <a:buFontTx/>
              <a:buNone/>
              <a:defRPr sz="3600">
                <a:solidFill>
                  <a:srgbClr val="1D3557"/>
                </a:solidFill>
              </a:defRPr>
            </a:lvl2pPr>
            <a:lvl3pPr marL="914400" indent="0">
              <a:buFontTx/>
              <a:buNone/>
              <a:defRPr sz="3600">
                <a:solidFill>
                  <a:srgbClr val="1D3557"/>
                </a:solidFill>
              </a:defRPr>
            </a:lvl3pPr>
            <a:lvl4pPr marL="1371600" indent="0">
              <a:buFontTx/>
              <a:buNone/>
              <a:defRPr sz="3600">
                <a:solidFill>
                  <a:srgbClr val="1D3557"/>
                </a:solidFill>
              </a:defRPr>
            </a:lvl4pPr>
            <a:lvl5pPr marL="1828800" indent="0">
              <a:buFontTx/>
              <a:buNone/>
              <a:defRPr sz="3600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C657B-75E5-FC33-CC59-BF3DC299D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FE8C37-D9D0-E2F7-DB4F-C58185E70830}"/>
              </a:ext>
            </a:extLst>
          </p:cNvPr>
          <p:cNvCxnSpPr>
            <a:cxnSpLocks/>
          </p:cNvCxnSpPr>
          <p:nvPr userDrawn="1"/>
        </p:nvCxnSpPr>
        <p:spPr>
          <a:xfrm>
            <a:off x="782281" y="1697400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548864-1350-DEE7-0439-860978740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25" y="1894575"/>
            <a:ext cx="11141075" cy="31559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C6E87"/>
                </a:solidFill>
              </a:defRPr>
            </a:lvl2pPr>
            <a:lvl3pPr marL="914400" indent="0">
              <a:buFontTx/>
              <a:buNone/>
              <a:defRPr>
                <a:solidFill>
                  <a:srgbClr val="5C6E87"/>
                </a:solidFill>
              </a:defRPr>
            </a:lvl3pPr>
            <a:lvl4pPr marL="1371600" indent="0">
              <a:buFontTx/>
              <a:buNone/>
              <a:defRPr>
                <a:solidFill>
                  <a:srgbClr val="5C6E87"/>
                </a:solidFill>
              </a:defRPr>
            </a:lvl4pPr>
            <a:lvl5pPr marL="1828800" indent="0">
              <a:buFontTx/>
              <a:buNone/>
              <a:defRPr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489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 descr="Beige rectangle">
            <a:extLst>
              <a:ext uri="{FF2B5EF4-FFF2-40B4-BE49-F238E27FC236}">
                <a16:creationId xmlns:a16="http://schemas.microsoft.com/office/drawing/2014/main" id="{9823C699-C46E-15FD-1C6D-A24652257DAF}"/>
              </a:ext>
            </a:extLst>
          </p:cNvPr>
          <p:cNvSpPr/>
          <p:nvPr userDrawn="1"/>
        </p:nvSpPr>
        <p:spPr>
          <a:xfrm>
            <a:off x="0" y="0"/>
            <a:ext cx="12192000" cy="6858566"/>
          </a:xfrm>
          <a:prstGeom prst="roundRect">
            <a:avLst>
              <a:gd name="adj" fmla="val 0"/>
            </a:avLst>
          </a:prstGeom>
          <a:solidFill>
            <a:srgbClr val="1D355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1747F6-ED61-0323-E5AE-DE4020B466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967" y="894183"/>
            <a:ext cx="2534817" cy="506963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78408A2-B0C6-B6A9-4011-673461D610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5531" y="4914367"/>
            <a:ext cx="1686295" cy="551289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EE35ED7-7955-B38F-CAA9-A3D44DCA5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4DA6-2980-435E-4CC8-93BE86BA82C0}"/>
              </a:ext>
            </a:extLst>
          </p:cNvPr>
          <p:cNvSpPr txBox="1">
            <a:spLocks/>
          </p:cNvSpPr>
          <p:nvPr userDrawn="1"/>
        </p:nvSpPr>
        <p:spPr>
          <a:xfrm>
            <a:off x="11756" y="650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6B4E76D-E5E7-AF18-5486-B2632EB62A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0615" y="2644758"/>
            <a:ext cx="5234185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2400" b="1">
                <a:solidFill>
                  <a:srgbClr val="1D3557"/>
                </a:solidFill>
              </a:defRPr>
            </a:lvl2pPr>
            <a:lvl3pPr marL="914400" indent="0" algn="l">
              <a:buFontTx/>
              <a:buNone/>
              <a:defRPr sz="2400" b="1">
                <a:solidFill>
                  <a:srgbClr val="1D3557"/>
                </a:solidFill>
              </a:defRPr>
            </a:lvl3pPr>
            <a:lvl4pPr marL="1371600" indent="0" algn="l">
              <a:buFontTx/>
              <a:buNone/>
              <a:defRPr sz="2400" b="1">
                <a:solidFill>
                  <a:srgbClr val="1D3557"/>
                </a:solidFill>
              </a:defRPr>
            </a:lvl4pPr>
            <a:lvl5pPr marL="1828800" indent="0" algn="l">
              <a:buFontTx/>
              <a:buNone/>
              <a:defRPr sz="2400" b="1">
                <a:solidFill>
                  <a:srgbClr val="1D355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DC4AE98-5C85-1C89-DDD9-105A6147E3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0384" y="3034206"/>
            <a:ext cx="5234416" cy="34253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5F4BEA-2037-3896-755B-7ED7BB88F5F5}"/>
              </a:ext>
            </a:extLst>
          </p:cNvPr>
          <p:cNvCxnSpPr>
            <a:cxnSpLocks/>
          </p:cNvCxnSpPr>
          <p:nvPr userDrawn="1"/>
        </p:nvCxnSpPr>
        <p:spPr>
          <a:xfrm>
            <a:off x="6634962" y="3538348"/>
            <a:ext cx="297435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5FB2CC1-EFAF-A99C-03EE-5BE39342A250}"/>
              </a:ext>
            </a:extLst>
          </p:cNvPr>
          <p:cNvSpPr txBox="1">
            <a:spLocks/>
          </p:cNvSpPr>
          <p:nvPr userDrawn="1"/>
        </p:nvSpPr>
        <p:spPr>
          <a:xfrm>
            <a:off x="6519312" y="3696558"/>
            <a:ext cx="738459" cy="217228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Red hat"/>
              </a:rPr>
              <a:t>Mobile: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CBEEB60-7E5B-1D41-04F3-92178E1E670A}"/>
              </a:ext>
            </a:extLst>
          </p:cNvPr>
          <p:cNvSpPr txBox="1">
            <a:spLocks/>
          </p:cNvSpPr>
          <p:nvPr userDrawn="1"/>
        </p:nvSpPr>
        <p:spPr>
          <a:xfrm>
            <a:off x="6519312" y="4293154"/>
            <a:ext cx="2464468" cy="308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Red hat"/>
              </a:rPr>
              <a:t>www.harbingergroup.com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1F46C6-31F6-3CCF-0C43-57FFEBE29D4C}"/>
              </a:ext>
            </a:extLst>
          </p:cNvPr>
          <p:cNvCxnSpPr/>
          <p:nvPr userDrawn="1"/>
        </p:nvCxnSpPr>
        <p:spPr>
          <a:xfrm>
            <a:off x="6610283" y="4734688"/>
            <a:ext cx="274345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21B813F4-43F0-D3E6-F564-B91C8850A2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2192" y="3669398"/>
            <a:ext cx="4672608" cy="197913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61B0166-864D-4AA8-E844-572FE43A8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90605" y="3967696"/>
            <a:ext cx="4744195" cy="217230"/>
          </a:xfrm>
        </p:spPr>
        <p:txBody>
          <a:bodyPr numCol="2"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200">
                <a:solidFill>
                  <a:srgbClr val="5C6E87"/>
                </a:solidFill>
              </a:defRPr>
            </a:lvl2pPr>
            <a:lvl3pPr marL="914400" indent="0" algn="l">
              <a:buFontTx/>
              <a:buNone/>
              <a:defRPr sz="1200">
                <a:solidFill>
                  <a:srgbClr val="5C6E87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rgbClr val="5C6E87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6306CC-50A8-7E99-40FE-64D0D26C3BCC}"/>
              </a:ext>
            </a:extLst>
          </p:cNvPr>
          <p:cNvCxnSpPr>
            <a:cxnSpLocks/>
          </p:cNvCxnSpPr>
          <p:nvPr userDrawn="1"/>
        </p:nvCxnSpPr>
        <p:spPr>
          <a:xfrm>
            <a:off x="6634962" y="2527738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FF7ACD1F-8927-6805-59EF-F46C64283BA9}"/>
              </a:ext>
            </a:extLst>
          </p:cNvPr>
          <p:cNvSpPr txBox="1">
            <a:spLocks/>
          </p:cNvSpPr>
          <p:nvPr userDrawn="1"/>
        </p:nvSpPr>
        <p:spPr>
          <a:xfrm>
            <a:off x="6446065" y="1940706"/>
            <a:ext cx="2666610" cy="5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ed hat"/>
              </a:rPr>
              <a:t>THANK YOU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46FA52-EE90-B33A-BD27-63B7BF533D74}"/>
              </a:ext>
            </a:extLst>
          </p:cNvPr>
          <p:cNvSpPr txBox="1"/>
          <p:nvPr userDrawn="1"/>
        </p:nvSpPr>
        <p:spPr>
          <a:xfrm>
            <a:off x="6519312" y="3984338"/>
            <a:ext cx="491150" cy="2172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+mn-lt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406370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976D-73BB-F642-E247-AE9966924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D8C4F-CD1E-9318-8FFE-B1787789E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C8CA-8747-886E-C992-BAE685DB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4D50-9DC8-444D-E6C8-E8273D54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57D8-A597-B95D-CD05-172EBD42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86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4616-0625-6EF8-0DB1-D14283A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2F97-B528-9781-8B3F-DD92A957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B6F5-880C-3670-7489-F66D1657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F1FA-BC3B-49FA-961E-F9B95903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7486-BB5F-B979-5876-4619FE52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152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2CB6-B088-D226-E219-409B029E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DB329-6EB5-3C03-EB2E-CD14C18E1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5206-DAA5-B62A-A4B2-2C792D75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3D3D-3B0D-AB76-3A7B-397280C4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CC71-8F5D-C766-5088-560B471C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305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35F-1A04-A4DC-FEDC-D384832A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9616-F165-B979-45B8-F340C33D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5F00C-5F48-0B4E-491B-B7758318B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3BE53-130D-22AC-5BD4-712818F9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9378-5C7B-F594-AFD1-423B28D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32F6B-0FFD-8DAF-E74F-F3AC7DE7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21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71D0-3728-164E-315A-BFD50EF0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753E6-8580-0657-ADC2-B58242B9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95F06-1528-FE76-08CD-1863C901E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707FB-2F6E-F976-1B59-7568CE056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56237-1289-4B1E-0D8A-F280AF23C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6385E-80F2-AD49-B8E9-E8C9DCDE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DCC0D-0D69-7AC4-F317-CB4A4D5F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5E507-140E-A266-E850-08E66D3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13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A405-65CA-FC1A-22CA-090B76D8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2AE76-26A4-6774-01AC-2923D935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B4636-CD51-C227-F791-D5FBEBC1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41824-8133-CF29-8590-1473FCA4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278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09070-B3E5-B204-2296-6834A822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E238F-10B1-5CA8-EF2E-48BB307A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C631F-0128-8DC8-3F02-FB3D925E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33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6C82-9D01-7E12-956C-64FD369E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CA1B-3591-1831-4E85-627E283C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46A41-724E-2A48-CD27-A8E5B604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04DF-1448-846E-72BB-2207B0A6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75BA-2C92-BB13-392A-9E225C72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0CD1-4844-0233-D9AD-96C7A7E0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293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D5F-40B6-5C3B-80B7-D3ADC4D0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E4663-4523-8C49-7F40-99FE42158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E2D49-B731-0038-E38B-964013AF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7C226-256E-4276-FDB6-4A4CED0E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0E5B-709B-48AC-2A3A-D9ACEF1C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5232A-6D8C-A831-B259-61EE5067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9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9809179-0D6F-3199-8B1D-6245186D8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6704" y="1533215"/>
            <a:ext cx="7778096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0DE44-5A80-2A11-0D72-B941321D4AB5}"/>
              </a:ext>
            </a:extLst>
          </p:cNvPr>
          <p:cNvCxnSpPr>
            <a:cxnSpLocks/>
          </p:cNvCxnSpPr>
          <p:nvPr userDrawn="1"/>
        </p:nvCxnSpPr>
        <p:spPr>
          <a:xfrm>
            <a:off x="4126555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7803EF60-695A-0596-1041-288EEBF9AD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90" y="6228591"/>
            <a:ext cx="1624585" cy="908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AAABA-453F-0B07-45EF-7771D39EFB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611" y="766941"/>
            <a:ext cx="2593079" cy="498254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2C8BA2-68DE-F02B-776C-FB62579E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703" y="2338626"/>
            <a:ext cx="7778097" cy="3312815"/>
          </a:xfrm>
        </p:spPr>
        <p:txBody>
          <a:bodyPr/>
          <a:lstStyle>
            <a:lvl1pPr>
              <a:defRPr>
                <a:solidFill>
                  <a:srgbClr val="5C6E87"/>
                </a:solidFill>
              </a:defRPr>
            </a:lvl1pPr>
            <a:lvl2pPr>
              <a:defRPr>
                <a:solidFill>
                  <a:srgbClr val="5C6E87"/>
                </a:solidFill>
              </a:defRPr>
            </a:lvl2pPr>
            <a:lvl3pPr>
              <a:defRPr>
                <a:solidFill>
                  <a:srgbClr val="5C6E87"/>
                </a:solidFill>
              </a:defRPr>
            </a:lvl3pPr>
            <a:lvl4pPr>
              <a:defRPr>
                <a:solidFill>
                  <a:srgbClr val="5C6E87"/>
                </a:solidFill>
              </a:defRPr>
            </a:lvl4pPr>
            <a:lvl5pPr>
              <a:defRPr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7920B1D-E8AD-8C1B-C5E0-F370B761B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6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45E-F985-5FDC-CBEB-A57365A4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A30D-3385-261E-3503-EA17A2915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375-E278-3B09-2376-15DDF586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F77F-2706-3DBB-BE83-F1A96B08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0000-DAF3-F5F7-1F9F-D05B979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138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AFD90-9F1C-4852-09DA-8B9FE5400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5800C-3FB4-FB67-8FFA-1BAA29CA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4E89-3044-00AB-7B44-C819131B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3B4A-0A9B-2B59-9C93-34873829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7762-BF8A-EC43-31CC-D299DD4A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5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12BE-0F26-52A4-66DB-F9F0212E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FA889-0BAA-B8D3-2934-48578CA0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C0A60-B1B5-ED87-2AEB-F8EE23CB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FB7A2-BB42-5AE0-4D5B-AAB22CF0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651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68F7-C9C9-65B3-4B4D-AE8DC2DE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6673C-BB0E-C2A9-6EDA-8FEDB0F14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9E87-4C89-F8FD-ED2D-F4B6C02F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E396-19E1-A26B-5093-E9AF0E5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4C57-D80C-4EE5-2DDF-93D0C975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819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D4E5-7C71-6A2B-969A-F51A726C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1CD4-0B4B-6A39-0609-606D707D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B116-358E-C440-9F37-64F8FF9E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78EA-0693-72F5-4FD3-4EF640F8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3BB5-AF77-C839-ACDD-48BB8FA9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450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6B46-864F-F778-7703-8F578E21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1D0F6-B348-5613-A6E2-D57C376E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E374-7C66-E322-E580-2C91E207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168F-F9A9-76E3-26DA-6826D3AF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AF8B-521F-3641-71DC-F8D94C5F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656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AD04-6A9C-6EE3-9C52-3746B902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35B4-63C4-3F3A-B269-F12B16C2B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B7B45-E486-380A-9520-ADCE5DB92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02D92-0094-C548-268E-5A9AE656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4528-0A4F-D7C1-B412-68C677C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AFB57-14F9-C0F7-742A-372D3BBC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907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D2CB-BE73-24CE-C3FE-15905EEA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83069-A181-3FB7-E50A-C3E65367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6ED35-6C47-3E58-4F69-A73164012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72666-0C6E-F651-6F82-B9F3366A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F4869-5F64-7408-AE78-BBD4BE26C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39A9-7123-35E9-2D1B-AE2B0154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7C23E-F5A4-575D-F085-89997B14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7503-A1CE-696F-4E40-57DFEB4B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612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7174-A70A-70B3-5351-DF83C101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E28C1-A006-D8FF-BE78-F390BB87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77DC9-5629-02F6-0498-D5734978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8AB1A-A316-A1B6-81F6-C59173E0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941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C0A71-52D2-09A4-D6CB-7DAF5DC5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729A1-F816-05BB-3158-C7A7A16B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74E6F-34B7-2B31-2506-5672CD58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7803EF60-695A-0596-1041-288EEBF9AD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24" y="4840578"/>
            <a:ext cx="1624585" cy="908909"/>
          </a:xfrm>
          <a:prstGeom prst="rect">
            <a:avLst/>
          </a:prstGeom>
        </p:spPr>
      </p:pic>
      <p:pic>
        <p:nvPicPr>
          <p:cNvPr id="18" name="Picture 17" descr="Schematic, icon&#10;&#10;Description automatically generated">
            <a:extLst>
              <a:ext uri="{FF2B5EF4-FFF2-40B4-BE49-F238E27FC236}">
                <a16:creationId xmlns:a16="http://schemas.microsoft.com/office/drawing/2014/main" id="{D62729D4-15C0-EACC-3D43-6C30995D66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44" y="1407757"/>
            <a:ext cx="725068" cy="75065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80FFCF-1C15-4C8D-D756-8BCACBF4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704" y="2338626"/>
            <a:ext cx="6930638" cy="331281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rgbClr val="5C6E8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4555DB-686B-D731-091B-65DE7E21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C290F2-5DDB-64BC-E5FF-43C4BB94B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6704" y="1533215"/>
            <a:ext cx="6930638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141E26-9B6B-9108-DC25-91903638F33F}"/>
              </a:ext>
            </a:extLst>
          </p:cNvPr>
          <p:cNvCxnSpPr>
            <a:cxnSpLocks/>
          </p:cNvCxnSpPr>
          <p:nvPr userDrawn="1"/>
        </p:nvCxnSpPr>
        <p:spPr>
          <a:xfrm>
            <a:off x="4126555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321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2B89-791F-FDB9-F3C0-7BEE927A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FBC6-1F7A-066A-3163-41337BDB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2113-4282-F0D9-083D-A6531F84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B66BD-84B4-22F2-CF37-65CF3E5C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CB6E-73D2-1CEC-6309-95252840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1688F-28A9-B6BB-1156-E9431203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120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F209-3B3D-8AF4-9B1F-7802B8B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C354B-8C66-7DBC-254D-9A0A52A4C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3D2B9-05D3-9773-AFBF-1B325901B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7C193-F4A8-4EEF-9E9B-7AFDF5D9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19081-7C49-1268-B953-63FF22B7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F57E4-F781-181A-F04D-7F09C4F3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87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5930-7021-68D6-17E2-2133D170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4CF3-33A0-2E2A-CDA6-D8E0946B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9A5E-9183-71E7-C4CF-F2B586C5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4FA1-5A09-7C8D-0919-13535B26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3CC9-CC71-6E1F-37F7-73982C75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468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BB22-390C-57F9-053E-000167B46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B91CC-EA20-774B-D3CB-0FDC3BBCB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CDC4-E722-5B76-2477-7A41A8C7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9CB7-A4FA-0ADF-19D0-3F8D94EB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3BDF-1883-1A80-6F15-1148F4EB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1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close&#10;&#10;Description automatically generated">
            <a:extLst>
              <a:ext uri="{FF2B5EF4-FFF2-40B4-BE49-F238E27FC236}">
                <a16:creationId xmlns:a16="http://schemas.microsoft.com/office/drawing/2014/main" id="{7803EF60-695A-0596-1041-288EEBF9AD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77" y="6401823"/>
            <a:ext cx="1624585" cy="908909"/>
          </a:xfrm>
          <a:prstGeom prst="rect">
            <a:avLst/>
          </a:prstGeom>
        </p:spPr>
      </p:pic>
      <p:pic>
        <p:nvPicPr>
          <p:cNvPr id="18" name="Picture 17" descr="Schematic, icon&#10;&#10;Description automatically generated">
            <a:extLst>
              <a:ext uri="{FF2B5EF4-FFF2-40B4-BE49-F238E27FC236}">
                <a16:creationId xmlns:a16="http://schemas.microsoft.com/office/drawing/2014/main" id="{D62729D4-15C0-EACC-3D43-6C30995D66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44" y="1407757"/>
            <a:ext cx="725068" cy="75065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FD41304-9124-B172-496C-4A244AFC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7932" y="2341736"/>
            <a:ext cx="7786868" cy="3308245"/>
          </a:xfrm>
        </p:spPr>
        <p:txBody>
          <a:bodyPr/>
          <a:lstStyle>
            <a:lvl1pPr marL="0" indent="0">
              <a:buNone/>
              <a:defRPr sz="1600">
                <a:solidFill>
                  <a:srgbClr val="5C6E8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D4559-8F91-6262-2531-CD3171EBB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A1849B-C3FE-CC69-8BAD-42AAB25327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6704" y="1533215"/>
            <a:ext cx="7778096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4F2C7F-EB96-567F-ACFD-C08995CE97C5}"/>
              </a:ext>
            </a:extLst>
          </p:cNvPr>
          <p:cNvCxnSpPr>
            <a:cxnSpLocks/>
          </p:cNvCxnSpPr>
          <p:nvPr userDrawn="1"/>
        </p:nvCxnSpPr>
        <p:spPr>
          <a:xfrm>
            <a:off x="4126555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53B8ED08-111A-E37F-A7D2-0AFDAE06D9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78" y="5765968"/>
            <a:ext cx="88870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96161C-B431-DE98-EB2C-6F9D41FBEACC}"/>
              </a:ext>
            </a:extLst>
          </p:cNvPr>
          <p:cNvSpPr/>
          <p:nvPr userDrawn="1"/>
        </p:nvSpPr>
        <p:spPr>
          <a:xfrm>
            <a:off x="6007261" y="0"/>
            <a:ext cx="6184739" cy="6857999"/>
          </a:xfrm>
          <a:prstGeom prst="rect">
            <a:avLst/>
          </a:prstGeom>
          <a:solidFill>
            <a:srgbClr val="ED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picture containing text, indoor, clock&#10;&#10;Description automatically generated">
            <a:extLst>
              <a:ext uri="{FF2B5EF4-FFF2-40B4-BE49-F238E27FC236}">
                <a16:creationId xmlns:a16="http://schemas.microsoft.com/office/drawing/2014/main" id="{CFCBFEB3-B789-83BE-052D-07A6D5F89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3" y="5749487"/>
            <a:ext cx="888705" cy="64633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96D9D1-4298-5D36-2AF5-266EF8E6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736" y="2374202"/>
            <a:ext cx="5330614" cy="3179177"/>
          </a:xfrm>
        </p:spPr>
        <p:txBody>
          <a:bodyPr/>
          <a:lstStyle>
            <a:lvl1pPr marL="0" indent="0">
              <a:buNone/>
              <a:defRPr sz="1600">
                <a:solidFill>
                  <a:srgbClr val="4A5D7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8E5DE621-1B7D-9F56-A8DD-100D3739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10649" y="1533215"/>
            <a:ext cx="6572250" cy="40201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44FFA43-4AAB-9768-2F46-8F81FFE6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DBADF-ABA9-68C2-E0A0-3BC8FA706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736" y="1533215"/>
            <a:ext cx="5330614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64FB3B-204D-F7E5-B17A-A1EDA09C9EE2}"/>
              </a:ext>
            </a:extLst>
          </p:cNvPr>
          <p:cNvCxnSpPr>
            <a:cxnSpLocks/>
          </p:cNvCxnSpPr>
          <p:nvPr userDrawn="1"/>
        </p:nvCxnSpPr>
        <p:spPr>
          <a:xfrm>
            <a:off x="294488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5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B673DC8-CD38-8CDA-34C7-628BC96D1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736" y="561980"/>
            <a:ext cx="5852543" cy="5937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96D9D1-4298-5D36-2AF5-266EF8E6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2723" y="2367951"/>
            <a:ext cx="5532076" cy="3156853"/>
          </a:xfrm>
        </p:spPr>
        <p:txBody>
          <a:bodyPr/>
          <a:lstStyle>
            <a:lvl1pPr marL="0" indent="0">
              <a:buNone/>
              <a:defRPr sz="1600">
                <a:solidFill>
                  <a:srgbClr val="4A5D7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888C996-9D37-D3AA-B568-D9AB6571A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5894" y="4420583"/>
            <a:ext cx="4280535" cy="207911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D810F3D-FD91-8076-3E34-B3DA976D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91153"/>
            <a:ext cx="4539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466394-5275-4975-CD61-6945D839ED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2723" y="1533215"/>
            <a:ext cx="5532077" cy="632698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1D3557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6CB69-02CA-B269-74B6-ECC648B2EA50}"/>
              </a:ext>
            </a:extLst>
          </p:cNvPr>
          <p:cNvCxnSpPr>
            <a:cxnSpLocks/>
          </p:cNvCxnSpPr>
          <p:nvPr userDrawn="1"/>
        </p:nvCxnSpPr>
        <p:spPr>
          <a:xfrm>
            <a:off x="6372574" y="2174807"/>
            <a:ext cx="914400" cy="0"/>
          </a:xfrm>
          <a:prstGeom prst="line">
            <a:avLst/>
          </a:prstGeom>
          <a:ln w="38100" cap="rnd">
            <a:solidFill>
              <a:srgbClr val="E63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B7938-EB61-3B5F-870C-F55BBD70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73882-340F-F071-A526-CF3E12B6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616170-B90E-5CC5-2D57-F2829E579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0524" y="6491153"/>
            <a:ext cx="368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184F8B9-87EF-4011-9971-1FBC53F37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115259-435B-FBFB-A7E4-5C1C771AFEBB}"/>
              </a:ext>
            </a:extLst>
          </p:cNvPr>
          <p:cNvSpPr txBox="1">
            <a:spLocks/>
          </p:cNvSpPr>
          <p:nvPr userDrawn="1"/>
        </p:nvSpPr>
        <p:spPr>
          <a:xfrm>
            <a:off x="11756" y="6491153"/>
            <a:ext cx="4114800" cy="375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©2023 Harbinger Group  |  www.harbingergroup.com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F59160-3A49-F907-04E7-4C04B53FB9E2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36736" y="136736"/>
            <a:ext cx="1047750" cy="3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6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76" r:id="rId4"/>
    <p:sldLayoutId id="2147483664" r:id="rId5"/>
    <p:sldLayoutId id="2147483666" r:id="rId6"/>
    <p:sldLayoutId id="2147483660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709" r:id="rId13"/>
    <p:sldLayoutId id="2147483710" r:id="rId14"/>
    <p:sldLayoutId id="2147483711" r:id="rId15"/>
    <p:sldLayoutId id="2147483712" r:id="rId16"/>
    <p:sldLayoutId id="2147483675" r:id="rId17"/>
    <p:sldLayoutId id="2147483687" r:id="rId18"/>
    <p:sldLayoutId id="2147483663" r:id="rId19"/>
    <p:sldLayoutId id="2147483686" r:id="rId20"/>
    <p:sldLayoutId id="2147483678" r:id="rId21"/>
    <p:sldLayoutId id="2147483679" r:id="rId22"/>
    <p:sldLayoutId id="2147483655" r:id="rId23"/>
    <p:sldLayoutId id="2147483689" r:id="rId24"/>
    <p:sldLayoutId id="2147483690" r:id="rId25"/>
    <p:sldLayoutId id="2147483705" r:id="rId26"/>
    <p:sldLayoutId id="2147483692" r:id="rId27"/>
    <p:sldLayoutId id="2147483708" r:id="rId28"/>
    <p:sldLayoutId id="2147483707" r:id="rId29"/>
    <p:sldLayoutId id="2147483694" r:id="rId30"/>
    <p:sldLayoutId id="2147483696" r:id="rId31"/>
    <p:sldLayoutId id="2147483698" r:id="rId32"/>
    <p:sldLayoutId id="2147483700" r:id="rId33"/>
    <p:sldLayoutId id="2147483701" r:id="rId34"/>
    <p:sldLayoutId id="2147483702" r:id="rId35"/>
    <p:sldLayoutId id="2147483703" r:id="rId36"/>
    <p:sldLayoutId id="2147483677" r:id="rId37"/>
    <p:sldLayoutId id="2147483688" r:id="rId38"/>
    <p:sldLayoutId id="2147483683" r:id="rId39"/>
    <p:sldLayoutId id="2147483684" r:id="rId4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2A1D1-1AB1-8106-AF04-5F2FFA84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64DD-77E8-E807-64AE-CE202921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40B4-44DF-C59C-73E4-B9B974AA8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9AFC-86B9-422E-A19E-79D47A40877E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A2F6-E298-F4A7-4AA8-AD5807D37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822E-140F-B57D-44F4-EF81D7BE0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C843-C605-4893-A16E-0241D7CEC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7E9FB-7889-CA4E-AE1B-0B58A7C3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CB7F0-B81E-4E6A-32F7-FF97E76A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FA5A-8257-AF5A-88A1-BAA326CFD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5A9F-4D43-4A4D-BFEB-89653A230EC3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66C2-E686-F450-8C38-89CB19CF0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1CE-A2C0-CD0B-ACFD-519F3997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8BD8-7158-4577-BCA4-681CCB3D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62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6BD02-44F4-0C6F-14F8-A1DB7B81763B}"/>
              </a:ext>
            </a:extLst>
          </p:cNvPr>
          <p:cNvSpPr txBox="1"/>
          <p:nvPr/>
        </p:nvSpPr>
        <p:spPr>
          <a:xfrm>
            <a:off x="726734" y="2677537"/>
            <a:ext cx="6267450" cy="136957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marL="171450" indent="-171450" algn="l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Red hat"/>
            </a:endParaRPr>
          </a:p>
        </p:txBody>
      </p:sp>
    </p:spTree>
    <p:extLst>
      <p:ext uri="{BB962C8B-B14F-4D97-AF65-F5344CB8AC3E}">
        <p14:creationId xmlns:p14="http://schemas.microsoft.com/office/powerpoint/2010/main" val="49934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2F52E-BC37-9426-5A89-CEB99DA023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0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12CE3E-0D72-EA99-ED31-2B42E846BD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6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A44D6-A7CD-18FF-C584-0E5D90139C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6C57DD-C1DC-63F5-3B28-F3575137F1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0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F955E1-30A3-0BAC-98B5-4E3954981A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4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D1781-3A6A-1C9B-11B7-9C3636267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4F8B9-87EF-4011-9971-1FBC53F37C9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8A50-A6B5-A2EC-72E5-2E0BADC9B1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06550-D66B-42EA-9D3F-77904C62C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6F973-8F4D-3E51-6F3F-688C5AC39D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@harbingergroup.com</a:t>
            </a:r>
          </a:p>
        </p:txBody>
      </p:sp>
    </p:spTree>
    <p:extLst>
      <p:ext uri="{BB962C8B-B14F-4D97-AF65-F5344CB8AC3E}">
        <p14:creationId xmlns:p14="http://schemas.microsoft.com/office/powerpoint/2010/main" val="18104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bin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3946"/>
      </a:accent1>
      <a:accent2>
        <a:srgbClr val="1D3557"/>
      </a:accent2>
      <a:accent3>
        <a:srgbClr val="FF5C68"/>
      </a:accent3>
      <a:accent4>
        <a:srgbClr val="FFB932"/>
      </a:accent4>
      <a:accent5>
        <a:srgbClr val="51E081"/>
      </a:accent5>
      <a:accent6>
        <a:srgbClr val="F7C2C6"/>
      </a:accent6>
      <a:hlink>
        <a:srgbClr val="15263E"/>
      </a:hlink>
      <a:folHlink>
        <a:srgbClr val="61181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 algn="l">
          <a:defRPr sz="1200" dirty="0">
            <a:solidFill>
              <a:srgbClr val="67778D"/>
            </a:solidFill>
            <a:latin typeface="Red ha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14d5cd-39cc-490c-9f7e-85dc0c5321ba">
      <Terms xmlns="http://schemas.microsoft.com/office/infopath/2007/PartnerControls"/>
    </lcf76f155ced4ddcb4097134ff3c332f>
    <TaxCatchAll xmlns="6d9f14bc-faab-419c-844d-d123d3deb703" xsi:nil="true"/>
    <SharedWithUsers xmlns="6d9f14bc-faab-419c-844d-d123d3deb703">
      <UserInfo>
        <DisplayName>Sharareh Teymurian</DisplayName>
        <AccountId>701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E5FD577B3A1D4F9499959AFE0B10C7" ma:contentTypeVersion="13" ma:contentTypeDescription="Create a new document." ma:contentTypeScope="" ma:versionID="878edea3b05a7412482fbb8caa46e390">
  <xsd:schema xmlns:xsd="http://www.w3.org/2001/XMLSchema" xmlns:xs="http://www.w3.org/2001/XMLSchema" xmlns:p="http://schemas.microsoft.com/office/2006/metadata/properties" xmlns:ns2="5114d5cd-39cc-490c-9f7e-85dc0c5321ba" xmlns:ns3="6d9f14bc-faab-419c-844d-d123d3deb703" targetNamespace="http://schemas.microsoft.com/office/2006/metadata/properties" ma:root="true" ma:fieldsID="905695fd690be2671b88734a0f77882f" ns2:_="" ns3:_="">
    <xsd:import namespace="5114d5cd-39cc-490c-9f7e-85dc0c5321ba"/>
    <xsd:import namespace="6d9f14bc-faab-419c-844d-d123d3deb70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4d5cd-39cc-490c-9f7e-85dc0c5321b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cc02620-892a-4922-afcf-30df63a562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f14bc-faab-419c-844d-d123d3deb70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4dd1aa8-afd1-4803-a70f-24f91106d5bd}" ma:internalName="TaxCatchAll" ma:showField="CatchAllData" ma:web="6d9f14bc-faab-419c-844d-d123d3deb7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AF64F3-E418-4CBF-98F4-CF27C6D8D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2D2E1-0FB4-49D2-9C2A-F940FFA3C13A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5114d5cd-39cc-490c-9f7e-85dc0c5321ba"/>
    <ds:schemaRef ds:uri="http://schemas.openxmlformats.org/package/2006/metadata/core-properties"/>
    <ds:schemaRef ds:uri="6d9f14bc-faab-419c-844d-d123d3deb70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6F50E34-278E-424F-9413-B9B4AB8450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14d5cd-39cc-490c-9f7e-85dc0c5321ba"/>
    <ds:schemaRef ds:uri="6d9f14bc-faab-419c-844d-d123d3deb7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7</Words>
  <Application>Microsoft Office PowerPoint</Application>
  <PresentationFormat>Widescreen</PresentationFormat>
  <Paragraphs>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</vt:lpstr>
      <vt:lpstr>Arial Rounded MT Bold</vt:lpstr>
      <vt:lpstr>Avenir Next LT Pro Light</vt:lpstr>
      <vt:lpstr>Calibri</vt:lpstr>
      <vt:lpstr>Calibri Light</vt:lpstr>
      <vt:lpstr>Red hat</vt:lpstr>
      <vt:lpstr>Wingdings</vt:lpstr>
      <vt:lpstr>Office Theme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Kamble</dc:creator>
  <cp:lastModifiedBy>Jyoti Kurane</cp:lastModifiedBy>
  <cp:revision>352</cp:revision>
  <dcterms:created xsi:type="dcterms:W3CDTF">2023-01-16T05:28:18Z</dcterms:created>
  <dcterms:modified xsi:type="dcterms:W3CDTF">2024-03-21T10:28:45Z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0x010100ADE5FD577B3A1D4F9499959AFE0B10C7</vt:lpwstr>
  </property>
  <property fmtid="{D5CDD505-2E9C-101B-9397-08002B2CF9AE}" pid="3" name="MediaServiceImageTags">
    <vt:lpwstr/>
  </property>
</Properties>
</file>