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1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3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8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3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1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1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3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8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2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3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 descr="Страница в планировщике">
            <a:extLst>
              <a:ext uri="{FF2B5EF4-FFF2-40B4-BE49-F238E27FC236}">
                <a16:creationId xmlns:a16="http://schemas.microsoft.com/office/drawing/2014/main" id="{27A8A1EA-33CE-5028-EA52-258C81A955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459" b="42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069C8B-30E6-C64B-4588-A86E912D3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" y="5739969"/>
            <a:ext cx="8178501" cy="960120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en-US" sz="4400"/>
              <a:t>Event planner</a:t>
            </a:r>
            <a:endParaRPr lang="ru-KZ" sz="440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32D56D-B18C-A876-4E86-FCA93E74B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1975" y="5747428"/>
            <a:ext cx="3355309" cy="960120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/>
              <a:t>Built with Angular &amp; Django</a:t>
            </a:r>
          </a:p>
          <a:p>
            <a:pPr algn="r"/>
            <a:endParaRPr lang="ru-KZ" sz="2000" dirty="0"/>
          </a:p>
        </p:txBody>
      </p:sp>
    </p:spTree>
    <p:extLst>
      <p:ext uri="{BB962C8B-B14F-4D97-AF65-F5344CB8AC3E}">
        <p14:creationId xmlns:p14="http://schemas.microsoft.com/office/powerpoint/2010/main" val="359751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F40C5-49FC-5C28-F37E-C2F214C89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Overview</a:t>
            </a:r>
            <a:br>
              <a:rPr lang="en-US" dirty="0"/>
            </a:b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317F16-D23D-5837-FBF9-EFB086625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 application for event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Front-end: Angular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Back-end: Django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Key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JWT-based authentication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Routing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Clean and responsive UI</a:t>
            </a:r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06426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179D8-D5A6-5081-BC5A-0FBEB2A3C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Main Features</a:t>
            </a:r>
            <a:br>
              <a:rPr lang="en-US" dirty="0"/>
            </a:b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4C31FC-C80D-57D3-131A-73663D720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 Page (/events)</a:t>
            </a:r>
          </a:p>
          <a:p>
            <a:r>
              <a:rPr lang="en-US" dirty="0"/>
              <a:t>View all events</a:t>
            </a:r>
          </a:p>
          <a:p>
            <a:r>
              <a:rPr lang="en-US" dirty="0"/>
              <a:t>Search events by title</a:t>
            </a:r>
          </a:p>
          <a:p>
            <a:r>
              <a:rPr lang="en-US" dirty="0"/>
              <a:t>Register for events (authenticated users)</a:t>
            </a:r>
          </a:p>
          <a:p>
            <a:r>
              <a:rPr lang="en-US" dirty="0"/>
              <a:t>Create new events (authenticated users)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413454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E83E6-93AF-3DE2-9D21-A7BDDEA65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Event Details Page (/events/:id)</a:t>
            </a:r>
            <a:br>
              <a:rPr lang="en-US" dirty="0"/>
            </a:b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524BB5-C07A-FEEC-1E7E-AD7043775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View event information: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Title, Date, Location, Description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Edit/Delete event (organizer only)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Register for event (authenticated users)</a:t>
            </a:r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4115868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48CC4D-F18B-3E22-100C-C1D1CACB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Create/Edit Event (/events/new, /events/:id/edit)</a:t>
            </a:r>
            <a:br>
              <a:rPr lang="en-US" dirty="0"/>
            </a:b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C6570B-046C-2B07-E79B-35211F2CA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a new event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Edit an existing event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Form Fields: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Title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Location</a:t>
            </a:r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045520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F0AC9F-AEE8-EB2E-2469-804FC170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Authentication Pages (/login)</a:t>
            </a:r>
            <a:br>
              <a:rPr lang="en-US" dirty="0"/>
            </a:b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469E5C-73D1-1984-D4B5-9986B29A0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Login with email and password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Register a new account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JWT Token management for secure sessions</a:t>
            </a:r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291103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F14F0-E56E-0AB2-1586-A8C16D10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My Events Page (/my-events)</a:t>
            </a:r>
            <a:br>
              <a:rPr lang="en-US" dirty="0"/>
            </a:b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59B87F-AFF4-8F83-E4F4-4DC6EF677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View your created events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View events you've registered for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Easy management of your activities</a:t>
            </a:r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4266923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6FE5F0-B71A-BE8F-2110-327885C2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Technologies Used</a:t>
            </a:r>
            <a:br>
              <a:rPr lang="en-US" dirty="0"/>
            </a:b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4624F2-F8D2-CC24-BB71-8D5BB614F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Frontend</a:t>
            </a:r>
            <a:r>
              <a:rPr lang="en-US" dirty="0"/>
              <a:t>: Angular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Backend</a:t>
            </a:r>
            <a:r>
              <a:rPr lang="en-US" dirty="0"/>
              <a:t>: Django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Authentication</a:t>
            </a:r>
            <a:r>
              <a:rPr lang="en-US" dirty="0"/>
              <a:t>: JWT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Database</a:t>
            </a:r>
            <a:r>
              <a:rPr lang="en-US" dirty="0"/>
              <a:t>: PostgreSQL (optional)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UI</a:t>
            </a:r>
            <a:r>
              <a:rPr lang="en-US" dirty="0"/>
              <a:t>: Responsive design principles</a:t>
            </a:r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712250280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192</Words>
  <Application>Microsoft Office PowerPoint</Application>
  <PresentationFormat>Широкоэкранный</PresentationFormat>
  <Paragraphs>43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Bierstadt</vt:lpstr>
      <vt:lpstr>GestaltVTI</vt:lpstr>
      <vt:lpstr>Event planner</vt:lpstr>
      <vt:lpstr>Project Overview </vt:lpstr>
      <vt:lpstr>Main Features </vt:lpstr>
      <vt:lpstr>Event Details Page (/events/:id) </vt:lpstr>
      <vt:lpstr>Create/Edit Event (/events/new, /events/:id/edit) </vt:lpstr>
      <vt:lpstr>Authentication Pages (/login) </vt:lpstr>
      <vt:lpstr>My Events Page (/my-events) </vt:lpstr>
      <vt:lpstr>Technologies Used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Kerim Tregub</dc:creator>
  <cp:lastModifiedBy>Kerim Tregub</cp:lastModifiedBy>
  <cp:revision>1</cp:revision>
  <dcterms:created xsi:type="dcterms:W3CDTF">2025-04-26T12:04:57Z</dcterms:created>
  <dcterms:modified xsi:type="dcterms:W3CDTF">2025-04-26T13:26:45Z</dcterms:modified>
</cp:coreProperties>
</file>