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TC Avant Garde Gothic Bold" charset="1" panose="020B0802020202020204"/>
      <p:regular r:id="rId15"/>
    </p:embeddedFont>
    <p:embeddedFont>
      <p:font typeface="Canva Sans Bold" charset="1" panose="020B0803030501040103"/>
      <p:regular r:id="rId16"/>
    </p:embeddedFont>
    <p:embeddedFont>
      <p:font typeface="ITC Avant Garde Gothic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337"/>
            <a:ext cx="5998829" cy="5998829"/>
          </a:xfrm>
          <a:custGeom>
            <a:avLst/>
            <a:gdLst/>
            <a:ahLst/>
            <a:cxnLst/>
            <a:rect r="r" b="b" t="t" l="l"/>
            <a:pathLst>
              <a:path h="5998829" w="5998829">
                <a:moveTo>
                  <a:pt x="0" y="0"/>
                </a:moveTo>
                <a:lnTo>
                  <a:pt x="5998829" y="0"/>
                </a:lnTo>
                <a:lnTo>
                  <a:pt x="5998829" y="5998829"/>
                </a:lnTo>
                <a:lnTo>
                  <a:pt x="0" y="5998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31923" y="1033692"/>
            <a:ext cx="3073400" cy="3073400"/>
          </a:xfrm>
          <a:custGeom>
            <a:avLst/>
            <a:gdLst/>
            <a:ahLst/>
            <a:cxnLst/>
            <a:rect r="r" b="b" t="t" l="l"/>
            <a:pathLst>
              <a:path h="3073400" w="3073400">
                <a:moveTo>
                  <a:pt x="0" y="0"/>
                </a:moveTo>
                <a:lnTo>
                  <a:pt x="3073400" y="0"/>
                </a:lnTo>
                <a:lnTo>
                  <a:pt x="3073400" y="3073400"/>
                </a:lnTo>
                <a:lnTo>
                  <a:pt x="0" y="3073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2289171" y="4288171"/>
            <a:ext cx="5998829" cy="5998829"/>
          </a:xfrm>
          <a:custGeom>
            <a:avLst/>
            <a:gdLst/>
            <a:ahLst/>
            <a:cxnLst/>
            <a:rect r="r" b="b" t="t" l="l"/>
            <a:pathLst>
              <a:path h="5998829" w="5998829">
                <a:moveTo>
                  <a:pt x="5998829" y="5998829"/>
                </a:moveTo>
                <a:lnTo>
                  <a:pt x="0" y="5998829"/>
                </a:lnTo>
                <a:lnTo>
                  <a:pt x="0" y="0"/>
                </a:lnTo>
                <a:lnTo>
                  <a:pt x="5998829" y="0"/>
                </a:lnTo>
                <a:lnTo>
                  <a:pt x="5998829" y="59988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4185900" y="6184900"/>
            <a:ext cx="3073400" cy="3073400"/>
          </a:xfrm>
          <a:custGeom>
            <a:avLst/>
            <a:gdLst/>
            <a:ahLst/>
            <a:cxnLst/>
            <a:rect r="r" b="b" t="t" l="l"/>
            <a:pathLst>
              <a:path h="3073400" w="3073400">
                <a:moveTo>
                  <a:pt x="3073400" y="3073400"/>
                </a:moveTo>
                <a:lnTo>
                  <a:pt x="0" y="3073400"/>
                </a:lnTo>
                <a:lnTo>
                  <a:pt x="0" y="0"/>
                </a:lnTo>
                <a:lnTo>
                  <a:pt x="3073400" y="0"/>
                </a:lnTo>
                <a:lnTo>
                  <a:pt x="3073400" y="30734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82238" y="-22337"/>
            <a:ext cx="2205762" cy="2205762"/>
          </a:xfrm>
          <a:custGeom>
            <a:avLst/>
            <a:gdLst/>
            <a:ahLst/>
            <a:cxnLst/>
            <a:rect r="r" b="b" t="t" l="l"/>
            <a:pathLst>
              <a:path h="2205762" w="2205762">
                <a:moveTo>
                  <a:pt x="0" y="0"/>
                </a:moveTo>
                <a:lnTo>
                  <a:pt x="2205762" y="0"/>
                </a:lnTo>
                <a:lnTo>
                  <a:pt x="2205762" y="2205762"/>
                </a:lnTo>
                <a:lnTo>
                  <a:pt x="0" y="2205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1923" y="3716337"/>
            <a:ext cx="15119377" cy="237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99"/>
              </a:lnSpc>
            </a:pPr>
            <a:r>
              <a:rPr lang="en-US" b="true" sz="1249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081238"/>
            <a:ext cx="2205762" cy="2205762"/>
          </a:xfrm>
          <a:custGeom>
            <a:avLst/>
            <a:gdLst/>
            <a:ahLst/>
            <a:cxnLst/>
            <a:rect r="r" b="b" t="t" l="l"/>
            <a:pathLst>
              <a:path h="2205762" w="2205762">
                <a:moveTo>
                  <a:pt x="0" y="0"/>
                </a:moveTo>
                <a:lnTo>
                  <a:pt x="2205762" y="0"/>
                </a:lnTo>
                <a:lnTo>
                  <a:pt x="2205762" y="2205762"/>
                </a:lnTo>
                <a:lnTo>
                  <a:pt x="0" y="2205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1576" y="3401076"/>
            <a:ext cx="40586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INTERNSHIP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050" y="36546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4442" y="9258300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56930" y="1268413"/>
            <a:ext cx="11821473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LE</a:t>
            </a: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ARNING 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4336" y="3178175"/>
            <a:ext cx="14719327" cy="538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Primary G</a:t>
            </a:r>
            <a:r>
              <a:rPr lang="en-US" sz="37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oals:</a:t>
            </a: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Master Flutter framework basics</a:t>
            </a: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Build functional apps for Android and iOS</a:t>
            </a: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Understand best practices in mobile app development</a:t>
            </a:r>
          </a:p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Skills to Acquire:</a:t>
            </a: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Dart programming language</a:t>
            </a: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Flutter widgets and layouts</a:t>
            </a:r>
          </a:p>
          <a:p>
            <a:pPr algn="l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6546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4442" y="9128005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96" y="1212951"/>
            <a:ext cx="11704008" cy="239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K</a:t>
            </a: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EY SKILLS LEARNED</a:t>
            </a:r>
          </a:p>
          <a:p>
            <a:pPr algn="ctr">
              <a:lnSpc>
                <a:spcPts val="91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92839" y="2105651"/>
            <a:ext cx="15302322" cy="670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Flutt</a:t>
            </a:r>
            <a:r>
              <a:rPr lang="en-US" sz="33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er Basics: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Understanding Flutter architecture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Flutter widgets, layouts, and navigation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Hot reload for faster development</a:t>
            </a: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Dart Programming Language: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Syntax and core concepts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Asynchronous programming and Futures</a:t>
            </a: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UI/UX Design: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Designing responsive and dynamic user interfaces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Working with Flutter's rich set of built-in widgets</a:t>
            </a:r>
          </a:p>
          <a:p>
            <a:pPr algn="just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0" y="36546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5392" y="9258300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96" y="1056088"/>
            <a:ext cx="11704008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0323" y="2910175"/>
            <a:ext cx="15106677" cy="724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Designed and developed the Vibe Cafe mobile app using Flutter, aimed at providing an intuitive and seamless food ordering experience for cafe customers.</a:t>
            </a: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Key Features: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Dynamic Menu: Users can browse through a variety of food items with  prices, and images.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Cart &amp; Order Management: Add items to the cart, modify quantities, and view the total cost.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Checkout Process: Simple and easy checkout experience with order summary, payment options, and user details input.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User-Friendly UI: Modern and visually appealing design with smooth navigation and vibrant cafe ambiance.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Technologies Used: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Flutter &amp; Dart for app development</a:t>
            </a:r>
          </a:p>
          <a:p>
            <a:pPr algn="just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798" y="34641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4442" y="9144678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96" y="1212951"/>
            <a:ext cx="11704008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</a:t>
            </a: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HALLENGES FACED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4336" y="3789434"/>
            <a:ext cx="14719327" cy="388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</a:p>
          <a:p>
            <a:pPr algn="just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Learning Curve:</a:t>
            </a:r>
          </a:p>
          <a:p>
            <a:pPr algn="just" marL="1554470" indent="-518157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Getting used to Dart syntax and Flutter concepts</a:t>
            </a:r>
          </a:p>
          <a:p>
            <a:pPr algn="just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Debugging:</a:t>
            </a:r>
          </a:p>
          <a:p>
            <a:pPr algn="just" marL="1554470" indent="-518157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Handling UI glitches and learning debugging tools</a:t>
            </a:r>
          </a:p>
          <a:p>
            <a:pPr algn="just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8347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8"/>
                </a:lnTo>
                <a:lnTo>
                  <a:pt x="0" y="663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4442" y="9175402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96" y="1212951"/>
            <a:ext cx="11704008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ACHI</a:t>
            </a: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EVEMENTS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35531" y="3634046"/>
            <a:ext cx="14214119" cy="281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        G</a:t>
            </a:r>
            <a:r>
              <a:rPr lang="en-US" sz="36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ained hands-on experience with Flutter and Dart</a:t>
            </a:r>
          </a:p>
          <a:p>
            <a:pPr algn="just">
              <a:lnSpc>
                <a:spcPts val="5179"/>
              </a:lnSpc>
            </a:pPr>
          </a:p>
          <a:p>
            <a:pPr algn="just">
              <a:lnSpc>
                <a:spcPts val="6299"/>
              </a:lnSpc>
            </a:pPr>
          </a:p>
          <a:p>
            <a:pPr algn="just">
              <a:lnSpc>
                <a:spcPts val="51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35531" y="6188017"/>
            <a:ext cx="14214119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FEEDBACK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8350" y="7475854"/>
            <a:ext cx="14214119" cy="202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Pos</a:t>
            </a:r>
            <a:r>
              <a:rPr lang="en-US" sz="36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itive reviews from mentors for initiative and growth</a:t>
            </a:r>
          </a:p>
          <a:p>
            <a:pPr algn="ctr"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0" y="36546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4442" y="9258300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96" y="1212951"/>
            <a:ext cx="11704008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FUTURE PL</a:t>
            </a: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25888"/>
            <a:ext cx="11016231" cy="315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1828" indent="-380914" lvl="1">
              <a:lnSpc>
                <a:spcPts val="4940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Deepen knowledge of Flutter's advanced features (animations, custom widgets)</a:t>
            </a:r>
          </a:p>
          <a:p>
            <a:pPr algn="just" marL="761828" indent="-380914" lvl="1">
              <a:lnSpc>
                <a:spcPts val="4940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Contribute to Open Source:</a:t>
            </a:r>
          </a:p>
          <a:p>
            <a:pPr algn="just" marL="761828" indent="-380914" lvl="1">
              <a:lnSpc>
                <a:spcPts val="4940"/>
              </a:lnSpc>
              <a:buFont typeface="Arial"/>
              <a:buChar char="•"/>
            </a:pPr>
            <a:r>
              <a:rPr lang="en-US" sz="352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Contribute to Flutter-related projects on GitHub</a:t>
            </a:r>
          </a:p>
          <a:p>
            <a:pPr algn="just">
              <a:lnSpc>
                <a:spcPts val="49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19050" y="824865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49650" y="0"/>
            <a:ext cx="2019300" cy="2019300"/>
          </a:xfrm>
          <a:custGeom>
            <a:avLst/>
            <a:gdLst/>
            <a:ahLst/>
            <a:cxnLst/>
            <a:rect r="r" b="b" t="t" l="l"/>
            <a:pathLst>
              <a:path h="2019300" w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83473"/>
            <a:ext cx="2037880" cy="663237"/>
          </a:xfrm>
          <a:custGeom>
            <a:avLst/>
            <a:gdLst/>
            <a:ahLst/>
            <a:cxnLst/>
            <a:rect r="r" b="b" t="t" l="l"/>
            <a:pathLst>
              <a:path h="663237" w="2037880">
                <a:moveTo>
                  <a:pt x="0" y="0"/>
                </a:moveTo>
                <a:lnTo>
                  <a:pt x="2037880" y="0"/>
                </a:lnTo>
                <a:lnTo>
                  <a:pt x="2037880" y="663238"/>
                </a:lnTo>
                <a:lnTo>
                  <a:pt x="0" y="663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5392" y="9258300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96" y="1212951"/>
            <a:ext cx="11704008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CONC</a:t>
            </a:r>
            <a:r>
              <a:rPr lang="en-US" b="true" sz="650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2963" y="2881600"/>
            <a:ext cx="14834037" cy="515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</a:p>
          <a:p>
            <a:pPr algn="just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In 2 months, gained valuable Flutter development experience, worked on impactful projects, and developed a strong understanding of mobile app development.</a:t>
            </a:r>
          </a:p>
          <a:p>
            <a:pPr algn="just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Gratitude:</a:t>
            </a:r>
          </a:p>
          <a:p>
            <a:pPr algn="just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Thankful for the opportunity to learn and grow during the internship.</a:t>
            </a:r>
          </a:p>
          <a:p>
            <a:pPr algn="just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71807" y="520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632480" y="1033692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4282420" y="0"/>
                </a:lnTo>
                <a:lnTo>
                  <a:pt x="428242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263292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3"/>
                </a:lnTo>
                <a:lnTo>
                  <a:pt x="0" y="827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4442" y="200888"/>
            <a:ext cx="2543558" cy="827812"/>
          </a:xfrm>
          <a:custGeom>
            <a:avLst/>
            <a:gdLst/>
            <a:ahLst/>
            <a:cxnLst/>
            <a:rect r="r" b="b" t="t" l="l"/>
            <a:pathLst>
              <a:path h="827812" w="2543558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1923" y="3559063"/>
            <a:ext cx="15119377" cy="263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78"/>
              </a:lnSpc>
            </a:pPr>
            <a:r>
              <a:rPr lang="en-US" b="true" sz="1384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05349" y="6566535"/>
            <a:ext cx="6677303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by. Ramnihal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-22337"/>
            <a:ext cx="5998829" cy="5998829"/>
          </a:xfrm>
          <a:custGeom>
            <a:avLst/>
            <a:gdLst/>
            <a:ahLst/>
            <a:cxnLst/>
            <a:rect r="r" b="b" t="t" l="l"/>
            <a:pathLst>
              <a:path h="5998829" w="5998829">
                <a:moveTo>
                  <a:pt x="0" y="0"/>
                </a:moveTo>
                <a:lnTo>
                  <a:pt x="5998829" y="0"/>
                </a:lnTo>
                <a:lnTo>
                  <a:pt x="5998829" y="5998829"/>
                </a:lnTo>
                <a:lnTo>
                  <a:pt x="0" y="59988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631923" y="1033692"/>
            <a:ext cx="3073400" cy="3073400"/>
          </a:xfrm>
          <a:custGeom>
            <a:avLst/>
            <a:gdLst/>
            <a:ahLst/>
            <a:cxnLst/>
            <a:rect r="r" b="b" t="t" l="l"/>
            <a:pathLst>
              <a:path h="3073400" w="3073400">
                <a:moveTo>
                  <a:pt x="0" y="0"/>
                </a:moveTo>
                <a:lnTo>
                  <a:pt x="3073400" y="0"/>
                </a:lnTo>
                <a:lnTo>
                  <a:pt x="3073400" y="3073400"/>
                </a:lnTo>
                <a:lnTo>
                  <a:pt x="0" y="3073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12289171" y="4288171"/>
            <a:ext cx="5998829" cy="5998829"/>
          </a:xfrm>
          <a:custGeom>
            <a:avLst/>
            <a:gdLst/>
            <a:ahLst/>
            <a:cxnLst/>
            <a:rect r="r" b="b" t="t" l="l"/>
            <a:pathLst>
              <a:path h="5998829" w="5998829">
                <a:moveTo>
                  <a:pt x="5998829" y="5998829"/>
                </a:moveTo>
                <a:lnTo>
                  <a:pt x="0" y="5998829"/>
                </a:lnTo>
                <a:lnTo>
                  <a:pt x="0" y="0"/>
                </a:lnTo>
                <a:lnTo>
                  <a:pt x="5998829" y="0"/>
                </a:lnTo>
                <a:lnTo>
                  <a:pt x="5998829" y="59988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4185900" y="6184900"/>
            <a:ext cx="3073400" cy="3073400"/>
          </a:xfrm>
          <a:custGeom>
            <a:avLst/>
            <a:gdLst/>
            <a:ahLst/>
            <a:cxnLst/>
            <a:rect r="r" b="b" t="t" l="l"/>
            <a:pathLst>
              <a:path h="3073400" w="3073400">
                <a:moveTo>
                  <a:pt x="3073400" y="3073400"/>
                </a:moveTo>
                <a:lnTo>
                  <a:pt x="0" y="3073400"/>
                </a:lnTo>
                <a:lnTo>
                  <a:pt x="0" y="0"/>
                </a:lnTo>
                <a:lnTo>
                  <a:pt x="3073400" y="0"/>
                </a:lnTo>
                <a:lnTo>
                  <a:pt x="3073400" y="30734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DAGjLIHuSzQ</dc:identifier>
  <dcterms:modified xsi:type="dcterms:W3CDTF">2011-08-01T06:04:30Z</dcterms:modified>
  <cp:revision>1</cp:revision>
  <dc:title>internship</dc:title>
</cp:coreProperties>
</file>