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sldIdLst>
    <p:sldId id="256" r:id="rId2"/>
    <p:sldId id="258" r:id="rId3"/>
    <p:sldId id="264" r:id="rId4"/>
    <p:sldId id="259" r:id="rId5"/>
    <p:sldId id="271" r:id="rId6"/>
    <p:sldId id="270" r:id="rId7"/>
    <p:sldId id="261" r:id="rId8"/>
    <p:sldId id="273" r:id="rId9"/>
    <p:sldId id="274" r:id="rId10"/>
    <p:sldId id="277" r:id="rId11"/>
    <p:sldId id="263" r:id="rId12"/>
    <p:sldId id="27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72C0A-1CDA-46E3-B4D6-71B3E290081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F3D37EB-423B-4911-B24F-C36F17390E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i="0" dirty="0">
              <a:effectLst/>
            </a:rPr>
            <a:t>We decided to focus on Covid-19 due to its continued impact on the world's population. </a:t>
          </a:r>
          <a:endParaRPr lang="en-US" sz="2000" dirty="0"/>
        </a:p>
      </dgm:t>
    </dgm:pt>
    <dgm:pt modelId="{743EC9A4-A679-48C3-86AB-319CEAFD92DE}" type="parTrans" cxnId="{FA55B969-F46A-499E-BA6D-F0360104B98F}">
      <dgm:prSet/>
      <dgm:spPr/>
      <dgm:t>
        <a:bodyPr/>
        <a:lstStyle/>
        <a:p>
          <a:endParaRPr lang="en-US" sz="2000"/>
        </a:p>
      </dgm:t>
    </dgm:pt>
    <dgm:pt modelId="{2CFC1132-9F35-4AF1-999A-8E682A8872CB}" type="sibTrans" cxnId="{FA55B969-F46A-499E-BA6D-F0360104B98F}">
      <dgm:prSet/>
      <dgm:spPr/>
      <dgm:t>
        <a:bodyPr/>
        <a:lstStyle/>
        <a:p>
          <a:endParaRPr lang="en-US" sz="2000"/>
        </a:p>
      </dgm:t>
    </dgm:pt>
    <dgm:pt modelId="{F3EB9C56-5068-49B5-834D-12517E727E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Dataset, provided by Mexican government, consists of 21 unique features and 1,048,576 unique patients </a:t>
          </a:r>
          <a:endParaRPr lang="en-US" sz="2000" i="0" dirty="0"/>
        </a:p>
      </dgm:t>
    </dgm:pt>
    <dgm:pt modelId="{681D8B28-13DF-4302-9DB5-0E2FF227EEA3}" type="parTrans" cxnId="{72C42017-B99B-4B16-AF17-9C80839FC9E4}">
      <dgm:prSet/>
      <dgm:spPr/>
      <dgm:t>
        <a:bodyPr/>
        <a:lstStyle/>
        <a:p>
          <a:endParaRPr lang="en-US" sz="2000"/>
        </a:p>
      </dgm:t>
    </dgm:pt>
    <dgm:pt modelId="{74F31AC0-6DD0-4143-88D5-DC2982C66A4D}" type="sibTrans" cxnId="{72C42017-B99B-4B16-AF17-9C80839FC9E4}">
      <dgm:prSet/>
      <dgm:spPr/>
      <dgm:t>
        <a:bodyPr/>
        <a:lstStyle/>
        <a:p>
          <a:endParaRPr lang="en-US" sz="2000"/>
        </a:p>
      </dgm:t>
    </dgm:pt>
    <dgm:pt modelId="{44879D2E-C661-4B7B-8F78-E637587152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Compare and evaluate performances of different machine learning</a:t>
          </a:r>
        </a:p>
      </dgm:t>
    </dgm:pt>
    <dgm:pt modelId="{2DF31179-1A5F-40FD-B58C-62B811FBCE21}" type="parTrans" cxnId="{014ADFD6-E21A-464E-8775-F950B195BB12}">
      <dgm:prSet/>
      <dgm:spPr/>
      <dgm:t>
        <a:bodyPr/>
        <a:lstStyle/>
        <a:p>
          <a:endParaRPr lang="en-US" sz="2000"/>
        </a:p>
      </dgm:t>
    </dgm:pt>
    <dgm:pt modelId="{40E345BF-5287-4814-AA58-5C60370B7B28}" type="sibTrans" cxnId="{014ADFD6-E21A-464E-8775-F950B195BB12}">
      <dgm:prSet/>
      <dgm:spPr/>
      <dgm:t>
        <a:bodyPr/>
        <a:lstStyle/>
        <a:p>
          <a:endParaRPr lang="en-US" sz="2000"/>
        </a:p>
      </dgm:t>
    </dgm:pt>
    <dgm:pt modelId="{9E171B8C-5384-4D24-857D-C874318697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Predict a person’s likelihood contract severe Covid by pre-existing conditions (features) </a:t>
          </a:r>
          <a:endParaRPr lang="en-US" sz="2000" dirty="0"/>
        </a:p>
      </dgm:t>
    </dgm:pt>
    <dgm:pt modelId="{AF3A5144-5080-4740-B301-331EC7A74FE9}" type="parTrans" cxnId="{C8D9F35C-EACB-4FFF-B66B-ED56C5BE620B}">
      <dgm:prSet/>
      <dgm:spPr/>
      <dgm:t>
        <a:bodyPr/>
        <a:lstStyle/>
        <a:p>
          <a:endParaRPr lang="en-US" sz="2000"/>
        </a:p>
      </dgm:t>
    </dgm:pt>
    <dgm:pt modelId="{AB964A72-9EDF-4F03-A1BA-7C1D0F7477D3}" type="sibTrans" cxnId="{C8D9F35C-EACB-4FFF-B66B-ED56C5BE620B}">
      <dgm:prSet/>
      <dgm:spPr/>
      <dgm:t>
        <a:bodyPr/>
        <a:lstStyle/>
        <a:p>
          <a:endParaRPr lang="en-US" sz="2000"/>
        </a:p>
      </dgm:t>
    </dgm:pt>
    <dgm:pt modelId="{B3ADABD5-C698-4FB2-B952-DF9F59F878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Develop website to predict user’s likelihood to contract severe Covid</a:t>
          </a:r>
          <a:endParaRPr lang="en-US" sz="2000" dirty="0"/>
        </a:p>
      </dgm:t>
    </dgm:pt>
    <dgm:pt modelId="{C6A3D2FA-D355-4D21-A785-096AC8F07E82}" type="parTrans" cxnId="{799A630C-F295-4C30-BA9A-F8B4BF91ADBD}">
      <dgm:prSet/>
      <dgm:spPr/>
      <dgm:t>
        <a:bodyPr/>
        <a:lstStyle/>
        <a:p>
          <a:endParaRPr lang="en-US" sz="2000"/>
        </a:p>
      </dgm:t>
    </dgm:pt>
    <dgm:pt modelId="{891546AD-12BB-4685-815F-BA1C3365ADC4}" type="sibTrans" cxnId="{799A630C-F295-4C30-BA9A-F8B4BF91ADBD}">
      <dgm:prSet/>
      <dgm:spPr/>
      <dgm:t>
        <a:bodyPr/>
        <a:lstStyle/>
        <a:p>
          <a:endParaRPr lang="en-US" sz="2000"/>
        </a:p>
      </dgm:t>
    </dgm:pt>
    <dgm:pt modelId="{65024DC0-DBDB-4D87-B270-D381DFF56736}" type="pres">
      <dgm:prSet presAssocID="{5D572C0A-1CDA-46E3-B4D6-71B3E2900810}" presName="root" presStyleCnt="0">
        <dgm:presLayoutVars>
          <dgm:dir/>
          <dgm:resizeHandles val="exact"/>
        </dgm:presLayoutVars>
      </dgm:prSet>
      <dgm:spPr/>
    </dgm:pt>
    <dgm:pt modelId="{AA552018-E002-4BE2-B642-94E15959E09A}" type="pres">
      <dgm:prSet presAssocID="{4F3D37EB-423B-4911-B24F-C36F17390E98}" presName="compNode" presStyleCnt="0"/>
      <dgm:spPr/>
    </dgm:pt>
    <dgm:pt modelId="{26A35AA0-439B-4469-A140-E17671384E1F}" type="pres">
      <dgm:prSet presAssocID="{4F3D37EB-423B-4911-B24F-C36F17390E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3E3AC78-C2C1-485C-AF18-C2C333197D88}" type="pres">
      <dgm:prSet presAssocID="{4F3D37EB-423B-4911-B24F-C36F17390E98}" presName="spaceRect" presStyleCnt="0"/>
      <dgm:spPr/>
    </dgm:pt>
    <dgm:pt modelId="{C086ECF5-9F33-404B-B3EE-73DD0D155632}" type="pres">
      <dgm:prSet presAssocID="{4F3D37EB-423B-4911-B24F-C36F17390E98}" presName="textRect" presStyleLbl="revTx" presStyleIdx="0" presStyleCnt="5">
        <dgm:presLayoutVars>
          <dgm:chMax val="1"/>
          <dgm:chPref val="1"/>
        </dgm:presLayoutVars>
      </dgm:prSet>
      <dgm:spPr/>
    </dgm:pt>
    <dgm:pt modelId="{DD5D6C20-5702-4437-AE96-0D356324473F}" type="pres">
      <dgm:prSet presAssocID="{2CFC1132-9F35-4AF1-999A-8E682A8872CB}" presName="sibTrans" presStyleCnt="0"/>
      <dgm:spPr/>
    </dgm:pt>
    <dgm:pt modelId="{97524C69-59A7-4EFA-97E2-29285C317FB0}" type="pres">
      <dgm:prSet presAssocID="{F3EB9C56-5068-49B5-834D-12517E727EB2}" presName="compNode" presStyleCnt="0"/>
      <dgm:spPr/>
    </dgm:pt>
    <dgm:pt modelId="{31458415-4C7E-48B2-9F66-1F8E73684D79}" type="pres">
      <dgm:prSet presAssocID="{F3EB9C56-5068-49B5-834D-12517E727E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BBAE19-2EE5-475F-9D2F-B65F1B35A615}" type="pres">
      <dgm:prSet presAssocID="{F3EB9C56-5068-49B5-834D-12517E727EB2}" presName="spaceRect" presStyleCnt="0"/>
      <dgm:spPr/>
    </dgm:pt>
    <dgm:pt modelId="{EE5383AC-7B6A-4148-A2A5-1B0BC9205900}" type="pres">
      <dgm:prSet presAssocID="{F3EB9C56-5068-49B5-834D-12517E727EB2}" presName="textRect" presStyleLbl="revTx" presStyleIdx="1" presStyleCnt="5">
        <dgm:presLayoutVars>
          <dgm:chMax val="1"/>
          <dgm:chPref val="1"/>
        </dgm:presLayoutVars>
      </dgm:prSet>
      <dgm:spPr/>
    </dgm:pt>
    <dgm:pt modelId="{8FD902FB-08C5-4973-B6C0-126CA41F8D23}" type="pres">
      <dgm:prSet presAssocID="{74F31AC0-6DD0-4143-88D5-DC2982C66A4D}" presName="sibTrans" presStyleCnt="0"/>
      <dgm:spPr/>
    </dgm:pt>
    <dgm:pt modelId="{E9B52B47-7C49-41C1-9469-97C42F76D03E}" type="pres">
      <dgm:prSet presAssocID="{44879D2E-C661-4B7B-8F78-E637587152DF}" presName="compNode" presStyleCnt="0"/>
      <dgm:spPr/>
    </dgm:pt>
    <dgm:pt modelId="{C4DB467E-6CD2-4239-9CAB-BF03953CB5CF}" type="pres">
      <dgm:prSet presAssocID="{44879D2E-C661-4B7B-8F78-E637587152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58325BF-8D75-4236-ACF7-6A0006854C4A}" type="pres">
      <dgm:prSet presAssocID="{44879D2E-C661-4B7B-8F78-E637587152DF}" presName="spaceRect" presStyleCnt="0"/>
      <dgm:spPr/>
    </dgm:pt>
    <dgm:pt modelId="{9C575F17-E546-475C-9842-F8B9142CBB46}" type="pres">
      <dgm:prSet presAssocID="{44879D2E-C661-4B7B-8F78-E637587152DF}" presName="textRect" presStyleLbl="revTx" presStyleIdx="2" presStyleCnt="5">
        <dgm:presLayoutVars>
          <dgm:chMax val="1"/>
          <dgm:chPref val="1"/>
        </dgm:presLayoutVars>
      </dgm:prSet>
      <dgm:spPr/>
    </dgm:pt>
    <dgm:pt modelId="{CDDC4B6B-D9E5-4BF1-8401-B736C2E22D5B}" type="pres">
      <dgm:prSet presAssocID="{40E345BF-5287-4814-AA58-5C60370B7B28}" presName="sibTrans" presStyleCnt="0"/>
      <dgm:spPr/>
    </dgm:pt>
    <dgm:pt modelId="{86161E17-5C24-4AF6-AEA3-0C0B42991AFD}" type="pres">
      <dgm:prSet presAssocID="{9E171B8C-5384-4D24-857D-C8743186978A}" presName="compNode" presStyleCnt="0"/>
      <dgm:spPr/>
    </dgm:pt>
    <dgm:pt modelId="{EEA0F502-28CB-44C4-996E-6CEF82AA68D0}" type="pres">
      <dgm:prSet presAssocID="{9E171B8C-5384-4D24-857D-C874318697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13AD63EC-9252-4B68-A7D1-4A7EFFEBDEC1}" type="pres">
      <dgm:prSet presAssocID="{9E171B8C-5384-4D24-857D-C8743186978A}" presName="spaceRect" presStyleCnt="0"/>
      <dgm:spPr/>
    </dgm:pt>
    <dgm:pt modelId="{E48C93A7-F7DB-44C5-9393-AA1853B8E1BA}" type="pres">
      <dgm:prSet presAssocID="{9E171B8C-5384-4D24-857D-C8743186978A}" presName="textRect" presStyleLbl="revTx" presStyleIdx="3" presStyleCnt="5">
        <dgm:presLayoutVars>
          <dgm:chMax val="1"/>
          <dgm:chPref val="1"/>
        </dgm:presLayoutVars>
      </dgm:prSet>
      <dgm:spPr/>
    </dgm:pt>
    <dgm:pt modelId="{C21EC78A-BFCE-4BC8-A224-E39662747D92}" type="pres">
      <dgm:prSet presAssocID="{AB964A72-9EDF-4F03-A1BA-7C1D0F7477D3}" presName="sibTrans" presStyleCnt="0"/>
      <dgm:spPr/>
    </dgm:pt>
    <dgm:pt modelId="{0A55E35B-5F99-48A0-B2B2-1D53CE2D8D65}" type="pres">
      <dgm:prSet presAssocID="{B3ADABD5-C698-4FB2-B952-DF9F59F878E2}" presName="compNode" presStyleCnt="0"/>
      <dgm:spPr/>
    </dgm:pt>
    <dgm:pt modelId="{632DD2D9-ED3B-4743-8B5B-9FA930B578F6}" type="pres">
      <dgm:prSet presAssocID="{B3ADABD5-C698-4FB2-B952-DF9F59F878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1902887-1F55-4EDC-85DB-8D71B5CA178C}" type="pres">
      <dgm:prSet presAssocID="{B3ADABD5-C698-4FB2-B952-DF9F59F878E2}" presName="spaceRect" presStyleCnt="0"/>
      <dgm:spPr/>
    </dgm:pt>
    <dgm:pt modelId="{4E1BDB49-DFAB-4C78-B290-D87FF0DED7B3}" type="pres">
      <dgm:prSet presAssocID="{B3ADABD5-C698-4FB2-B952-DF9F59F878E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9F85102-3868-4AAD-A095-7DE0634B4411}" type="presOf" srcId="{44879D2E-C661-4B7B-8F78-E637587152DF}" destId="{9C575F17-E546-475C-9842-F8B9142CBB46}" srcOrd="0" destOrd="0" presId="urn:microsoft.com/office/officeart/2018/2/layout/IconLabelList"/>
    <dgm:cxn modelId="{7D13E90B-B167-486D-B4F0-0584FB9E4423}" type="presOf" srcId="{B3ADABD5-C698-4FB2-B952-DF9F59F878E2}" destId="{4E1BDB49-DFAB-4C78-B290-D87FF0DED7B3}" srcOrd="0" destOrd="0" presId="urn:microsoft.com/office/officeart/2018/2/layout/IconLabelList"/>
    <dgm:cxn modelId="{799A630C-F295-4C30-BA9A-F8B4BF91ADBD}" srcId="{5D572C0A-1CDA-46E3-B4D6-71B3E2900810}" destId="{B3ADABD5-C698-4FB2-B952-DF9F59F878E2}" srcOrd="4" destOrd="0" parTransId="{C6A3D2FA-D355-4D21-A785-096AC8F07E82}" sibTransId="{891546AD-12BB-4685-815F-BA1C3365ADC4}"/>
    <dgm:cxn modelId="{16C5790C-1B38-4F8F-93AA-59A6CC56932B}" type="presOf" srcId="{9E171B8C-5384-4D24-857D-C8743186978A}" destId="{E48C93A7-F7DB-44C5-9393-AA1853B8E1BA}" srcOrd="0" destOrd="0" presId="urn:microsoft.com/office/officeart/2018/2/layout/IconLabelList"/>
    <dgm:cxn modelId="{72C42017-B99B-4B16-AF17-9C80839FC9E4}" srcId="{5D572C0A-1CDA-46E3-B4D6-71B3E2900810}" destId="{F3EB9C56-5068-49B5-834D-12517E727EB2}" srcOrd="1" destOrd="0" parTransId="{681D8B28-13DF-4302-9DB5-0E2FF227EEA3}" sibTransId="{74F31AC0-6DD0-4143-88D5-DC2982C66A4D}"/>
    <dgm:cxn modelId="{C8D9F35C-EACB-4FFF-B66B-ED56C5BE620B}" srcId="{5D572C0A-1CDA-46E3-B4D6-71B3E2900810}" destId="{9E171B8C-5384-4D24-857D-C8743186978A}" srcOrd="3" destOrd="0" parTransId="{AF3A5144-5080-4740-B301-331EC7A74FE9}" sibTransId="{AB964A72-9EDF-4F03-A1BA-7C1D0F7477D3}"/>
    <dgm:cxn modelId="{FA55B969-F46A-499E-BA6D-F0360104B98F}" srcId="{5D572C0A-1CDA-46E3-B4D6-71B3E2900810}" destId="{4F3D37EB-423B-4911-B24F-C36F17390E98}" srcOrd="0" destOrd="0" parTransId="{743EC9A4-A679-48C3-86AB-319CEAFD92DE}" sibTransId="{2CFC1132-9F35-4AF1-999A-8E682A8872CB}"/>
    <dgm:cxn modelId="{E7808A55-6C61-4E27-8BDB-0964BA6205B8}" type="presOf" srcId="{F3EB9C56-5068-49B5-834D-12517E727EB2}" destId="{EE5383AC-7B6A-4148-A2A5-1B0BC9205900}" srcOrd="0" destOrd="0" presId="urn:microsoft.com/office/officeart/2018/2/layout/IconLabelList"/>
    <dgm:cxn modelId="{D0C75B9B-3CAB-4012-8C7F-DFFBD9C4CA8A}" type="presOf" srcId="{4F3D37EB-423B-4911-B24F-C36F17390E98}" destId="{C086ECF5-9F33-404B-B3EE-73DD0D155632}" srcOrd="0" destOrd="0" presId="urn:microsoft.com/office/officeart/2018/2/layout/IconLabelList"/>
    <dgm:cxn modelId="{014ADFD6-E21A-464E-8775-F950B195BB12}" srcId="{5D572C0A-1CDA-46E3-B4D6-71B3E2900810}" destId="{44879D2E-C661-4B7B-8F78-E637587152DF}" srcOrd="2" destOrd="0" parTransId="{2DF31179-1A5F-40FD-B58C-62B811FBCE21}" sibTransId="{40E345BF-5287-4814-AA58-5C60370B7B28}"/>
    <dgm:cxn modelId="{3D8CC0EE-78C0-44C0-B799-36AF3B2DCAF0}" type="presOf" srcId="{5D572C0A-1CDA-46E3-B4D6-71B3E2900810}" destId="{65024DC0-DBDB-4D87-B270-D381DFF56736}" srcOrd="0" destOrd="0" presId="urn:microsoft.com/office/officeart/2018/2/layout/IconLabelList"/>
    <dgm:cxn modelId="{2BE3CF6A-AB82-429D-9682-954ADC396F15}" type="presParOf" srcId="{65024DC0-DBDB-4D87-B270-D381DFF56736}" destId="{AA552018-E002-4BE2-B642-94E15959E09A}" srcOrd="0" destOrd="0" presId="urn:microsoft.com/office/officeart/2018/2/layout/IconLabelList"/>
    <dgm:cxn modelId="{37C849C8-FE3A-471E-B93F-25D0ED420C0E}" type="presParOf" srcId="{AA552018-E002-4BE2-B642-94E15959E09A}" destId="{26A35AA0-439B-4469-A140-E17671384E1F}" srcOrd="0" destOrd="0" presId="urn:microsoft.com/office/officeart/2018/2/layout/IconLabelList"/>
    <dgm:cxn modelId="{220D8988-81C5-455A-BE0A-49BB839CFEB2}" type="presParOf" srcId="{AA552018-E002-4BE2-B642-94E15959E09A}" destId="{53E3AC78-C2C1-485C-AF18-C2C333197D88}" srcOrd="1" destOrd="0" presId="urn:microsoft.com/office/officeart/2018/2/layout/IconLabelList"/>
    <dgm:cxn modelId="{B9ADAF92-8EA8-452B-BFD2-00451EDF3C95}" type="presParOf" srcId="{AA552018-E002-4BE2-B642-94E15959E09A}" destId="{C086ECF5-9F33-404B-B3EE-73DD0D155632}" srcOrd="2" destOrd="0" presId="urn:microsoft.com/office/officeart/2018/2/layout/IconLabelList"/>
    <dgm:cxn modelId="{04987036-DBEF-4F95-87C8-D2846585454E}" type="presParOf" srcId="{65024DC0-DBDB-4D87-B270-D381DFF56736}" destId="{DD5D6C20-5702-4437-AE96-0D356324473F}" srcOrd="1" destOrd="0" presId="urn:microsoft.com/office/officeart/2018/2/layout/IconLabelList"/>
    <dgm:cxn modelId="{98249205-6E40-47D4-A915-D42D0E520811}" type="presParOf" srcId="{65024DC0-DBDB-4D87-B270-D381DFF56736}" destId="{97524C69-59A7-4EFA-97E2-29285C317FB0}" srcOrd="2" destOrd="0" presId="urn:microsoft.com/office/officeart/2018/2/layout/IconLabelList"/>
    <dgm:cxn modelId="{0FB90A20-32B4-4CF0-B422-859E02F1136C}" type="presParOf" srcId="{97524C69-59A7-4EFA-97E2-29285C317FB0}" destId="{31458415-4C7E-48B2-9F66-1F8E73684D79}" srcOrd="0" destOrd="0" presId="urn:microsoft.com/office/officeart/2018/2/layout/IconLabelList"/>
    <dgm:cxn modelId="{111FF4EC-87D7-43F6-86B9-12E1ED12134C}" type="presParOf" srcId="{97524C69-59A7-4EFA-97E2-29285C317FB0}" destId="{25BBAE19-2EE5-475F-9D2F-B65F1B35A615}" srcOrd="1" destOrd="0" presId="urn:microsoft.com/office/officeart/2018/2/layout/IconLabelList"/>
    <dgm:cxn modelId="{0C291E00-874B-4DD2-8867-B0164F51EFD1}" type="presParOf" srcId="{97524C69-59A7-4EFA-97E2-29285C317FB0}" destId="{EE5383AC-7B6A-4148-A2A5-1B0BC9205900}" srcOrd="2" destOrd="0" presId="urn:microsoft.com/office/officeart/2018/2/layout/IconLabelList"/>
    <dgm:cxn modelId="{C937C699-7FE7-4E7E-ADA7-6BE60240B2CF}" type="presParOf" srcId="{65024DC0-DBDB-4D87-B270-D381DFF56736}" destId="{8FD902FB-08C5-4973-B6C0-126CA41F8D23}" srcOrd="3" destOrd="0" presId="urn:microsoft.com/office/officeart/2018/2/layout/IconLabelList"/>
    <dgm:cxn modelId="{E0AFE761-46CE-4E04-89DD-C49BAE2DEE9D}" type="presParOf" srcId="{65024DC0-DBDB-4D87-B270-D381DFF56736}" destId="{E9B52B47-7C49-41C1-9469-97C42F76D03E}" srcOrd="4" destOrd="0" presId="urn:microsoft.com/office/officeart/2018/2/layout/IconLabelList"/>
    <dgm:cxn modelId="{BEEDC7A9-ADAE-4E0C-9F07-C3C40F83E774}" type="presParOf" srcId="{E9B52B47-7C49-41C1-9469-97C42F76D03E}" destId="{C4DB467E-6CD2-4239-9CAB-BF03953CB5CF}" srcOrd="0" destOrd="0" presId="urn:microsoft.com/office/officeart/2018/2/layout/IconLabelList"/>
    <dgm:cxn modelId="{AB75F0D7-2451-4AED-A94B-0527DED99343}" type="presParOf" srcId="{E9B52B47-7C49-41C1-9469-97C42F76D03E}" destId="{758325BF-8D75-4236-ACF7-6A0006854C4A}" srcOrd="1" destOrd="0" presId="urn:microsoft.com/office/officeart/2018/2/layout/IconLabelList"/>
    <dgm:cxn modelId="{959D197B-A7C6-4E59-B997-9F2A1F81FA7E}" type="presParOf" srcId="{E9B52B47-7C49-41C1-9469-97C42F76D03E}" destId="{9C575F17-E546-475C-9842-F8B9142CBB46}" srcOrd="2" destOrd="0" presId="urn:microsoft.com/office/officeart/2018/2/layout/IconLabelList"/>
    <dgm:cxn modelId="{ED681C1E-E180-40B3-8332-DD5651C31272}" type="presParOf" srcId="{65024DC0-DBDB-4D87-B270-D381DFF56736}" destId="{CDDC4B6B-D9E5-4BF1-8401-B736C2E22D5B}" srcOrd="5" destOrd="0" presId="urn:microsoft.com/office/officeart/2018/2/layout/IconLabelList"/>
    <dgm:cxn modelId="{1F34189A-7256-412E-8637-0089D36ABCA1}" type="presParOf" srcId="{65024DC0-DBDB-4D87-B270-D381DFF56736}" destId="{86161E17-5C24-4AF6-AEA3-0C0B42991AFD}" srcOrd="6" destOrd="0" presId="urn:microsoft.com/office/officeart/2018/2/layout/IconLabelList"/>
    <dgm:cxn modelId="{8C2D466A-C703-438E-97D4-F3F79FF7CF52}" type="presParOf" srcId="{86161E17-5C24-4AF6-AEA3-0C0B42991AFD}" destId="{EEA0F502-28CB-44C4-996E-6CEF82AA68D0}" srcOrd="0" destOrd="0" presId="urn:microsoft.com/office/officeart/2018/2/layout/IconLabelList"/>
    <dgm:cxn modelId="{D55431AA-553D-443B-A053-D497E993162C}" type="presParOf" srcId="{86161E17-5C24-4AF6-AEA3-0C0B42991AFD}" destId="{13AD63EC-9252-4B68-A7D1-4A7EFFEBDEC1}" srcOrd="1" destOrd="0" presId="urn:microsoft.com/office/officeart/2018/2/layout/IconLabelList"/>
    <dgm:cxn modelId="{7436B06F-2CCB-4CC4-91C4-57AB65AE48D8}" type="presParOf" srcId="{86161E17-5C24-4AF6-AEA3-0C0B42991AFD}" destId="{E48C93A7-F7DB-44C5-9393-AA1853B8E1BA}" srcOrd="2" destOrd="0" presId="urn:microsoft.com/office/officeart/2018/2/layout/IconLabelList"/>
    <dgm:cxn modelId="{EF0006E4-4838-41EA-85D8-2903BC50AEAF}" type="presParOf" srcId="{65024DC0-DBDB-4D87-B270-D381DFF56736}" destId="{C21EC78A-BFCE-4BC8-A224-E39662747D92}" srcOrd="7" destOrd="0" presId="urn:microsoft.com/office/officeart/2018/2/layout/IconLabelList"/>
    <dgm:cxn modelId="{5BFC5443-1DBA-4ABD-86B2-68F191BA456C}" type="presParOf" srcId="{65024DC0-DBDB-4D87-B270-D381DFF56736}" destId="{0A55E35B-5F99-48A0-B2B2-1D53CE2D8D65}" srcOrd="8" destOrd="0" presId="urn:microsoft.com/office/officeart/2018/2/layout/IconLabelList"/>
    <dgm:cxn modelId="{4C544BFC-DA01-4399-B4A9-6D7E3B9B2B32}" type="presParOf" srcId="{0A55E35B-5F99-48A0-B2B2-1D53CE2D8D65}" destId="{632DD2D9-ED3B-4743-8B5B-9FA930B578F6}" srcOrd="0" destOrd="0" presId="urn:microsoft.com/office/officeart/2018/2/layout/IconLabelList"/>
    <dgm:cxn modelId="{F734E791-9655-4BC0-873D-9AA2AA0630FA}" type="presParOf" srcId="{0A55E35B-5F99-48A0-B2B2-1D53CE2D8D65}" destId="{41902887-1F55-4EDC-85DB-8D71B5CA178C}" srcOrd="1" destOrd="0" presId="urn:microsoft.com/office/officeart/2018/2/layout/IconLabelList"/>
    <dgm:cxn modelId="{009019F4-17FA-458B-976D-E8CED1823555}" type="presParOf" srcId="{0A55E35B-5F99-48A0-B2B2-1D53CE2D8D65}" destId="{4E1BDB49-DFAB-4C78-B290-D87FF0DED7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5E684-0759-42D0-9C8F-3A9492901052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E4FBD2-EF01-4FAC-A8EA-EF4072545658}">
      <dgm:prSet phldrT="[Text]" custT="1"/>
      <dgm:spPr/>
      <dgm:t>
        <a:bodyPr/>
        <a:lstStyle/>
        <a:p>
          <a:r>
            <a:rPr lang="en-US" sz="1800" b="0" dirty="0"/>
            <a:t>Predict a person’s likelihood contract severe Covid leading</a:t>
          </a:r>
          <a:endParaRPr lang="en-US" sz="1800" dirty="0"/>
        </a:p>
      </dgm:t>
    </dgm:pt>
    <dgm:pt modelId="{9610C2E0-FD45-4023-ADAE-6E01D311D601}" type="parTrans" cxnId="{472A88EC-3668-4C97-B27C-D1424F57FCD5}">
      <dgm:prSet/>
      <dgm:spPr/>
      <dgm:t>
        <a:bodyPr/>
        <a:lstStyle/>
        <a:p>
          <a:endParaRPr lang="en-US"/>
        </a:p>
      </dgm:t>
    </dgm:pt>
    <dgm:pt modelId="{E47B0BD6-23A8-41B4-B023-DD2504536CEE}" type="sibTrans" cxnId="{472A88EC-3668-4C97-B27C-D1424F57FCD5}">
      <dgm:prSet/>
      <dgm:spPr/>
      <dgm:t>
        <a:bodyPr/>
        <a:lstStyle/>
        <a:p>
          <a:endParaRPr lang="en-US"/>
        </a:p>
      </dgm:t>
    </dgm:pt>
    <dgm:pt modelId="{0F9446FB-8422-41D7-8A5E-64E0F348440A}">
      <dgm:prSet phldrT="[Text]" custT="1"/>
      <dgm:spPr/>
      <dgm:t>
        <a:bodyPr/>
        <a:lstStyle/>
        <a:p>
          <a:r>
            <a:rPr lang="en-US" sz="1800" b="0" dirty="0"/>
            <a:t>Use 6 different Supervised Machine Learning models</a:t>
          </a:r>
          <a:br>
            <a:rPr lang="en-US" sz="1600" b="0" dirty="0"/>
          </a:br>
          <a:endParaRPr lang="en-US" sz="1600" dirty="0"/>
        </a:p>
      </dgm:t>
    </dgm:pt>
    <dgm:pt modelId="{C835A625-A95B-451C-BDC5-6862DBEEDEC3}" type="parTrans" cxnId="{440EA08D-9053-478A-88ED-40E0F4935DF2}">
      <dgm:prSet/>
      <dgm:spPr/>
      <dgm:t>
        <a:bodyPr/>
        <a:lstStyle/>
        <a:p>
          <a:endParaRPr lang="en-US"/>
        </a:p>
      </dgm:t>
    </dgm:pt>
    <dgm:pt modelId="{AA2E8DC3-E080-457F-9960-07120D3A5439}" type="sibTrans" cxnId="{440EA08D-9053-478A-88ED-40E0F4935DF2}">
      <dgm:prSet/>
      <dgm:spPr/>
      <dgm:t>
        <a:bodyPr/>
        <a:lstStyle/>
        <a:p>
          <a:endParaRPr lang="en-US"/>
        </a:p>
      </dgm:t>
    </dgm:pt>
    <dgm:pt modelId="{84E70F2E-D571-4E1B-AFF4-E8FE79D81BF7}">
      <dgm:prSet phldrT="[Text]" custT="1"/>
      <dgm:spPr/>
      <dgm:t>
        <a:bodyPr/>
        <a:lstStyle/>
        <a:p>
          <a:r>
            <a:rPr lang="en-US" sz="1800" b="0" dirty="0"/>
            <a:t>Determine pre-existing conditions’ correlations to Covid mortality</a:t>
          </a:r>
          <a:endParaRPr lang="en-US" sz="1800" dirty="0"/>
        </a:p>
      </dgm:t>
    </dgm:pt>
    <dgm:pt modelId="{5716DC9D-C44A-42B2-A394-C843AD4F586F}" type="parTrans" cxnId="{B893C4D8-DAA8-4BD9-A63D-C1591EDAED73}">
      <dgm:prSet/>
      <dgm:spPr/>
      <dgm:t>
        <a:bodyPr/>
        <a:lstStyle/>
        <a:p>
          <a:endParaRPr lang="en-US"/>
        </a:p>
      </dgm:t>
    </dgm:pt>
    <dgm:pt modelId="{01A1586D-2ADC-461B-B9A1-D6275ABB108E}" type="sibTrans" cxnId="{B893C4D8-DAA8-4BD9-A63D-C1591EDAED73}">
      <dgm:prSet/>
      <dgm:spPr/>
      <dgm:t>
        <a:bodyPr/>
        <a:lstStyle/>
        <a:p>
          <a:endParaRPr lang="en-US"/>
        </a:p>
      </dgm:t>
    </dgm:pt>
    <dgm:pt modelId="{41D41EA1-0F01-4ED3-A4A1-1BFFAEE43E1A}" type="pres">
      <dgm:prSet presAssocID="{CAC5E684-0759-42D0-9C8F-3A949290105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8BB0EEC-7973-4AB9-A220-B820FE57B2E2}" type="pres">
      <dgm:prSet presAssocID="{57E4FBD2-EF01-4FAC-A8EA-EF4072545658}" presName="Accent1" presStyleCnt="0"/>
      <dgm:spPr/>
    </dgm:pt>
    <dgm:pt modelId="{0BF1E292-DB2B-419A-99A2-4658CCD0EAEE}" type="pres">
      <dgm:prSet presAssocID="{57E4FBD2-EF01-4FAC-A8EA-EF4072545658}" presName="Accent" presStyleLbl="node1" presStyleIdx="0" presStyleCnt="3"/>
      <dgm:spPr/>
    </dgm:pt>
    <dgm:pt modelId="{6F96210C-6F2C-43CD-AEB5-5BF5F8A62BD5}" type="pres">
      <dgm:prSet presAssocID="{57E4FBD2-EF01-4FAC-A8EA-EF4072545658}" presName="Parent1" presStyleLbl="revTx" presStyleIdx="0" presStyleCnt="3" custLinFactNeighborY="-1830">
        <dgm:presLayoutVars>
          <dgm:chMax val="1"/>
          <dgm:chPref val="1"/>
          <dgm:bulletEnabled val="1"/>
        </dgm:presLayoutVars>
      </dgm:prSet>
      <dgm:spPr/>
    </dgm:pt>
    <dgm:pt modelId="{0C64B7B2-D258-4C94-B309-3BA4E7F1DCB2}" type="pres">
      <dgm:prSet presAssocID="{0F9446FB-8422-41D7-8A5E-64E0F348440A}" presName="Accent2" presStyleCnt="0"/>
      <dgm:spPr/>
    </dgm:pt>
    <dgm:pt modelId="{10B991BB-A92C-4A37-86EB-ECB0B1EB39EA}" type="pres">
      <dgm:prSet presAssocID="{0F9446FB-8422-41D7-8A5E-64E0F348440A}" presName="Accent" presStyleLbl="node1" presStyleIdx="1" presStyleCnt="3"/>
      <dgm:spPr/>
    </dgm:pt>
    <dgm:pt modelId="{AB2112D0-1821-43DC-BE72-C6F754A81D40}" type="pres">
      <dgm:prSet presAssocID="{0F9446FB-8422-41D7-8A5E-64E0F348440A}" presName="Parent2" presStyleLbl="revTx" presStyleIdx="1" presStyleCnt="3" custScaleX="118295" custScaleY="125677" custLinFactNeighborX="-2507" custLinFactNeighborY="4605">
        <dgm:presLayoutVars>
          <dgm:chMax val="1"/>
          <dgm:chPref val="1"/>
          <dgm:bulletEnabled val="1"/>
        </dgm:presLayoutVars>
      </dgm:prSet>
      <dgm:spPr/>
    </dgm:pt>
    <dgm:pt modelId="{4155DA28-9382-444D-BF93-85ADA4310F67}" type="pres">
      <dgm:prSet presAssocID="{84E70F2E-D571-4E1B-AFF4-E8FE79D81BF7}" presName="Accent3" presStyleCnt="0"/>
      <dgm:spPr/>
    </dgm:pt>
    <dgm:pt modelId="{B44EF73D-5CAE-439E-A031-12427E021081}" type="pres">
      <dgm:prSet presAssocID="{84E70F2E-D571-4E1B-AFF4-E8FE79D81BF7}" presName="Accent" presStyleLbl="node1" presStyleIdx="2" presStyleCnt="3"/>
      <dgm:spPr/>
    </dgm:pt>
    <dgm:pt modelId="{59F19E50-B1F9-45C6-804B-ADD445F5E9BD}" type="pres">
      <dgm:prSet presAssocID="{84E70F2E-D571-4E1B-AFF4-E8FE79D81BF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2F4152D-BFEF-45A5-8483-CB766F7B7137}" type="presOf" srcId="{CAC5E684-0759-42D0-9C8F-3A9492901052}" destId="{41D41EA1-0F01-4ED3-A4A1-1BFFAEE43E1A}" srcOrd="0" destOrd="0" presId="urn:microsoft.com/office/officeart/2009/layout/CircleArrowProcess"/>
    <dgm:cxn modelId="{3F703A62-781E-43C7-9533-5FDAAAFD897A}" type="presOf" srcId="{84E70F2E-D571-4E1B-AFF4-E8FE79D81BF7}" destId="{59F19E50-B1F9-45C6-804B-ADD445F5E9BD}" srcOrd="0" destOrd="0" presId="urn:microsoft.com/office/officeart/2009/layout/CircleArrowProcess"/>
    <dgm:cxn modelId="{574C3257-C185-427F-9CEE-C780A95CA68E}" type="presOf" srcId="{57E4FBD2-EF01-4FAC-A8EA-EF4072545658}" destId="{6F96210C-6F2C-43CD-AEB5-5BF5F8A62BD5}" srcOrd="0" destOrd="0" presId="urn:microsoft.com/office/officeart/2009/layout/CircleArrowProcess"/>
    <dgm:cxn modelId="{440EA08D-9053-478A-88ED-40E0F4935DF2}" srcId="{CAC5E684-0759-42D0-9C8F-3A9492901052}" destId="{0F9446FB-8422-41D7-8A5E-64E0F348440A}" srcOrd="1" destOrd="0" parTransId="{C835A625-A95B-451C-BDC5-6862DBEEDEC3}" sibTransId="{AA2E8DC3-E080-457F-9960-07120D3A5439}"/>
    <dgm:cxn modelId="{B893C4D8-DAA8-4BD9-A63D-C1591EDAED73}" srcId="{CAC5E684-0759-42D0-9C8F-3A9492901052}" destId="{84E70F2E-D571-4E1B-AFF4-E8FE79D81BF7}" srcOrd="2" destOrd="0" parTransId="{5716DC9D-C44A-42B2-A394-C843AD4F586F}" sibTransId="{01A1586D-2ADC-461B-B9A1-D6275ABB108E}"/>
    <dgm:cxn modelId="{ED7508E0-3D85-49D7-B66D-1D2840668352}" type="presOf" srcId="{0F9446FB-8422-41D7-8A5E-64E0F348440A}" destId="{AB2112D0-1821-43DC-BE72-C6F754A81D40}" srcOrd="0" destOrd="0" presId="urn:microsoft.com/office/officeart/2009/layout/CircleArrowProcess"/>
    <dgm:cxn modelId="{472A88EC-3668-4C97-B27C-D1424F57FCD5}" srcId="{CAC5E684-0759-42D0-9C8F-3A9492901052}" destId="{57E4FBD2-EF01-4FAC-A8EA-EF4072545658}" srcOrd="0" destOrd="0" parTransId="{9610C2E0-FD45-4023-ADAE-6E01D311D601}" sibTransId="{E47B0BD6-23A8-41B4-B023-DD2504536CEE}"/>
    <dgm:cxn modelId="{701E2606-FFA5-4CA1-BEFF-1CC6EF5599A5}" type="presParOf" srcId="{41D41EA1-0F01-4ED3-A4A1-1BFFAEE43E1A}" destId="{18BB0EEC-7973-4AB9-A220-B820FE57B2E2}" srcOrd="0" destOrd="0" presId="urn:microsoft.com/office/officeart/2009/layout/CircleArrowProcess"/>
    <dgm:cxn modelId="{A2FC5B35-C1F6-4569-9EAA-27F2B6C4095F}" type="presParOf" srcId="{18BB0EEC-7973-4AB9-A220-B820FE57B2E2}" destId="{0BF1E292-DB2B-419A-99A2-4658CCD0EAEE}" srcOrd="0" destOrd="0" presId="urn:microsoft.com/office/officeart/2009/layout/CircleArrowProcess"/>
    <dgm:cxn modelId="{ECA4049C-AB33-4C1B-817C-EF142E64BAE1}" type="presParOf" srcId="{41D41EA1-0F01-4ED3-A4A1-1BFFAEE43E1A}" destId="{6F96210C-6F2C-43CD-AEB5-5BF5F8A62BD5}" srcOrd="1" destOrd="0" presId="urn:microsoft.com/office/officeart/2009/layout/CircleArrowProcess"/>
    <dgm:cxn modelId="{9ED3EAB6-E828-425D-9004-703150619561}" type="presParOf" srcId="{41D41EA1-0F01-4ED3-A4A1-1BFFAEE43E1A}" destId="{0C64B7B2-D258-4C94-B309-3BA4E7F1DCB2}" srcOrd="2" destOrd="0" presId="urn:microsoft.com/office/officeart/2009/layout/CircleArrowProcess"/>
    <dgm:cxn modelId="{2506BABB-6B48-4922-A88B-C840F6EE40DD}" type="presParOf" srcId="{0C64B7B2-D258-4C94-B309-3BA4E7F1DCB2}" destId="{10B991BB-A92C-4A37-86EB-ECB0B1EB39EA}" srcOrd="0" destOrd="0" presId="urn:microsoft.com/office/officeart/2009/layout/CircleArrowProcess"/>
    <dgm:cxn modelId="{8F9A6C12-C9C3-44FF-B7DD-6164E445B40E}" type="presParOf" srcId="{41D41EA1-0F01-4ED3-A4A1-1BFFAEE43E1A}" destId="{AB2112D0-1821-43DC-BE72-C6F754A81D40}" srcOrd="3" destOrd="0" presId="urn:microsoft.com/office/officeart/2009/layout/CircleArrowProcess"/>
    <dgm:cxn modelId="{A6020DBA-4FE5-4252-B44C-E1B7923D483E}" type="presParOf" srcId="{41D41EA1-0F01-4ED3-A4A1-1BFFAEE43E1A}" destId="{4155DA28-9382-444D-BF93-85ADA4310F67}" srcOrd="4" destOrd="0" presId="urn:microsoft.com/office/officeart/2009/layout/CircleArrowProcess"/>
    <dgm:cxn modelId="{3392C58A-A033-4521-A98C-4CF4EED60A7B}" type="presParOf" srcId="{4155DA28-9382-444D-BF93-85ADA4310F67}" destId="{B44EF73D-5CAE-439E-A031-12427E021081}" srcOrd="0" destOrd="0" presId="urn:microsoft.com/office/officeart/2009/layout/CircleArrowProcess"/>
    <dgm:cxn modelId="{4BEA4635-2355-4279-9BF1-30847CB5EB6F}" type="presParOf" srcId="{41D41EA1-0F01-4ED3-A4A1-1BFFAEE43E1A}" destId="{59F19E50-B1F9-45C6-804B-ADD445F5E9B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758AE2-21D1-4034-A6CC-2F37A718E689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F287EC-2160-43DB-A5EB-FBE5F0FFC2A2}">
      <dgm:prSet phldrT="[Text]" custT="1"/>
      <dgm:spPr/>
      <dgm:t>
        <a:bodyPr/>
        <a:lstStyle/>
        <a:p>
          <a:r>
            <a:rPr lang="en-US" sz="2400" dirty="0"/>
            <a:t>Covid-19 Dataset</a:t>
          </a:r>
        </a:p>
      </dgm:t>
    </dgm:pt>
    <dgm:pt modelId="{A1140CBE-0356-4CF4-BF52-888EC17B8E86}" type="parTrans" cxnId="{0B83185D-E82C-4BB3-970D-CD32CEA1B3F1}">
      <dgm:prSet/>
      <dgm:spPr/>
      <dgm:t>
        <a:bodyPr/>
        <a:lstStyle/>
        <a:p>
          <a:endParaRPr lang="en-US"/>
        </a:p>
      </dgm:t>
    </dgm:pt>
    <dgm:pt modelId="{F9E2FF57-3D41-4F99-B0FE-4B6EB436F6AA}" type="sibTrans" cxnId="{0B83185D-E82C-4BB3-970D-CD32CEA1B3F1}">
      <dgm:prSet/>
      <dgm:spPr/>
      <dgm:t>
        <a:bodyPr/>
        <a:lstStyle/>
        <a:p>
          <a:endParaRPr lang="en-US"/>
        </a:p>
      </dgm:t>
    </dgm:pt>
    <dgm:pt modelId="{2208EC46-6FB2-4F5D-BF8F-E45CE4B7CB35}">
      <dgm:prSet phldrT="[Text]" custT="1"/>
      <dgm:spPr/>
      <dgm:t>
        <a:bodyPr/>
        <a:lstStyle/>
        <a:p>
          <a:pPr>
            <a:buNone/>
          </a:pPr>
          <a:r>
            <a:rPr lang="en-US" sz="2800" dirty="0"/>
            <a:t>Clinical data with pre-conditions</a:t>
          </a:r>
        </a:p>
      </dgm:t>
    </dgm:pt>
    <dgm:pt modelId="{BFAB0C96-4504-4F59-8D37-DEBDBDE33B06}" type="parTrans" cxnId="{15512786-B34F-4462-92AA-055A0CC5507D}">
      <dgm:prSet/>
      <dgm:spPr/>
      <dgm:t>
        <a:bodyPr/>
        <a:lstStyle/>
        <a:p>
          <a:endParaRPr lang="en-US"/>
        </a:p>
      </dgm:t>
    </dgm:pt>
    <dgm:pt modelId="{7834E992-47F8-4D86-A799-7853271C4CA0}" type="sibTrans" cxnId="{15512786-B34F-4462-92AA-055A0CC5507D}">
      <dgm:prSet/>
      <dgm:spPr/>
      <dgm:t>
        <a:bodyPr/>
        <a:lstStyle/>
        <a:p>
          <a:endParaRPr lang="en-US"/>
        </a:p>
      </dgm:t>
    </dgm:pt>
    <dgm:pt modelId="{0115AE38-3A08-452C-BFAC-6A05AA42F7B4}">
      <dgm:prSet phldrT="[Text]" custT="1"/>
      <dgm:spPr/>
      <dgm:t>
        <a:bodyPr/>
        <a:lstStyle/>
        <a:p>
          <a:r>
            <a:rPr lang="en-US" sz="2400" dirty="0"/>
            <a:t>Machine Learning</a:t>
          </a:r>
        </a:p>
      </dgm:t>
    </dgm:pt>
    <dgm:pt modelId="{3729A896-4346-4446-A548-9C70D06AAF22}" type="parTrans" cxnId="{6CA356B6-86FE-4047-B1BD-6E6AA4D73DBE}">
      <dgm:prSet/>
      <dgm:spPr/>
      <dgm:t>
        <a:bodyPr/>
        <a:lstStyle/>
        <a:p>
          <a:endParaRPr lang="en-US"/>
        </a:p>
      </dgm:t>
    </dgm:pt>
    <dgm:pt modelId="{BB34DF71-978B-4F1D-B420-43B67C190053}" type="sibTrans" cxnId="{6CA356B6-86FE-4047-B1BD-6E6AA4D73DBE}">
      <dgm:prSet/>
      <dgm:spPr/>
      <dgm:t>
        <a:bodyPr/>
        <a:lstStyle/>
        <a:p>
          <a:endParaRPr lang="en-US"/>
        </a:p>
      </dgm:t>
    </dgm:pt>
    <dgm:pt modelId="{03BFF466-4E72-49ED-A850-6BDF9B70374F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Logistic Regression</a:t>
          </a:r>
          <a:endParaRPr lang="en-US" sz="1600" b="0" dirty="0"/>
        </a:p>
      </dgm:t>
    </dgm:pt>
    <dgm:pt modelId="{5176F328-4F93-4DC1-A82A-9A8C99F85ED8}" type="parTrans" cxnId="{50A1CCF3-3C87-43E2-B414-BE4E07CB6776}">
      <dgm:prSet/>
      <dgm:spPr/>
      <dgm:t>
        <a:bodyPr/>
        <a:lstStyle/>
        <a:p>
          <a:endParaRPr lang="en-US"/>
        </a:p>
      </dgm:t>
    </dgm:pt>
    <dgm:pt modelId="{63D8A3AE-F4B2-4E46-AAE9-966A7F17D003}" type="sibTrans" cxnId="{50A1CCF3-3C87-43E2-B414-BE4E07CB6776}">
      <dgm:prSet/>
      <dgm:spPr/>
      <dgm:t>
        <a:bodyPr/>
        <a:lstStyle/>
        <a:p>
          <a:endParaRPr lang="en-US"/>
        </a:p>
      </dgm:t>
    </dgm:pt>
    <dgm:pt modelId="{16B80A3D-52DA-4F6D-86CC-4F773D674D5C}">
      <dgm:prSet phldrT="[Text]" custT="1"/>
      <dgm:spPr/>
      <dgm:t>
        <a:bodyPr/>
        <a:lstStyle/>
        <a:p>
          <a:r>
            <a:rPr lang="en-US" sz="2400" dirty="0"/>
            <a:t>Application</a:t>
          </a:r>
        </a:p>
      </dgm:t>
    </dgm:pt>
    <dgm:pt modelId="{20E9888F-AF00-4CCF-A81F-86F238FA4D84}" type="parTrans" cxnId="{13504F24-1FB1-4825-92BD-F64259946E5C}">
      <dgm:prSet/>
      <dgm:spPr/>
      <dgm:t>
        <a:bodyPr/>
        <a:lstStyle/>
        <a:p>
          <a:endParaRPr lang="en-US"/>
        </a:p>
      </dgm:t>
    </dgm:pt>
    <dgm:pt modelId="{51BAAE0A-EC81-4DE0-8B39-5B1046B652BF}" type="sibTrans" cxnId="{13504F24-1FB1-4825-92BD-F64259946E5C}">
      <dgm:prSet/>
      <dgm:spPr/>
      <dgm:t>
        <a:bodyPr/>
        <a:lstStyle/>
        <a:p>
          <a:endParaRPr lang="en-US"/>
        </a:p>
      </dgm:t>
    </dgm:pt>
    <dgm:pt modelId="{53F18907-8FC7-49A9-A76B-F89790E6D523}">
      <dgm:prSet phldrT="[Text]" custT="1"/>
      <dgm:spPr/>
      <dgm:t>
        <a:bodyPr/>
        <a:lstStyle/>
        <a:p>
          <a:pPr algn="l">
            <a:buNone/>
          </a:pPr>
          <a:r>
            <a:rPr lang="en-US" sz="2400" dirty="0"/>
            <a:t>Mortality and Severity  Prediction</a:t>
          </a:r>
        </a:p>
      </dgm:t>
    </dgm:pt>
    <dgm:pt modelId="{073ECCC3-16E1-4255-B9E4-7ECE40FCFCC0}" type="parTrans" cxnId="{3735F96D-1464-44C0-A89F-06FDD4B67714}">
      <dgm:prSet/>
      <dgm:spPr/>
      <dgm:t>
        <a:bodyPr/>
        <a:lstStyle/>
        <a:p>
          <a:endParaRPr lang="en-US"/>
        </a:p>
      </dgm:t>
    </dgm:pt>
    <dgm:pt modelId="{6DCE771D-3A03-4CA0-BA1D-EF5A52083249}" type="sibTrans" cxnId="{3735F96D-1464-44C0-A89F-06FDD4B67714}">
      <dgm:prSet/>
      <dgm:spPr/>
      <dgm:t>
        <a:bodyPr/>
        <a:lstStyle/>
        <a:p>
          <a:endParaRPr lang="en-US"/>
        </a:p>
      </dgm:t>
    </dgm:pt>
    <dgm:pt modelId="{578D2115-9907-4716-B340-E2C6682C5764}">
      <dgm:prSet phldrT="[Text]"/>
      <dgm:spPr/>
      <dgm:t>
        <a:bodyPr/>
        <a:lstStyle/>
        <a:p>
          <a:endParaRPr lang="en-US" sz="1300" dirty="0"/>
        </a:p>
      </dgm:t>
    </dgm:pt>
    <dgm:pt modelId="{47FBB15D-5F2E-4E93-98BC-47B7F9537301}" type="parTrans" cxnId="{A4ACAA4F-969C-4495-989D-2291DF0490F5}">
      <dgm:prSet/>
      <dgm:spPr/>
      <dgm:t>
        <a:bodyPr/>
        <a:lstStyle/>
        <a:p>
          <a:endParaRPr lang="en-US"/>
        </a:p>
      </dgm:t>
    </dgm:pt>
    <dgm:pt modelId="{AD5C64FE-6C95-45BC-A5E8-AD930187B264}" type="sibTrans" cxnId="{A4ACAA4F-969C-4495-989D-2291DF0490F5}">
      <dgm:prSet/>
      <dgm:spPr/>
      <dgm:t>
        <a:bodyPr/>
        <a:lstStyle/>
        <a:p>
          <a:endParaRPr lang="en-US"/>
        </a:p>
      </dgm:t>
    </dgm:pt>
    <dgm:pt modelId="{D9DD04D4-5A2B-48C6-B02F-8FA4A6B711A7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Random Forest</a:t>
          </a:r>
          <a:endParaRPr lang="en-US" sz="1600" b="0" dirty="0"/>
        </a:p>
      </dgm:t>
    </dgm:pt>
    <dgm:pt modelId="{1794A501-5AD6-4D7E-B7C0-C2DC58AC635A}" type="parTrans" cxnId="{1E5FE77D-C180-4807-8AED-0169219CC626}">
      <dgm:prSet/>
      <dgm:spPr/>
      <dgm:t>
        <a:bodyPr/>
        <a:lstStyle/>
        <a:p>
          <a:endParaRPr lang="en-US"/>
        </a:p>
      </dgm:t>
    </dgm:pt>
    <dgm:pt modelId="{72EF30B1-8A5F-4358-B92E-112B500F822B}" type="sibTrans" cxnId="{1E5FE77D-C180-4807-8AED-0169219CC626}">
      <dgm:prSet/>
      <dgm:spPr/>
      <dgm:t>
        <a:bodyPr/>
        <a:lstStyle/>
        <a:p>
          <a:endParaRPr lang="en-US"/>
        </a:p>
      </dgm:t>
    </dgm:pt>
    <dgm:pt modelId="{B2CDF5C0-E15B-46DF-9592-7CF9A7AC343E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Gradient Boosted Classifier</a:t>
          </a:r>
          <a:endParaRPr lang="en-US" sz="1600" b="0" dirty="0"/>
        </a:p>
      </dgm:t>
    </dgm:pt>
    <dgm:pt modelId="{7ADB5468-3DCB-407E-B7A7-7F46050F71FC}" type="parTrans" cxnId="{689751B0-B907-4D74-8E36-EB12D5568E6E}">
      <dgm:prSet/>
      <dgm:spPr/>
      <dgm:t>
        <a:bodyPr/>
        <a:lstStyle/>
        <a:p>
          <a:endParaRPr lang="en-US"/>
        </a:p>
      </dgm:t>
    </dgm:pt>
    <dgm:pt modelId="{2205545E-EA46-4CE7-80BA-6F84A96EA6E2}" type="sibTrans" cxnId="{689751B0-B907-4D74-8E36-EB12D5568E6E}">
      <dgm:prSet/>
      <dgm:spPr/>
      <dgm:t>
        <a:bodyPr/>
        <a:lstStyle/>
        <a:p>
          <a:endParaRPr lang="en-US"/>
        </a:p>
      </dgm:t>
    </dgm:pt>
    <dgm:pt modelId="{0B354156-35D8-4857-93BA-F1FAF0C3C0AC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Easy Ensemble AdaBoost Classifier</a:t>
          </a:r>
          <a:endParaRPr lang="en-US" sz="1600" b="0" dirty="0"/>
        </a:p>
      </dgm:t>
    </dgm:pt>
    <dgm:pt modelId="{E23780F7-E2E1-42D1-95CB-E85E50AD1793}" type="parTrans" cxnId="{861BD26E-1429-4F52-8A56-20ED0A4414C6}">
      <dgm:prSet/>
      <dgm:spPr/>
      <dgm:t>
        <a:bodyPr/>
        <a:lstStyle/>
        <a:p>
          <a:endParaRPr lang="en-US"/>
        </a:p>
      </dgm:t>
    </dgm:pt>
    <dgm:pt modelId="{79783023-BCDE-4082-9AA1-D8CC638AE160}" type="sibTrans" cxnId="{861BD26E-1429-4F52-8A56-20ED0A4414C6}">
      <dgm:prSet/>
      <dgm:spPr/>
      <dgm:t>
        <a:bodyPr/>
        <a:lstStyle/>
        <a:p>
          <a:endParaRPr lang="en-US"/>
        </a:p>
      </dgm:t>
    </dgm:pt>
    <dgm:pt modelId="{3B7BD5D5-E938-4B04-A191-185714FD8202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Support Vector Machine</a:t>
          </a:r>
          <a:endParaRPr lang="en-US" sz="1600" b="0" dirty="0"/>
        </a:p>
      </dgm:t>
    </dgm:pt>
    <dgm:pt modelId="{A5016C69-1ECB-43FA-882E-06F90F01F5BF}" type="parTrans" cxnId="{579AAA6A-D107-40FF-92C5-04A0D53A6001}">
      <dgm:prSet/>
      <dgm:spPr/>
      <dgm:t>
        <a:bodyPr/>
        <a:lstStyle/>
        <a:p>
          <a:endParaRPr lang="en-US"/>
        </a:p>
      </dgm:t>
    </dgm:pt>
    <dgm:pt modelId="{B53214C2-A416-4066-AE00-3ED5A0DEBDAE}" type="sibTrans" cxnId="{579AAA6A-D107-40FF-92C5-04A0D53A6001}">
      <dgm:prSet/>
      <dgm:spPr/>
      <dgm:t>
        <a:bodyPr/>
        <a:lstStyle/>
        <a:p>
          <a:endParaRPr lang="en-US"/>
        </a:p>
      </dgm:t>
    </dgm:pt>
    <dgm:pt modelId="{5A0F2EB2-690D-4971-9FAF-1D45A9D7357D}">
      <dgm:prSet phldrT="[Text]" custT="1"/>
      <dgm:spPr/>
      <dgm:t>
        <a:bodyPr/>
        <a:lstStyle/>
        <a:p>
          <a:pPr>
            <a:buSzPct val="60000"/>
            <a:buFont typeface="Wingdings" panose="05000000000000000000" pitchFamily="2" charset="2"/>
            <a:buChar char="ü"/>
          </a:pPr>
          <a:r>
            <a:rPr lang="en-US" sz="1600" b="0" i="0" u="none" dirty="0"/>
            <a:t>Deep Learning</a:t>
          </a:r>
          <a:endParaRPr lang="en-US" sz="1600" b="0" dirty="0"/>
        </a:p>
      </dgm:t>
    </dgm:pt>
    <dgm:pt modelId="{9E4FAFC2-4B17-4526-9B94-3EBAF29C60DB}" type="parTrans" cxnId="{B9B9E89A-1A4C-4A2D-B298-C60C48FE5F23}">
      <dgm:prSet/>
      <dgm:spPr/>
      <dgm:t>
        <a:bodyPr/>
        <a:lstStyle/>
        <a:p>
          <a:endParaRPr lang="en-US"/>
        </a:p>
      </dgm:t>
    </dgm:pt>
    <dgm:pt modelId="{1DD48CBA-C2DF-4727-8702-F1F207F9D893}" type="sibTrans" cxnId="{B9B9E89A-1A4C-4A2D-B298-C60C48FE5F23}">
      <dgm:prSet/>
      <dgm:spPr/>
      <dgm:t>
        <a:bodyPr/>
        <a:lstStyle/>
        <a:p>
          <a:endParaRPr lang="en-US"/>
        </a:p>
      </dgm:t>
    </dgm:pt>
    <dgm:pt modelId="{DA17DC48-91F6-4E63-987A-1B9A309209B9}" type="pres">
      <dgm:prSet presAssocID="{C7758AE2-21D1-4034-A6CC-2F37A718E689}" presName="Name0" presStyleCnt="0">
        <dgm:presLayoutVars>
          <dgm:dir/>
          <dgm:animLvl val="lvl"/>
          <dgm:resizeHandles val="exact"/>
        </dgm:presLayoutVars>
      </dgm:prSet>
      <dgm:spPr/>
    </dgm:pt>
    <dgm:pt modelId="{0D9B4567-68D6-4CBE-B31B-2D2E3F8C925C}" type="pres">
      <dgm:prSet presAssocID="{C7758AE2-21D1-4034-A6CC-2F37A718E689}" presName="tSp" presStyleCnt="0"/>
      <dgm:spPr/>
    </dgm:pt>
    <dgm:pt modelId="{38D3A4BA-32EA-4E38-A527-F42D991AE9B2}" type="pres">
      <dgm:prSet presAssocID="{C7758AE2-21D1-4034-A6CC-2F37A718E689}" presName="bSp" presStyleCnt="0"/>
      <dgm:spPr/>
    </dgm:pt>
    <dgm:pt modelId="{EDE9CAA5-3F02-44AC-AFAB-0352C34004F3}" type="pres">
      <dgm:prSet presAssocID="{C7758AE2-21D1-4034-A6CC-2F37A718E689}" presName="process" presStyleCnt="0"/>
      <dgm:spPr/>
    </dgm:pt>
    <dgm:pt modelId="{13199673-41D0-4216-AC81-3CF5D7471500}" type="pres">
      <dgm:prSet presAssocID="{98F287EC-2160-43DB-A5EB-FBE5F0FFC2A2}" presName="composite1" presStyleCnt="0"/>
      <dgm:spPr/>
    </dgm:pt>
    <dgm:pt modelId="{9B83902F-6259-47C1-88E7-B49A1EC187FB}" type="pres">
      <dgm:prSet presAssocID="{98F287EC-2160-43DB-A5EB-FBE5F0FFC2A2}" presName="dummyNode1" presStyleLbl="node1" presStyleIdx="0" presStyleCnt="3"/>
      <dgm:spPr/>
    </dgm:pt>
    <dgm:pt modelId="{8AEC6CDC-09F1-4EE6-AAE0-37A0CDE9F67C}" type="pres">
      <dgm:prSet presAssocID="{98F287EC-2160-43DB-A5EB-FBE5F0FFC2A2}" presName="childNode1" presStyleLbl="bgAcc1" presStyleIdx="0" presStyleCnt="3">
        <dgm:presLayoutVars>
          <dgm:bulletEnabled val="1"/>
        </dgm:presLayoutVars>
      </dgm:prSet>
      <dgm:spPr/>
    </dgm:pt>
    <dgm:pt modelId="{A6178CFD-7ACD-4838-82EC-92D476671733}" type="pres">
      <dgm:prSet presAssocID="{98F287EC-2160-43DB-A5EB-FBE5F0FFC2A2}" presName="childNode1tx" presStyleLbl="bgAcc1" presStyleIdx="0" presStyleCnt="3">
        <dgm:presLayoutVars>
          <dgm:bulletEnabled val="1"/>
        </dgm:presLayoutVars>
      </dgm:prSet>
      <dgm:spPr/>
    </dgm:pt>
    <dgm:pt modelId="{4361B6C0-36AB-42AD-81B8-473AA39C5C28}" type="pres">
      <dgm:prSet presAssocID="{98F287EC-2160-43DB-A5EB-FBE5F0FFC2A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8A4C682-1F60-45DD-93AD-BFC415EBC54B}" type="pres">
      <dgm:prSet presAssocID="{98F287EC-2160-43DB-A5EB-FBE5F0FFC2A2}" presName="connSite1" presStyleCnt="0"/>
      <dgm:spPr/>
    </dgm:pt>
    <dgm:pt modelId="{7547BCAD-DAF5-4CD0-9679-FC37E8D7CCF9}" type="pres">
      <dgm:prSet presAssocID="{F9E2FF57-3D41-4F99-B0FE-4B6EB436F6AA}" presName="Name9" presStyleLbl="sibTrans2D1" presStyleIdx="0" presStyleCnt="2" custLinFactNeighborX="1300" custLinFactNeighborY="-2815"/>
      <dgm:spPr/>
    </dgm:pt>
    <dgm:pt modelId="{1E0AA81D-45FA-44D7-B086-0636553F5F58}" type="pres">
      <dgm:prSet presAssocID="{0115AE38-3A08-452C-BFAC-6A05AA42F7B4}" presName="composite2" presStyleCnt="0"/>
      <dgm:spPr/>
    </dgm:pt>
    <dgm:pt modelId="{F1EE5EC0-4FD0-431A-B685-A0127C3AB136}" type="pres">
      <dgm:prSet presAssocID="{0115AE38-3A08-452C-BFAC-6A05AA42F7B4}" presName="dummyNode2" presStyleLbl="node1" presStyleIdx="0" presStyleCnt="3"/>
      <dgm:spPr/>
    </dgm:pt>
    <dgm:pt modelId="{F4AAA2B9-494B-461C-91BB-35EFA71440A1}" type="pres">
      <dgm:prSet presAssocID="{0115AE38-3A08-452C-BFAC-6A05AA42F7B4}" presName="childNode2" presStyleLbl="bgAcc1" presStyleIdx="1" presStyleCnt="3" custScaleX="113974" custScaleY="130973" custLinFactNeighborX="2062" custLinFactNeighborY="4735">
        <dgm:presLayoutVars>
          <dgm:bulletEnabled val="1"/>
        </dgm:presLayoutVars>
      </dgm:prSet>
      <dgm:spPr/>
    </dgm:pt>
    <dgm:pt modelId="{C61B6EF8-1424-4CF0-9386-EA05C6937E82}" type="pres">
      <dgm:prSet presAssocID="{0115AE38-3A08-452C-BFAC-6A05AA42F7B4}" presName="childNode2tx" presStyleLbl="bgAcc1" presStyleIdx="1" presStyleCnt="3">
        <dgm:presLayoutVars>
          <dgm:bulletEnabled val="1"/>
        </dgm:presLayoutVars>
      </dgm:prSet>
      <dgm:spPr/>
    </dgm:pt>
    <dgm:pt modelId="{C4DDBDA0-5891-4783-8A7A-ED781F2FC08B}" type="pres">
      <dgm:prSet presAssocID="{0115AE38-3A08-452C-BFAC-6A05AA42F7B4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F1B7638-C405-41F6-84DB-50C1A0BAA129}" type="pres">
      <dgm:prSet presAssocID="{0115AE38-3A08-452C-BFAC-6A05AA42F7B4}" presName="connSite2" presStyleCnt="0"/>
      <dgm:spPr/>
    </dgm:pt>
    <dgm:pt modelId="{B12EC2AA-CE7E-4069-866D-B6D8F51E4414}" type="pres">
      <dgm:prSet presAssocID="{BB34DF71-978B-4F1D-B420-43B67C190053}" presName="Name18" presStyleLbl="sibTrans2D1" presStyleIdx="1" presStyleCnt="2"/>
      <dgm:spPr/>
    </dgm:pt>
    <dgm:pt modelId="{1FB864A6-F112-4D0D-A62C-8203E6C7390E}" type="pres">
      <dgm:prSet presAssocID="{16B80A3D-52DA-4F6D-86CC-4F773D674D5C}" presName="composite1" presStyleCnt="0"/>
      <dgm:spPr/>
    </dgm:pt>
    <dgm:pt modelId="{5A59388A-C7DB-415A-956A-D25744AF7469}" type="pres">
      <dgm:prSet presAssocID="{16B80A3D-52DA-4F6D-86CC-4F773D674D5C}" presName="dummyNode1" presStyleLbl="node1" presStyleIdx="1" presStyleCnt="3"/>
      <dgm:spPr/>
    </dgm:pt>
    <dgm:pt modelId="{48BFE62C-BFED-4F2F-A07B-0D1FC4A72B1B}" type="pres">
      <dgm:prSet presAssocID="{16B80A3D-52DA-4F6D-86CC-4F773D674D5C}" presName="childNode1" presStyleLbl="bgAcc1" presStyleIdx="2" presStyleCnt="3">
        <dgm:presLayoutVars>
          <dgm:bulletEnabled val="1"/>
        </dgm:presLayoutVars>
      </dgm:prSet>
      <dgm:spPr/>
    </dgm:pt>
    <dgm:pt modelId="{03DA8F23-4A83-4BB6-8BB6-01FC12468C1F}" type="pres">
      <dgm:prSet presAssocID="{16B80A3D-52DA-4F6D-86CC-4F773D674D5C}" presName="childNode1tx" presStyleLbl="bgAcc1" presStyleIdx="2" presStyleCnt="3">
        <dgm:presLayoutVars>
          <dgm:bulletEnabled val="1"/>
        </dgm:presLayoutVars>
      </dgm:prSet>
      <dgm:spPr/>
    </dgm:pt>
    <dgm:pt modelId="{BB93D2CC-00FA-4CCD-8B53-CEA95867C959}" type="pres">
      <dgm:prSet presAssocID="{16B80A3D-52DA-4F6D-86CC-4F773D674D5C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46E03FD-A5B0-481A-993D-1B0DC9C9FFDB}" type="pres">
      <dgm:prSet presAssocID="{16B80A3D-52DA-4F6D-86CC-4F773D674D5C}" presName="connSite1" presStyleCnt="0"/>
      <dgm:spPr/>
    </dgm:pt>
  </dgm:ptLst>
  <dgm:cxnLst>
    <dgm:cxn modelId="{554E9616-65D6-4E12-A2F5-3740A96C84EF}" type="presOf" srcId="{2208EC46-6FB2-4F5D-BF8F-E45CE4B7CB35}" destId="{A6178CFD-7ACD-4838-82EC-92D476671733}" srcOrd="1" destOrd="0" presId="urn:microsoft.com/office/officeart/2005/8/layout/hProcess4"/>
    <dgm:cxn modelId="{761B5818-F28D-4A15-BCC4-ACACA6CE36CC}" type="presOf" srcId="{0B354156-35D8-4857-93BA-F1FAF0C3C0AC}" destId="{F4AAA2B9-494B-461C-91BB-35EFA71440A1}" srcOrd="0" destOrd="3" presId="urn:microsoft.com/office/officeart/2005/8/layout/hProcess4"/>
    <dgm:cxn modelId="{51868720-F1A1-4AF5-BB07-59B86B71BC9D}" type="presOf" srcId="{F9E2FF57-3D41-4F99-B0FE-4B6EB436F6AA}" destId="{7547BCAD-DAF5-4CD0-9679-FC37E8D7CCF9}" srcOrd="0" destOrd="0" presId="urn:microsoft.com/office/officeart/2005/8/layout/hProcess4"/>
    <dgm:cxn modelId="{13504F24-1FB1-4825-92BD-F64259946E5C}" srcId="{C7758AE2-21D1-4034-A6CC-2F37A718E689}" destId="{16B80A3D-52DA-4F6D-86CC-4F773D674D5C}" srcOrd="2" destOrd="0" parTransId="{20E9888F-AF00-4CCF-A81F-86F238FA4D84}" sibTransId="{51BAAE0A-EC81-4DE0-8B39-5B1046B652BF}"/>
    <dgm:cxn modelId="{F3B8752E-1ED4-4C5D-A6D2-97CA8D6D3FA5}" type="presOf" srcId="{53F18907-8FC7-49A9-A76B-F89790E6D523}" destId="{03DA8F23-4A83-4BB6-8BB6-01FC12468C1F}" srcOrd="1" destOrd="0" presId="urn:microsoft.com/office/officeart/2005/8/layout/hProcess4"/>
    <dgm:cxn modelId="{E7D2C037-CA37-41CD-BF8B-AE0C9061AC7D}" type="presOf" srcId="{C7758AE2-21D1-4034-A6CC-2F37A718E689}" destId="{DA17DC48-91F6-4E63-987A-1B9A309209B9}" srcOrd="0" destOrd="0" presId="urn:microsoft.com/office/officeart/2005/8/layout/hProcess4"/>
    <dgm:cxn modelId="{5B62913C-0A7A-482B-A4B4-A3DFF955B12E}" type="presOf" srcId="{5A0F2EB2-690D-4971-9FAF-1D45A9D7357D}" destId="{F4AAA2B9-494B-461C-91BB-35EFA71440A1}" srcOrd="0" destOrd="5" presId="urn:microsoft.com/office/officeart/2005/8/layout/hProcess4"/>
    <dgm:cxn modelId="{0B83185D-E82C-4BB3-970D-CD32CEA1B3F1}" srcId="{C7758AE2-21D1-4034-A6CC-2F37A718E689}" destId="{98F287EC-2160-43DB-A5EB-FBE5F0FFC2A2}" srcOrd="0" destOrd="0" parTransId="{A1140CBE-0356-4CF4-BF52-888EC17B8E86}" sibTransId="{F9E2FF57-3D41-4F99-B0FE-4B6EB436F6AA}"/>
    <dgm:cxn modelId="{899CA941-251E-404F-A8BB-A215C0CE88DC}" type="presOf" srcId="{2208EC46-6FB2-4F5D-BF8F-E45CE4B7CB35}" destId="{8AEC6CDC-09F1-4EE6-AAE0-37A0CDE9F67C}" srcOrd="0" destOrd="0" presId="urn:microsoft.com/office/officeart/2005/8/layout/hProcess4"/>
    <dgm:cxn modelId="{E2A5B541-6B76-45ED-A05A-EE6C7503B19B}" type="presOf" srcId="{0115AE38-3A08-452C-BFAC-6A05AA42F7B4}" destId="{C4DDBDA0-5891-4783-8A7A-ED781F2FC08B}" srcOrd="0" destOrd="0" presId="urn:microsoft.com/office/officeart/2005/8/layout/hProcess4"/>
    <dgm:cxn modelId="{995CD041-1D66-4DA7-AE4C-5047AE0B51C9}" type="presOf" srcId="{578D2115-9907-4716-B340-E2C6682C5764}" destId="{C61B6EF8-1424-4CF0-9386-EA05C6937E82}" srcOrd="1" destOrd="6" presId="urn:microsoft.com/office/officeart/2005/8/layout/hProcess4"/>
    <dgm:cxn modelId="{BCE00068-DB37-4B76-970F-D788579059B6}" type="presOf" srcId="{B2CDF5C0-E15B-46DF-9592-7CF9A7AC343E}" destId="{C61B6EF8-1424-4CF0-9386-EA05C6937E82}" srcOrd="1" destOrd="2" presId="urn:microsoft.com/office/officeart/2005/8/layout/hProcess4"/>
    <dgm:cxn modelId="{8EAB164A-AA1E-4BB2-A91B-ECED0B7BED05}" type="presOf" srcId="{578D2115-9907-4716-B340-E2C6682C5764}" destId="{F4AAA2B9-494B-461C-91BB-35EFA71440A1}" srcOrd="0" destOrd="6" presId="urn:microsoft.com/office/officeart/2005/8/layout/hProcess4"/>
    <dgm:cxn modelId="{579AAA6A-D107-40FF-92C5-04A0D53A6001}" srcId="{0115AE38-3A08-452C-BFAC-6A05AA42F7B4}" destId="{3B7BD5D5-E938-4B04-A191-185714FD8202}" srcOrd="4" destOrd="0" parTransId="{A5016C69-1ECB-43FA-882E-06F90F01F5BF}" sibTransId="{B53214C2-A416-4066-AE00-3ED5A0DEBDAE}"/>
    <dgm:cxn modelId="{5103BE6D-28F4-4D03-949A-3EE2BAA77F5E}" type="presOf" srcId="{BB34DF71-978B-4F1D-B420-43B67C190053}" destId="{B12EC2AA-CE7E-4069-866D-B6D8F51E4414}" srcOrd="0" destOrd="0" presId="urn:microsoft.com/office/officeart/2005/8/layout/hProcess4"/>
    <dgm:cxn modelId="{3735F96D-1464-44C0-A89F-06FDD4B67714}" srcId="{16B80A3D-52DA-4F6D-86CC-4F773D674D5C}" destId="{53F18907-8FC7-49A9-A76B-F89790E6D523}" srcOrd="0" destOrd="0" parTransId="{073ECCC3-16E1-4255-B9E4-7ECE40FCFCC0}" sibTransId="{6DCE771D-3A03-4CA0-BA1D-EF5A52083249}"/>
    <dgm:cxn modelId="{861BD26E-1429-4F52-8A56-20ED0A4414C6}" srcId="{0115AE38-3A08-452C-BFAC-6A05AA42F7B4}" destId="{0B354156-35D8-4857-93BA-F1FAF0C3C0AC}" srcOrd="3" destOrd="0" parTransId="{E23780F7-E2E1-42D1-95CB-E85E50AD1793}" sibTransId="{79783023-BCDE-4082-9AA1-D8CC638AE160}"/>
    <dgm:cxn modelId="{A4ACAA4F-969C-4495-989D-2291DF0490F5}" srcId="{0115AE38-3A08-452C-BFAC-6A05AA42F7B4}" destId="{578D2115-9907-4716-B340-E2C6682C5764}" srcOrd="6" destOrd="0" parTransId="{47FBB15D-5F2E-4E93-98BC-47B7F9537301}" sibTransId="{AD5C64FE-6C95-45BC-A5E8-AD930187B264}"/>
    <dgm:cxn modelId="{1D858775-5A09-4942-B984-E772D9B2B194}" type="presOf" srcId="{3B7BD5D5-E938-4B04-A191-185714FD8202}" destId="{F4AAA2B9-494B-461C-91BB-35EFA71440A1}" srcOrd="0" destOrd="4" presId="urn:microsoft.com/office/officeart/2005/8/layout/hProcess4"/>
    <dgm:cxn modelId="{1E5FE77D-C180-4807-8AED-0169219CC626}" srcId="{0115AE38-3A08-452C-BFAC-6A05AA42F7B4}" destId="{D9DD04D4-5A2B-48C6-B02F-8FA4A6B711A7}" srcOrd="1" destOrd="0" parTransId="{1794A501-5AD6-4D7E-B7C0-C2DC58AC635A}" sibTransId="{72EF30B1-8A5F-4358-B92E-112B500F822B}"/>
    <dgm:cxn modelId="{A6491683-31B1-48E8-8246-E9838EBAF98A}" type="presOf" srcId="{B2CDF5C0-E15B-46DF-9592-7CF9A7AC343E}" destId="{F4AAA2B9-494B-461C-91BB-35EFA71440A1}" srcOrd="0" destOrd="2" presId="urn:microsoft.com/office/officeart/2005/8/layout/hProcess4"/>
    <dgm:cxn modelId="{15512786-B34F-4462-92AA-055A0CC5507D}" srcId="{98F287EC-2160-43DB-A5EB-FBE5F0FFC2A2}" destId="{2208EC46-6FB2-4F5D-BF8F-E45CE4B7CB35}" srcOrd="0" destOrd="0" parTransId="{BFAB0C96-4504-4F59-8D37-DEBDBDE33B06}" sibTransId="{7834E992-47F8-4D86-A799-7853271C4CA0}"/>
    <dgm:cxn modelId="{B9B9E89A-1A4C-4A2D-B298-C60C48FE5F23}" srcId="{0115AE38-3A08-452C-BFAC-6A05AA42F7B4}" destId="{5A0F2EB2-690D-4971-9FAF-1D45A9D7357D}" srcOrd="5" destOrd="0" parTransId="{9E4FAFC2-4B17-4526-9B94-3EBAF29C60DB}" sibTransId="{1DD48CBA-C2DF-4727-8702-F1F207F9D893}"/>
    <dgm:cxn modelId="{25A21A9E-4B44-468A-8DD6-E18B0C1041E3}" type="presOf" srcId="{03BFF466-4E72-49ED-A850-6BDF9B70374F}" destId="{C61B6EF8-1424-4CF0-9386-EA05C6937E82}" srcOrd="1" destOrd="0" presId="urn:microsoft.com/office/officeart/2005/8/layout/hProcess4"/>
    <dgm:cxn modelId="{0847A5A6-873E-4828-A314-F9FC841093E6}" type="presOf" srcId="{98F287EC-2160-43DB-A5EB-FBE5F0FFC2A2}" destId="{4361B6C0-36AB-42AD-81B8-473AA39C5C28}" srcOrd="0" destOrd="0" presId="urn:microsoft.com/office/officeart/2005/8/layout/hProcess4"/>
    <dgm:cxn modelId="{689751B0-B907-4D74-8E36-EB12D5568E6E}" srcId="{0115AE38-3A08-452C-BFAC-6A05AA42F7B4}" destId="{B2CDF5C0-E15B-46DF-9592-7CF9A7AC343E}" srcOrd="2" destOrd="0" parTransId="{7ADB5468-3DCB-407E-B7A7-7F46050F71FC}" sibTransId="{2205545E-EA46-4CE7-80BA-6F84A96EA6E2}"/>
    <dgm:cxn modelId="{6CA356B6-86FE-4047-B1BD-6E6AA4D73DBE}" srcId="{C7758AE2-21D1-4034-A6CC-2F37A718E689}" destId="{0115AE38-3A08-452C-BFAC-6A05AA42F7B4}" srcOrd="1" destOrd="0" parTransId="{3729A896-4346-4446-A548-9C70D06AAF22}" sibTransId="{BB34DF71-978B-4F1D-B420-43B67C190053}"/>
    <dgm:cxn modelId="{6ED7EBBC-0FFE-4E7F-B1D9-C3DD3F734E1D}" type="presOf" srcId="{53F18907-8FC7-49A9-A76B-F89790E6D523}" destId="{48BFE62C-BFED-4F2F-A07B-0D1FC4A72B1B}" srcOrd="0" destOrd="0" presId="urn:microsoft.com/office/officeart/2005/8/layout/hProcess4"/>
    <dgm:cxn modelId="{C1F328BE-C4AB-42D7-BB4D-C46F7207730B}" type="presOf" srcId="{5A0F2EB2-690D-4971-9FAF-1D45A9D7357D}" destId="{C61B6EF8-1424-4CF0-9386-EA05C6937E82}" srcOrd="1" destOrd="5" presId="urn:microsoft.com/office/officeart/2005/8/layout/hProcess4"/>
    <dgm:cxn modelId="{6150C8C9-FEA2-4E6A-B382-C11DD079178E}" type="presOf" srcId="{03BFF466-4E72-49ED-A850-6BDF9B70374F}" destId="{F4AAA2B9-494B-461C-91BB-35EFA71440A1}" srcOrd="0" destOrd="0" presId="urn:microsoft.com/office/officeart/2005/8/layout/hProcess4"/>
    <dgm:cxn modelId="{7CB514D1-0CF1-4495-93EE-D5AAF5CAFE78}" type="presOf" srcId="{3B7BD5D5-E938-4B04-A191-185714FD8202}" destId="{C61B6EF8-1424-4CF0-9386-EA05C6937E82}" srcOrd="1" destOrd="4" presId="urn:microsoft.com/office/officeart/2005/8/layout/hProcess4"/>
    <dgm:cxn modelId="{CB7BA3DC-9044-4BDD-8BBF-3DAD393C0F67}" type="presOf" srcId="{D9DD04D4-5A2B-48C6-B02F-8FA4A6B711A7}" destId="{C61B6EF8-1424-4CF0-9386-EA05C6937E82}" srcOrd="1" destOrd="1" presId="urn:microsoft.com/office/officeart/2005/8/layout/hProcess4"/>
    <dgm:cxn modelId="{035B20E3-933A-44C0-9FF7-A613F8043268}" type="presOf" srcId="{16B80A3D-52DA-4F6D-86CC-4F773D674D5C}" destId="{BB93D2CC-00FA-4CCD-8B53-CEA95867C959}" srcOrd="0" destOrd="0" presId="urn:microsoft.com/office/officeart/2005/8/layout/hProcess4"/>
    <dgm:cxn modelId="{287B50E8-DBB5-4EFE-BE3A-5397C6ADE8E4}" type="presOf" srcId="{0B354156-35D8-4857-93BA-F1FAF0C3C0AC}" destId="{C61B6EF8-1424-4CF0-9386-EA05C6937E82}" srcOrd="1" destOrd="3" presId="urn:microsoft.com/office/officeart/2005/8/layout/hProcess4"/>
    <dgm:cxn modelId="{50A1CCF3-3C87-43E2-B414-BE4E07CB6776}" srcId="{0115AE38-3A08-452C-BFAC-6A05AA42F7B4}" destId="{03BFF466-4E72-49ED-A850-6BDF9B70374F}" srcOrd="0" destOrd="0" parTransId="{5176F328-4F93-4DC1-A82A-9A8C99F85ED8}" sibTransId="{63D8A3AE-F4B2-4E46-AAE9-966A7F17D003}"/>
    <dgm:cxn modelId="{C3320CFF-DE9D-4C56-885E-16BAAF567218}" type="presOf" srcId="{D9DD04D4-5A2B-48C6-B02F-8FA4A6B711A7}" destId="{F4AAA2B9-494B-461C-91BB-35EFA71440A1}" srcOrd="0" destOrd="1" presId="urn:microsoft.com/office/officeart/2005/8/layout/hProcess4"/>
    <dgm:cxn modelId="{4723B75E-BC15-4593-94C9-F5F04E363ADA}" type="presParOf" srcId="{DA17DC48-91F6-4E63-987A-1B9A309209B9}" destId="{0D9B4567-68D6-4CBE-B31B-2D2E3F8C925C}" srcOrd="0" destOrd="0" presId="urn:microsoft.com/office/officeart/2005/8/layout/hProcess4"/>
    <dgm:cxn modelId="{A071E8BB-AF2F-427F-8942-D6236E2B5D0B}" type="presParOf" srcId="{DA17DC48-91F6-4E63-987A-1B9A309209B9}" destId="{38D3A4BA-32EA-4E38-A527-F42D991AE9B2}" srcOrd="1" destOrd="0" presId="urn:microsoft.com/office/officeart/2005/8/layout/hProcess4"/>
    <dgm:cxn modelId="{B24F1CD9-9ABC-4658-BA75-5029B40B4EDE}" type="presParOf" srcId="{DA17DC48-91F6-4E63-987A-1B9A309209B9}" destId="{EDE9CAA5-3F02-44AC-AFAB-0352C34004F3}" srcOrd="2" destOrd="0" presId="urn:microsoft.com/office/officeart/2005/8/layout/hProcess4"/>
    <dgm:cxn modelId="{0CB2CDF5-EE76-41E7-A493-6AADAFED7039}" type="presParOf" srcId="{EDE9CAA5-3F02-44AC-AFAB-0352C34004F3}" destId="{13199673-41D0-4216-AC81-3CF5D7471500}" srcOrd="0" destOrd="0" presId="urn:microsoft.com/office/officeart/2005/8/layout/hProcess4"/>
    <dgm:cxn modelId="{0F05A906-DE62-45CB-B8C7-92B06AA3CCEF}" type="presParOf" srcId="{13199673-41D0-4216-AC81-3CF5D7471500}" destId="{9B83902F-6259-47C1-88E7-B49A1EC187FB}" srcOrd="0" destOrd="0" presId="urn:microsoft.com/office/officeart/2005/8/layout/hProcess4"/>
    <dgm:cxn modelId="{3828253B-2AE1-454F-8595-00596BED2B61}" type="presParOf" srcId="{13199673-41D0-4216-AC81-3CF5D7471500}" destId="{8AEC6CDC-09F1-4EE6-AAE0-37A0CDE9F67C}" srcOrd="1" destOrd="0" presId="urn:microsoft.com/office/officeart/2005/8/layout/hProcess4"/>
    <dgm:cxn modelId="{9F8A35CD-8919-4F3F-8148-D9306AC23607}" type="presParOf" srcId="{13199673-41D0-4216-AC81-3CF5D7471500}" destId="{A6178CFD-7ACD-4838-82EC-92D476671733}" srcOrd="2" destOrd="0" presId="urn:microsoft.com/office/officeart/2005/8/layout/hProcess4"/>
    <dgm:cxn modelId="{59160EA4-27B2-4D6B-A531-558746DB6EEA}" type="presParOf" srcId="{13199673-41D0-4216-AC81-3CF5D7471500}" destId="{4361B6C0-36AB-42AD-81B8-473AA39C5C28}" srcOrd="3" destOrd="0" presId="urn:microsoft.com/office/officeart/2005/8/layout/hProcess4"/>
    <dgm:cxn modelId="{906F206C-6912-4C25-BA3E-FB3C66A2C7DE}" type="presParOf" srcId="{13199673-41D0-4216-AC81-3CF5D7471500}" destId="{98A4C682-1F60-45DD-93AD-BFC415EBC54B}" srcOrd="4" destOrd="0" presId="urn:microsoft.com/office/officeart/2005/8/layout/hProcess4"/>
    <dgm:cxn modelId="{1C781D56-5C70-4FF3-A8B2-5C4017A4EE53}" type="presParOf" srcId="{EDE9CAA5-3F02-44AC-AFAB-0352C34004F3}" destId="{7547BCAD-DAF5-4CD0-9679-FC37E8D7CCF9}" srcOrd="1" destOrd="0" presId="urn:microsoft.com/office/officeart/2005/8/layout/hProcess4"/>
    <dgm:cxn modelId="{36F009BC-41CE-410D-8A44-6F5647639C16}" type="presParOf" srcId="{EDE9CAA5-3F02-44AC-AFAB-0352C34004F3}" destId="{1E0AA81D-45FA-44D7-B086-0636553F5F58}" srcOrd="2" destOrd="0" presId="urn:microsoft.com/office/officeart/2005/8/layout/hProcess4"/>
    <dgm:cxn modelId="{2BA72753-451B-4CAA-9BC9-752E1D26814B}" type="presParOf" srcId="{1E0AA81D-45FA-44D7-B086-0636553F5F58}" destId="{F1EE5EC0-4FD0-431A-B685-A0127C3AB136}" srcOrd="0" destOrd="0" presId="urn:microsoft.com/office/officeart/2005/8/layout/hProcess4"/>
    <dgm:cxn modelId="{3BE3A8F5-8D72-4BCF-A964-ABFF328C9C80}" type="presParOf" srcId="{1E0AA81D-45FA-44D7-B086-0636553F5F58}" destId="{F4AAA2B9-494B-461C-91BB-35EFA71440A1}" srcOrd="1" destOrd="0" presId="urn:microsoft.com/office/officeart/2005/8/layout/hProcess4"/>
    <dgm:cxn modelId="{B48C01D6-AB64-49CB-8F04-DC580571C916}" type="presParOf" srcId="{1E0AA81D-45FA-44D7-B086-0636553F5F58}" destId="{C61B6EF8-1424-4CF0-9386-EA05C6937E82}" srcOrd="2" destOrd="0" presId="urn:microsoft.com/office/officeart/2005/8/layout/hProcess4"/>
    <dgm:cxn modelId="{39C03342-C594-4532-950D-2AEE3A840A9E}" type="presParOf" srcId="{1E0AA81D-45FA-44D7-B086-0636553F5F58}" destId="{C4DDBDA0-5891-4783-8A7A-ED781F2FC08B}" srcOrd="3" destOrd="0" presId="urn:microsoft.com/office/officeart/2005/8/layout/hProcess4"/>
    <dgm:cxn modelId="{CF327575-2DD7-4EEA-AA85-EE6CF97747DF}" type="presParOf" srcId="{1E0AA81D-45FA-44D7-B086-0636553F5F58}" destId="{CF1B7638-C405-41F6-84DB-50C1A0BAA129}" srcOrd="4" destOrd="0" presId="urn:microsoft.com/office/officeart/2005/8/layout/hProcess4"/>
    <dgm:cxn modelId="{49D91281-5F36-44BA-BFCE-BE8EAF467C22}" type="presParOf" srcId="{EDE9CAA5-3F02-44AC-AFAB-0352C34004F3}" destId="{B12EC2AA-CE7E-4069-866D-B6D8F51E4414}" srcOrd="3" destOrd="0" presId="urn:microsoft.com/office/officeart/2005/8/layout/hProcess4"/>
    <dgm:cxn modelId="{F2965578-A584-47FF-B704-31C5A4C3C404}" type="presParOf" srcId="{EDE9CAA5-3F02-44AC-AFAB-0352C34004F3}" destId="{1FB864A6-F112-4D0D-A62C-8203E6C7390E}" srcOrd="4" destOrd="0" presId="urn:microsoft.com/office/officeart/2005/8/layout/hProcess4"/>
    <dgm:cxn modelId="{8B9EDDB7-8976-4DE7-AD5E-125B7F6412E3}" type="presParOf" srcId="{1FB864A6-F112-4D0D-A62C-8203E6C7390E}" destId="{5A59388A-C7DB-415A-956A-D25744AF7469}" srcOrd="0" destOrd="0" presId="urn:microsoft.com/office/officeart/2005/8/layout/hProcess4"/>
    <dgm:cxn modelId="{714F8186-F74A-48F4-8ED2-75738D39C97B}" type="presParOf" srcId="{1FB864A6-F112-4D0D-A62C-8203E6C7390E}" destId="{48BFE62C-BFED-4F2F-A07B-0D1FC4A72B1B}" srcOrd="1" destOrd="0" presId="urn:microsoft.com/office/officeart/2005/8/layout/hProcess4"/>
    <dgm:cxn modelId="{7D675CDA-1D8C-45AF-8BF8-D43619763E66}" type="presParOf" srcId="{1FB864A6-F112-4D0D-A62C-8203E6C7390E}" destId="{03DA8F23-4A83-4BB6-8BB6-01FC12468C1F}" srcOrd="2" destOrd="0" presId="urn:microsoft.com/office/officeart/2005/8/layout/hProcess4"/>
    <dgm:cxn modelId="{2E060233-CC45-4CCE-AF2C-32D4788FC6AE}" type="presParOf" srcId="{1FB864A6-F112-4D0D-A62C-8203E6C7390E}" destId="{BB93D2CC-00FA-4CCD-8B53-CEA95867C959}" srcOrd="3" destOrd="0" presId="urn:microsoft.com/office/officeart/2005/8/layout/hProcess4"/>
    <dgm:cxn modelId="{49C7381C-A41D-46EB-91F0-4D4B74C89CA4}" type="presParOf" srcId="{1FB864A6-F112-4D0D-A62C-8203E6C7390E}" destId="{A46E03FD-A5B0-481A-993D-1B0DC9C9FFD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35AA0-439B-4469-A140-E17671384E1F}">
      <dsp:nvSpPr>
        <dsp:cNvPr id="0" name=""/>
        <dsp:cNvSpPr/>
      </dsp:nvSpPr>
      <dsp:spPr>
        <a:xfrm>
          <a:off x="1229577" y="42944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6ECF5-9F33-404B-B3EE-73DD0D155632}">
      <dsp:nvSpPr>
        <dsp:cNvPr id="0" name=""/>
        <dsp:cNvSpPr/>
      </dsp:nvSpPr>
      <dsp:spPr>
        <a:xfrm>
          <a:off x="734577" y="1820490"/>
          <a:ext cx="1800000" cy="24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effectLst/>
            </a:rPr>
            <a:t>We decided to focus on Covid-19 due to its continued impact on the world's population. </a:t>
          </a:r>
          <a:endParaRPr lang="en-US" sz="2000" kern="1200" dirty="0"/>
        </a:p>
      </dsp:txBody>
      <dsp:txXfrm>
        <a:off x="734577" y="1820490"/>
        <a:ext cx="1800000" cy="2480625"/>
      </dsp:txXfrm>
    </dsp:sp>
    <dsp:sp modelId="{31458415-4C7E-48B2-9F66-1F8E73684D79}">
      <dsp:nvSpPr>
        <dsp:cNvPr id="0" name=""/>
        <dsp:cNvSpPr/>
      </dsp:nvSpPr>
      <dsp:spPr>
        <a:xfrm>
          <a:off x="3344577" y="42944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383AC-7B6A-4148-A2A5-1B0BC9205900}">
      <dsp:nvSpPr>
        <dsp:cNvPr id="0" name=""/>
        <dsp:cNvSpPr/>
      </dsp:nvSpPr>
      <dsp:spPr>
        <a:xfrm>
          <a:off x="2849577" y="1820490"/>
          <a:ext cx="1800000" cy="24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Dataset, provided by Mexican government, consists of 21 unique features and 1,048,576 unique patients </a:t>
          </a:r>
          <a:endParaRPr lang="en-US" sz="2000" i="0" kern="1200" dirty="0"/>
        </a:p>
      </dsp:txBody>
      <dsp:txXfrm>
        <a:off x="2849577" y="1820490"/>
        <a:ext cx="1800000" cy="2480625"/>
      </dsp:txXfrm>
    </dsp:sp>
    <dsp:sp modelId="{C4DB467E-6CD2-4239-9CAB-BF03953CB5CF}">
      <dsp:nvSpPr>
        <dsp:cNvPr id="0" name=""/>
        <dsp:cNvSpPr/>
      </dsp:nvSpPr>
      <dsp:spPr>
        <a:xfrm>
          <a:off x="5459577" y="42944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75F17-E546-475C-9842-F8B9142CBB46}">
      <dsp:nvSpPr>
        <dsp:cNvPr id="0" name=""/>
        <dsp:cNvSpPr/>
      </dsp:nvSpPr>
      <dsp:spPr>
        <a:xfrm>
          <a:off x="4964577" y="1820490"/>
          <a:ext cx="1800000" cy="24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Compare and evaluate performances of different machine learning</a:t>
          </a:r>
        </a:p>
      </dsp:txBody>
      <dsp:txXfrm>
        <a:off x="4964577" y="1820490"/>
        <a:ext cx="1800000" cy="2480625"/>
      </dsp:txXfrm>
    </dsp:sp>
    <dsp:sp modelId="{EEA0F502-28CB-44C4-996E-6CEF82AA68D0}">
      <dsp:nvSpPr>
        <dsp:cNvPr id="0" name=""/>
        <dsp:cNvSpPr/>
      </dsp:nvSpPr>
      <dsp:spPr>
        <a:xfrm>
          <a:off x="7574577" y="42944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C93A7-F7DB-44C5-9393-AA1853B8E1BA}">
      <dsp:nvSpPr>
        <dsp:cNvPr id="0" name=""/>
        <dsp:cNvSpPr/>
      </dsp:nvSpPr>
      <dsp:spPr>
        <a:xfrm>
          <a:off x="7079577" y="1820490"/>
          <a:ext cx="1800000" cy="24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Predict a person’s likelihood contract severe Covid by pre-existing conditions (features) </a:t>
          </a:r>
          <a:endParaRPr lang="en-US" sz="2000" kern="1200" dirty="0"/>
        </a:p>
      </dsp:txBody>
      <dsp:txXfrm>
        <a:off x="7079577" y="1820490"/>
        <a:ext cx="1800000" cy="2480625"/>
      </dsp:txXfrm>
    </dsp:sp>
    <dsp:sp modelId="{632DD2D9-ED3B-4743-8B5B-9FA930B578F6}">
      <dsp:nvSpPr>
        <dsp:cNvPr id="0" name=""/>
        <dsp:cNvSpPr/>
      </dsp:nvSpPr>
      <dsp:spPr>
        <a:xfrm>
          <a:off x="9689577" y="42944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BDB49-DFAB-4C78-B290-D87FF0DED7B3}">
      <dsp:nvSpPr>
        <dsp:cNvPr id="0" name=""/>
        <dsp:cNvSpPr/>
      </dsp:nvSpPr>
      <dsp:spPr>
        <a:xfrm>
          <a:off x="9194577" y="1820490"/>
          <a:ext cx="1800000" cy="24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Develop website to predict user’s likelihood to contract severe Covid</a:t>
          </a:r>
          <a:endParaRPr lang="en-US" sz="2000" kern="1200" dirty="0"/>
        </a:p>
      </dsp:txBody>
      <dsp:txXfrm>
        <a:off x="9194577" y="1820490"/>
        <a:ext cx="1800000" cy="2480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1E292-DB2B-419A-99A2-4658CCD0EAEE}">
      <dsp:nvSpPr>
        <dsp:cNvPr id="0" name=""/>
        <dsp:cNvSpPr/>
      </dsp:nvSpPr>
      <dsp:spPr>
        <a:xfrm>
          <a:off x="3299802" y="0"/>
          <a:ext cx="3300940" cy="330144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6210C-6F2C-43CD-AEB5-5BF5F8A62BD5}">
      <dsp:nvSpPr>
        <dsp:cNvPr id="0" name=""/>
        <dsp:cNvSpPr/>
      </dsp:nvSpPr>
      <dsp:spPr>
        <a:xfrm>
          <a:off x="4029419" y="1175141"/>
          <a:ext cx="1834269" cy="9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Predict a person’s likelihood contract severe Covid leading</a:t>
          </a:r>
          <a:endParaRPr lang="en-US" sz="1800" kern="1200" dirty="0"/>
        </a:p>
      </dsp:txBody>
      <dsp:txXfrm>
        <a:off x="4029419" y="1175141"/>
        <a:ext cx="1834269" cy="916915"/>
      </dsp:txXfrm>
    </dsp:sp>
    <dsp:sp modelId="{10B991BB-A92C-4A37-86EB-ECB0B1EB39EA}">
      <dsp:nvSpPr>
        <dsp:cNvPr id="0" name=""/>
        <dsp:cNvSpPr/>
      </dsp:nvSpPr>
      <dsp:spPr>
        <a:xfrm>
          <a:off x="2382978" y="1896923"/>
          <a:ext cx="3300940" cy="330144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112D0-1821-43DC-BE72-C6F754A81D40}">
      <dsp:nvSpPr>
        <dsp:cNvPr id="0" name=""/>
        <dsp:cNvSpPr/>
      </dsp:nvSpPr>
      <dsp:spPr>
        <a:xfrm>
          <a:off x="2902539" y="3024323"/>
          <a:ext cx="2169848" cy="1152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Use 6 different Supervised Machine Learning models</a:t>
          </a:r>
          <a:br>
            <a:rPr lang="en-US" sz="1600" b="0" kern="1200" dirty="0"/>
          </a:br>
          <a:endParaRPr lang="en-US" sz="1600" kern="1200" dirty="0"/>
        </a:p>
      </dsp:txBody>
      <dsp:txXfrm>
        <a:off x="2902539" y="3024323"/>
        <a:ext cx="2169848" cy="1152351"/>
      </dsp:txXfrm>
    </dsp:sp>
    <dsp:sp modelId="{B44EF73D-5CAE-439E-A031-12427E021081}">
      <dsp:nvSpPr>
        <dsp:cNvPr id="0" name=""/>
        <dsp:cNvSpPr/>
      </dsp:nvSpPr>
      <dsp:spPr>
        <a:xfrm>
          <a:off x="3534743" y="4020847"/>
          <a:ext cx="2836019" cy="283715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19E50-B1F9-45C6-804B-ADD445F5E9BD}">
      <dsp:nvSpPr>
        <dsp:cNvPr id="0" name=""/>
        <dsp:cNvSpPr/>
      </dsp:nvSpPr>
      <dsp:spPr>
        <a:xfrm>
          <a:off x="4033758" y="5010457"/>
          <a:ext cx="1834269" cy="9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Determine pre-existing conditions’ correlations to Covid mortality</a:t>
          </a:r>
          <a:endParaRPr lang="en-US" sz="1800" kern="1200" dirty="0"/>
        </a:p>
      </dsp:txBody>
      <dsp:txXfrm>
        <a:off x="4033758" y="5010457"/>
        <a:ext cx="1834269" cy="916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C6CDC-09F1-4EE6-AAE0-37A0CDE9F67C}">
      <dsp:nvSpPr>
        <dsp:cNvPr id="0" name=""/>
        <dsp:cNvSpPr/>
      </dsp:nvSpPr>
      <dsp:spPr>
        <a:xfrm>
          <a:off x="333232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Clinical data with pre-conditions</a:t>
          </a:r>
        </a:p>
      </dsp:txBody>
      <dsp:txXfrm>
        <a:off x="382299" y="1158658"/>
        <a:ext cx="2486952" cy="1577131"/>
      </dsp:txXfrm>
    </dsp:sp>
    <dsp:sp modelId="{7547BCAD-DAF5-4CD0-9679-FC37E8D7CCF9}">
      <dsp:nvSpPr>
        <dsp:cNvPr id="0" name=""/>
        <dsp:cNvSpPr/>
      </dsp:nvSpPr>
      <dsp:spPr>
        <a:xfrm>
          <a:off x="1809727" y="1268683"/>
          <a:ext cx="3278786" cy="3278786"/>
        </a:xfrm>
        <a:prstGeom prst="leftCircularArrow">
          <a:avLst>
            <a:gd name="adj1" fmla="val 3368"/>
            <a:gd name="adj2" fmla="val 416516"/>
            <a:gd name="adj3" fmla="val 2326439"/>
            <a:gd name="adj4" fmla="val 9158902"/>
            <a:gd name="adj5" fmla="val 392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1B6C0-36AB-42AD-81B8-473AA39C5C28}">
      <dsp:nvSpPr>
        <dsp:cNvPr id="0" name=""/>
        <dsp:cNvSpPr/>
      </dsp:nvSpPr>
      <dsp:spPr>
        <a:xfrm>
          <a:off x="907696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Covid-19 Dataset</a:t>
          </a:r>
        </a:p>
      </dsp:txBody>
      <dsp:txXfrm>
        <a:off x="934460" y="2811620"/>
        <a:ext cx="2244326" cy="860252"/>
      </dsp:txXfrm>
    </dsp:sp>
    <dsp:sp modelId="{F4AAA2B9-494B-461C-91BB-35EFA71440A1}">
      <dsp:nvSpPr>
        <dsp:cNvPr id="0" name=""/>
        <dsp:cNvSpPr/>
      </dsp:nvSpPr>
      <dsp:spPr>
        <a:xfrm>
          <a:off x="3784635" y="877993"/>
          <a:ext cx="2946326" cy="2792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Logistic Regression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Random Forest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Gradient Boosted Classifier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Easy Ensemble AdaBoost Classifier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Support Vector Machine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60000"/>
            <a:buFont typeface="Wingdings" panose="05000000000000000000" pitchFamily="2" charset="2"/>
            <a:buChar char="ü"/>
          </a:pPr>
          <a:r>
            <a:rPr lang="en-US" sz="1600" b="0" i="0" u="none" kern="1200" dirty="0"/>
            <a:t>Deep Learning</a:t>
          </a:r>
          <a:endParaRPr lang="en-US" sz="1600" b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3848899" y="1540661"/>
        <a:ext cx="2817798" cy="2065616"/>
      </dsp:txXfrm>
    </dsp:sp>
    <dsp:sp modelId="{B12EC2AA-CE7E-4069-866D-B6D8F51E4414}">
      <dsp:nvSpPr>
        <dsp:cNvPr id="0" name=""/>
        <dsp:cNvSpPr/>
      </dsp:nvSpPr>
      <dsp:spPr>
        <a:xfrm>
          <a:off x="5312978" y="-252305"/>
          <a:ext cx="3337768" cy="3337768"/>
        </a:xfrm>
        <a:prstGeom prst="circularArrow">
          <a:avLst>
            <a:gd name="adj1" fmla="val 3308"/>
            <a:gd name="adj2" fmla="val 408578"/>
            <a:gd name="adj3" fmla="val 19418921"/>
            <a:gd name="adj4" fmla="val 12578520"/>
            <a:gd name="adj5" fmla="val 38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DBDA0-5891-4783-8A7A-ED781F2FC08B}">
      <dsp:nvSpPr>
        <dsp:cNvPr id="0" name=""/>
        <dsp:cNvSpPr/>
      </dsp:nvSpPr>
      <dsp:spPr>
        <a:xfrm>
          <a:off x="4486414" y="650342"/>
          <a:ext cx="2297854" cy="9137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 Learning</a:t>
          </a:r>
        </a:p>
      </dsp:txBody>
      <dsp:txXfrm>
        <a:off x="4513178" y="677106"/>
        <a:ext cx="2244326" cy="860252"/>
      </dsp:txXfrm>
    </dsp:sp>
    <dsp:sp modelId="{48BFE62C-BFED-4F2F-A07B-0D1FC4A72B1B}">
      <dsp:nvSpPr>
        <dsp:cNvPr id="0" name=""/>
        <dsp:cNvSpPr/>
      </dsp:nvSpPr>
      <dsp:spPr>
        <a:xfrm>
          <a:off x="7310049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 dirty="0"/>
            <a:t>Mortality and Severity  Prediction</a:t>
          </a:r>
        </a:p>
      </dsp:txBody>
      <dsp:txXfrm>
        <a:off x="7359116" y="1158658"/>
        <a:ext cx="2486952" cy="1577131"/>
      </dsp:txXfrm>
    </dsp:sp>
    <dsp:sp modelId="{BB93D2CC-00FA-4CCD-8B53-CEA95867C959}">
      <dsp:nvSpPr>
        <dsp:cNvPr id="0" name=""/>
        <dsp:cNvSpPr/>
      </dsp:nvSpPr>
      <dsp:spPr>
        <a:xfrm>
          <a:off x="7884512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</a:t>
          </a:r>
        </a:p>
      </dsp:txBody>
      <dsp:txXfrm>
        <a:off x="791127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EFF6-080E-41F7-9298-0B328C0F486D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CD1E-9715-4270-8582-8613ACB1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vroomiii/group_hub" TargetMode="External"/><Relationship Id="rId2" Type="http://schemas.openxmlformats.org/officeDocument/2006/relationships/hyperlink" Target="https://public.tableau.com/app/profile/jialin.huang3459/viz/CovidmortalitygroupprojectMar-2023/Story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eirnizri/covid19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nd/3.0/" TargetMode="External"/><Relationship Id="rId3" Type="http://schemas.openxmlformats.org/officeDocument/2006/relationships/hyperlink" Target="https://www.oercommons.org/courseware/lesson/10511" TargetMode="External"/><Relationship Id="rId7" Type="http://schemas.openxmlformats.org/officeDocument/2006/relationships/hyperlink" Target="http://flickr.com/photos/vinothchandar/8530944828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hyperlink" Target="https://researchoutreach.org/articles/laboratory-lungs-implications-lung-organoids-health-disease/" TargetMode="External"/><Relationship Id="rId4" Type="http://schemas.openxmlformats.org/officeDocument/2006/relationships/image" Target="../media/image13.jpg"/><Relationship Id="rId9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F708-324E-9B02-AA20-D151919B9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958" y="621522"/>
            <a:ext cx="7480042" cy="2387600"/>
          </a:xfrm>
        </p:spPr>
        <p:txBody>
          <a:bodyPr>
            <a:no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Machine Learning Models To Predict Covid Mortality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31C86-FB79-4EC0-3373-2B770898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364" y="4313141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Rutgers Bootcamp for Data Science</a:t>
            </a:r>
          </a:p>
          <a:p>
            <a:pPr algn="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Abraham Abate, Ashish Shukla, </a:t>
            </a:r>
          </a:p>
          <a:p>
            <a:pPr algn="r"/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Jialin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Huang, Roger Vroom</a:t>
            </a:r>
          </a:p>
          <a:p>
            <a:pPr algn="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 23,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504D3-F573-0353-8846-C2A82AE123AC}"/>
              </a:ext>
            </a:extLst>
          </p:cNvPr>
          <p:cNvSpPr txBox="1"/>
          <p:nvPr/>
        </p:nvSpPr>
        <p:spPr>
          <a:xfrm>
            <a:off x="9349555" y="6543385"/>
            <a:ext cx="2842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i="0" dirty="0">
                <a:solidFill>
                  <a:srgbClr val="000000"/>
                </a:solidFill>
                <a:effectLst/>
              </a:rPr>
              <a:t>Image: Corona Borealis Studio/Shutterstock.com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57864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0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579E5-3F2F-D1E0-6A27-132194AD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 b="1" dirty="0"/>
              <a:t>Additional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28D4-9335-BD58-CE88-ABA936A7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133" y="1614311"/>
            <a:ext cx="6237059" cy="35948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Tableau: </a:t>
            </a:r>
            <a:r>
              <a:rPr lang="en-US" sz="2400" b="0" i="0" u="none" strike="noStrike" dirty="0">
                <a:effectLst/>
                <a:latin typeface="Slack-Lato"/>
                <a:hlinkClick r:id="rId2"/>
              </a:rPr>
              <a:t>https://public.tableau.com/app/profile/jialin.huang3459/viz/CovidmortalitygroupprojectMar-2023/Story1</a:t>
            </a:r>
            <a:endParaRPr lang="en-US" sz="2400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Github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https://github.com/rvroomiii/group_hub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Website:</a:t>
            </a:r>
          </a:p>
        </p:txBody>
      </p:sp>
    </p:spTree>
    <p:extLst>
      <p:ext uri="{BB962C8B-B14F-4D97-AF65-F5344CB8AC3E}">
        <p14:creationId xmlns:p14="http://schemas.microsoft.com/office/powerpoint/2010/main" val="311059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579E5-3F2F-D1E0-6A27-132194AD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44" y="1188637"/>
            <a:ext cx="3599961" cy="4480726"/>
          </a:xfrm>
        </p:spPr>
        <p:txBody>
          <a:bodyPr>
            <a:normAutofit/>
          </a:bodyPr>
          <a:lstStyle/>
          <a:p>
            <a:pPr algn="ctr"/>
            <a:r>
              <a:rPr lang="en-US" sz="5100" b="1" dirty="0"/>
              <a:t>Future Analysis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28D4-9335-BD58-CE88-ABA936A7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22" y="1188637"/>
            <a:ext cx="5712177" cy="42526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Segoe UI" panose="020B0502040204020203" pitchFamily="34" charset="0"/>
              </a:rPr>
              <a:t>Recommendations for future analysis</a:t>
            </a:r>
          </a:p>
          <a:p>
            <a:r>
              <a:rPr lang="en-US" sz="2400" dirty="0">
                <a:cs typeface="Segoe UI" panose="020B0502040204020203" pitchFamily="34" charset="0"/>
              </a:rPr>
              <a:t>US CDC data (&gt;90 MB) too large for machine learning/model prediction</a:t>
            </a:r>
          </a:p>
          <a:p>
            <a:r>
              <a:rPr lang="en-US" sz="2400" dirty="0">
                <a:cs typeface="Segoe UI" panose="020B0502040204020203" pitchFamily="34" charset="0"/>
              </a:rPr>
              <a:t>CDC data use in conjunction</a:t>
            </a:r>
          </a:p>
          <a:p>
            <a:pPr lvl="1"/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cs typeface="Segoe UI" panose="020B0502040204020203" pitchFamily="34" charset="0"/>
              </a:rPr>
              <a:t>Anything that the team would have done differently</a:t>
            </a:r>
          </a:p>
          <a:p>
            <a:r>
              <a:rPr lang="en-US" sz="2400" dirty="0">
                <a:cs typeface="Segoe UI" panose="020B0502040204020203" pitchFamily="34" charset="0"/>
              </a:rPr>
              <a:t>Further break down age group into more subgroups</a:t>
            </a:r>
          </a:p>
          <a:p>
            <a:endParaRPr lang="en-US" sz="2400" b="0" i="0" dirty="0">
              <a:effectLst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26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5C51E-2C92-671C-39F3-025BBEC2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Credits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C1FB-3A27-9B1C-1E42-3AABAE33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606" y="2109103"/>
            <a:ext cx="6565459" cy="356026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cs typeface="Segoe UI" panose="020B0502040204020203" pitchFamily="34" charset="0"/>
              </a:rPr>
              <a:t>Data Source: </a:t>
            </a:r>
            <a:r>
              <a:rPr lang="en-US" sz="2000" u="none" strike="noStrike" dirty="0">
                <a:effectLst/>
                <a:cs typeface="Segoe UI" panose="020B0502040204020203" pitchFamily="34" charset="0"/>
                <a:hlinkClick r:id="rId2"/>
              </a:rPr>
              <a:t>https://www.kaggle.com/datasets/meirnizri/covid19-dataset</a:t>
            </a:r>
            <a:endParaRPr lang="en-US" sz="2000" dirty="0"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cs typeface="Segoe UI" panose="020B0502040204020203" pitchFamily="34" charset="0"/>
              </a:rPr>
              <a:t>Software/Tool used: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Pandas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Matplotlib</a:t>
            </a:r>
            <a:endParaRPr lang="en-US" sz="2000" dirty="0"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NumPy</a:t>
            </a:r>
            <a:endParaRPr lang="en-US" sz="2000" dirty="0"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SciPy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 err="1">
                <a:effectLst/>
                <a:cs typeface="Segoe UI" panose="020B0502040204020203" pitchFamily="34" charset="0"/>
              </a:rPr>
              <a:t>Jupyter</a:t>
            </a:r>
            <a:r>
              <a:rPr lang="en-US" sz="2000" b="0" dirty="0">
                <a:effectLst/>
                <a:cs typeface="Segoe UI" panose="020B0502040204020203" pitchFamily="34" charset="0"/>
              </a:rPr>
              <a:t> Notebook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0" dirty="0">
                <a:effectLst/>
                <a:cs typeface="Segoe UI" panose="020B0502040204020203" pitchFamily="34" charset="0"/>
              </a:rPr>
              <a:t>Visual Code Studio</a:t>
            </a:r>
          </a:p>
          <a:p>
            <a:pPr lvl="1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0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0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BE960-ECBE-FA8F-CCFE-3645F7A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3BC-3561-5346-3BE8-3C57C9AF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175" y="939526"/>
            <a:ext cx="7343985" cy="5546047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i="0" dirty="0">
                <a:effectLst/>
              </a:rPr>
              <a:t>Coronavirus disease (COVID-19) is an infectious disease caused by a newly discovered coronavirus. Most people infected with COVID-19 virus will experience mild to moderate respiratory illness and recover without requiring special treatment.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i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i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0" dirty="0">
                <a:effectLst/>
              </a:rPr>
              <a:t>The main goal of this project is to build a machine learning model that, given a Covid-19 patient's current symptom, status, and medical history, will predict whether the patient is in high risk or not. </a:t>
            </a:r>
            <a:endParaRPr lang="en-US" sz="2400" dirty="0"/>
          </a:p>
          <a:p>
            <a:pPr marL="0" indent="0">
              <a:buNone/>
            </a:pPr>
            <a:endParaRPr lang="en-US" sz="2400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96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7CB91-95D8-B5E0-E09C-5D88ACCB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94" y="25936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CC3F18-142A-7A8F-0988-B78691EA7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37205"/>
              </p:ext>
            </p:extLst>
          </p:nvPr>
        </p:nvGraphicFramePr>
        <p:xfrm>
          <a:off x="225779" y="1726685"/>
          <a:ext cx="11729154" cy="473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6C417-793B-D4A2-F319-91F2F7BC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826"/>
            <a:ext cx="9448801" cy="10471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Pre-existing Diseases or Conditions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56A99C-0D2A-325F-9CBC-92025999F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019" r="14728" b="-4"/>
          <a:stretch/>
        </p:blipFill>
        <p:spPr>
          <a:xfrm>
            <a:off x="1826653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C431DCC-A76C-6983-FCE1-360BEA95A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487" r="27760" b="-4"/>
          <a:stretch/>
        </p:blipFill>
        <p:spPr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8FDEEB-65D7-05B5-1CC1-FFCCDEC1D33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9626" r="13621" b="-4"/>
          <a:stretch/>
        </p:blipFill>
        <p:spPr>
          <a:xfrm>
            <a:off x="7801127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83" name="Content Placeholder 44">
            <a:extLst>
              <a:ext uri="{FF2B5EF4-FFF2-40B4-BE49-F238E27FC236}">
                <a16:creationId xmlns:a16="http://schemas.microsoft.com/office/drawing/2014/main" id="{5CF96A2E-FD74-F44B-739D-EF6BE3771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619" y="5168312"/>
            <a:ext cx="9448800" cy="14426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i="0" dirty="0">
                <a:effectLst/>
              </a:rPr>
              <a:t>Older people, and those with underlying medical problems like cardiovascular disease, diabetes, chronic respiratory disease, cancer, and diabetes are more likely to develop serious Covid symptoms, possibly leading to mortality</a:t>
            </a:r>
          </a:p>
          <a:p>
            <a:pPr marL="0" indent="0" algn="r">
              <a:buNone/>
            </a:pPr>
            <a:endParaRPr lang="en-US" sz="900" i="0" dirty="0">
              <a:effectLst/>
            </a:endParaRPr>
          </a:p>
          <a:p>
            <a:pPr marL="0" indent="0" algn="r">
              <a:buNone/>
            </a:pPr>
            <a:r>
              <a:rPr lang="en-US" sz="900" i="0" dirty="0">
                <a:effectLst/>
              </a:rPr>
              <a:t>https://www.mayoclinic.org/diseases-conditions/coronavirus/in-depth/coronavirus-who-is-at-risk/art-20483301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445FF-F3B4-6E3E-51C1-96DE5C2F73FE}"/>
              </a:ext>
            </a:extLst>
          </p:cNvPr>
          <p:cNvSpPr txBox="1"/>
          <p:nvPr/>
        </p:nvSpPr>
        <p:spPr>
          <a:xfrm>
            <a:off x="5079356" y="4482633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s://researchoutreach.org/articles/laboratory-lungs-implications-lung-organoids-health-diseas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55EE9-0447-BEFF-0331-DF519CDB2C4C}"/>
              </a:ext>
            </a:extLst>
          </p:cNvPr>
          <p:cNvSpPr txBox="1"/>
          <p:nvPr/>
        </p:nvSpPr>
        <p:spPr>
          <a:xfrm>
            <a:off x="8136324" y="4518001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oercommons.org/courseware/lesson/105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8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DB6113-3E49-4FA2-2819-A1DAFBDC3D88}"/>
              </a:ext>
            </a:extLst>
          </p:cNvPr>
          <p:cNvSpPr txBox="1"/>
          <p:nvPr/>
        </p:nvSpPr>
        <p:spPr>
          <a:xfrm>
            <a:off x="2099815" y="4469883"/>
            <a:ext cx="21868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 tooltip="http://flickr.com/photos/vinothchandar/85309448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4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BE960-ECBE-FA8F-CCFE-3645F7A8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3BC-3561-5346-3BE8-3C57C9AF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765" y="1582992"/>
            <a:ext cx="7343985" cy="5546047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endParaRPr lang="en-US" sz="2300" dirty="0"/>
          </a:p>
          <a:p>
            <a:endParaRPr lang="en-US" sz="2300" b="0" i="0" dirty="0">
              <a:effectLst/>
              <a:latin typeface="-apple-system"/>
            </a:endParaRPr>
          </a:p>
          <a:p>
            <a:endParaRPr lang="en-US" sz="2300" dirty="0"/>
          </a:p>
          <a:p>
            <a:endParaRPr lang="en-US" sz="23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D0CBAA-7E69-8329-CD47-88815F8E8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424849"/>
              </p:ext>
            </p:extLst>
          </p:nvPr>
        </p:nvGraphicFramePr>
        <p:xfrm>
          <a:off x="3205230" y="-94245"/>
          <a:ext cx="8983722" cy="6858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1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30F2A-B401-09CF-4568-3EB747BB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655" y="201091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Model/Machine Learning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A9B654D6-534A-E85C-7A4C-4F3BED34B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865635"/>
              </p:ext>
            </p:extLst>
          </p:nvPr>
        </p:nvGraphicFramePr>
        <p:xfrm>
          <a:off x="871756" y="237052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4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BDF11-8EFD-0A48-C9FD-2E5DBFDD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63" y="807712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Training Dataset 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A958-CB06-570E-8FC9-7814B7FBCC59}"/>
              </a:ext>
            </a:extLst>
          </p:cNvPr>
          <p:cNvSpPr txBox="1"/>
          <p:nvPr/>
        </p:nvSpPr>
        <p:spPr>
          <a:xfrm>
            <a:off x="841248" y="2252870"/>
            <a:ext cx="3572132" cy="370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Logistic Regression model has the highest performance with an accuracy of 91.4% followed by SVM (91.3%) and Deep learning (91.2%).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16E245-1238-8EBD-41B6-23B5A52BF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055216"/>
              </p:ext>
            </p:extLst>
          </p:nvPr>
        </p:nvGraphicFramePr>
        <p:xfrm>
          <a:off x="4845052" y="2093976"/>
          <a:ext cx="7277778" cy="222986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1817">
                  <a:extLst>
                    <a:ext uri="{9D8B030D-6E8A-4147-A177-3AD203B41FA5}">
                      <a16:colId xmlns:a16="http://schemas.microsoft.com/office/drawing/2014/main" val="1615546408"/>
                    </a:ext>
                  </a:extLst>
                </a:gridCol>
                <a:gridCol w="1137079">
                  <a:extLst>
                    <a:ext uri="{9D8B030D-6E8A-4147-A177-3AD203B41FA5}">
                      <a16:colId xmlns:a16="http://schemas.microsoft.com/office/drawing/2014/main" val="3540987589"/>
                    </a:ext>
                  </a:extLst>
                </a:gridCol>
                <a:gridCol w="925270">
                  <a:extLst>
                    <a:ext uri="{9D8B030D-6E8A-4147-A177-3AD203B41FA5}">
                      <a16:colId xmlns:a16="http://schemas.microsoft.com/office/drawing/2014/main" val="1638274081"/>
                    </a:ext>
                  </a:extLst>
                </a:gridCol>
                <a:gridCol w="969861">
                  <a:extLst>
                    <a:ext uri="{9D8B030D-6E8A-4147-A177-3AD203B41FA5}">
                      <a16:colId xmlns:a16="http://schemas.microsoft.com/office/drawing/2014/main" val="3870064255"/>
                    </a:ext>
                  </a:extLst>
                </a:gridCol>
                <a:gridCol w="1237410">
                  <a:extLst>
                    <a:ext uri="{9D8B030D-6E8A-4147-A177-3AD203B41FA5}">
                      <a16:colId xmlns:a16="http://schemas.microsoft.com/office/drawing/2014/main" val="4164197742"/>
                    </a:ext>
                  </a:extLst>
                </a:gridCol>
                <a:gridCol w="1072526">
                  <a:extLst>
                    <a:ext uri="{9D8B030D-6E8A-4147-A177-3AD203B41FA5}">
                      <a16:colId xmlns:a16="http://schemas.microsoft.com/office/drawing/2014/main" val="3040331975"/>
                    </a:ext>
                  </a:extLst>
                </a:gridCol>
                <a:gridCol w="943815">
                  <a:extLst>
                    <a:ext uri="{9D8B030D-6E8A-4147-A177-3AD203B41FA5}">
                      <a16:colId xmlns:a16="http://schemas.microsoft.com/office/drawing/2014/main" val="302277599"/>
                    </a:ext>
                  </a:extLst>
                </a:gridCol>
              </a:tblGrid>
              <a:tr h="1420977">
                <a:tc>
                  <a:txBody>
                    <a:bodyPr/>
                    <a:lstStyle/>
                    <a:p>
                      <a:pPr lvl="0"/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Logistic Regression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 Forest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Gradient Boosted Classifier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Easy Ensemble AdaBoost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Classifier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Support Vector Machine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Deep Learning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1009436775"/>
                  </a:ext>
                </a:extLst>
              </a:tr>
              <a:tr h="8088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Accuracy Score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0.914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0.896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0.896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0.849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0.913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466452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0896A6-195E-046D-722F-E9C057E32242}"/>
              </a:ext>
            </a:extLst>
          </p:cNvPr>
          <p:cNvSpPr txBox="1"/>
          <p:nvPr/>
        </p:nvSpPr>
        <p:spPr>
          <a:xfrm>
            <a:off x="5979925" y="5538613"/>
            <a:ext cx="609460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Accuracy Score =  % of Covid patients with underlying disease having a high risk to develop severe Covid leading to fatality </a:t>
            </a:r>
          </a:p>
        </p:txBody>
      </p:sp>
    </p:spTree>
    <p:extLst>
      <p:ext uri="{BB962C8B-B14F-4D97-AF65-F5344CB8AC3E}">
        <p14:creationId xmlns:p14="http://schemas.microsoft.com/office/powerpoint/2010/main" val="81875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BDF11-8EFD-0A48-C9FD-2E5DBFDD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11" y="821191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Testing Dataset 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A958-CB06-570E-8FC9-7814B7FBCC59}"/>
              </a:ext>
            </a:extLst>
          </p:cNvPr>
          <p:cNvSpPr txBox="1"/>
          <p:nvPr/>
        </p:nvSpPr>
        <p:spPr>
          <a:xfrm>
            <a:off x="841248" y="2252870"/>
            <a:ext cx="3572132" cy="3709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000" b="0" i="0" dirty="0">
                <a:effectLst/>
              </a:rPr>
              <a:t>Four models (Logistic Regression, Gradient Boosting Classifier, neural network) had the best performance with an accuracy of 91.2%, followed by random forest (91.1%) accuracy rate. </a:t>
            </a:r>
          </a:p>
          <a:p>
            <a:endParaRPr lang="en-US" sz="2000" b="0" i="0" dirty="0">
              <a:effectLst/>
            </a:endParaRPr>
          </a:p>
          <a:p>
            <a:r>
              <a:rPr lang="en-US" sz="2000" b="0" i="0" dirty="0">
                <a:effectLst/>
              </a:rPr>
              <a:t>SVM has the least accuracy rate of 10.4%. </a:t>
            </a:r>
          </a:p>
          <a:p>
            <a:endParaRPr lang="en-US" sz="2000" b="0" i="0" dirty="0">
              <a:effectLst/>
            </a:endParaRPr>
          </a:p>
          <a:p>
            <a:r>
              <a:rPr lang="en-US" sz="2000" b="0" i="0" dirty="0">
                <a:effectLst/>
              </a:rPr>
              <a:t>Easy Ensemble AdaBoost Classifier model is the only model with high sensitivity rate of 84% 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16E245-1238-8EBD-41B6-23B5A52BF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919977"/>
              </p:ext>
            </p:extLst>
          </p:nvPr>
        </p:nvGraphicFramePr>
        <p:xfrm>
          <a:off x="4881262" y="1991663"/>
          <a:ext cx="7130115" cy="236973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7442">
                  <a:extLst>
                    <a:ext uri="{9D8B030D-6E8A-4147-A177-3AD203B41FA5}">
                      <a16:colId xmlns:a16="http://schemas.microsoft.com/office/drawing/2014/main" val="1615546408"/>
                    </a:ext>
                  </a:extLst>
                </a:gridCol>
                <a:gridCol w="1136540">
                  <a:extLst>
                    <a:ext uri="{9D8B030D-6E8A-4147-A177-3AD203B41FA5}">
                      <a16:colId xmlns:a16="http://schemas.microsoft.com/office/drawing/2014/main" val="3540987589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638274081"/>
                    </a:ext>
                  </a:extLst>
                </a:gridCol>
                <a:gridCol w="1027288">
                  <a:extLst>
                    <a:ext uri="{9D8B030D-6E8A-4147-A177-3AD203B41FA5}">
                      <a16:colId xmlns:a16="http://schemas.microsoft.com/office/drawing/2014/main" val="3870064255"/>
                    </a:ext>
                  </a:extLst>
                </a:gridCol>
                <a:gridCol w="1185334">
                  <a:extLst>
                    <a:ext uri="{9D8B030D-6E8A-4147-A177-3AD203B41FA5}">
                      <a16:colId xmlns:a16="http://schemas.microsoft.com/office/drawing/2014/main" val="4164197742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3040331975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302277599"/>
                    </a:ext>
                  </a:extLst>
                </a:gridCol>
              </a:tblGrid>
              <a:tr h="1715912">
                <a:tc>
                  <a:txBody>
                    <a:bodyPr/>
                    <a:lstStyle/>
                    <a:p>
                      <a:pPr lvl="0" algn="ctr"/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Logistic Regression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 Forest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Gradient Boosted Classifier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Easy Ensemble AdaBoost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Classifier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Support Vector Machine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Deep Learning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1009436775"/>
                  </a:ext>
                </a:extLst>
              </a:tr>
              <a:tr h="653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Accuracy Score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0.911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0.845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0.104</a:t>
                      </a:r>
                    </a:p>
                  </a:txBody>
                  <a:tcPr marL="43552" marR="43552" marT="21775" marB="217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0.912</a:t>
                      </a:r>
                    </a:p>
                  </a:txBody>
                  <a:tcPr marL="43552" marR="43552" marT="21775" marB="21775" anchor="ctr"/>
                </a:tc>
                <a:extLst>
                  <a:ext uri="{0D108BD9-81ED-4DB2-BD59-A6C34878D82A}">
                    <a16:rowId xmlns:a16="http://schemas.microsoft.com/office/drawing/2014/main" val="1921966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121117-A3F1-EDF5-AC5F-5D1264AA5AE2}"/>
              </a:ext>
            </a:extLst>
          </p:cNvPr>
          <p:cNvSpPr txBox="1"/>
          <p:nvPr/>
        </p:nvSpPr>
        <p:spPr>
          <a:xfrm>
            <a:off x="6004819" y="5588465"/>
            <a:ext cx="6094602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Accuracy Score =  % of Covid patients with underlying disease having a high risk to develop severe Covid leading to fatality </a:t>
            </a:r>
          </a:p>
        </p:txBody>
      </p:sp>
    </p:spTree>
    <p:extLst>
      <p:ext uri="{BB962C8B-B14F-4D97-AF65-F5344CB8AC3E}">
        <p14:creationId xmlns:p14="http://schemas.microsoft.com/office/powerpoint/2010/main" val="43173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BDF11-8EFD-0A48-C9FD-2E5DBFDD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63" y="768964"/>
            <a:ext cx="3410712" cy="11064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 for Random Forest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0A958-CB06-570E-8FC9-7814B7FBCC59}"/>
              </a:ext>
            </a:extLst>
          </p:cNvPr>
          <p:cNvSpPr txBox="1"/>
          <p:nvPr/>
        </p:nvSpPr>
        <p:spPr>
          <a:xfrm>
            <a:off x="877458" y="2252870"/>
            <a:ext cx="3535921" cy="370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>
                <a:solidFill>
                  <a:srgbClr val="24292F"/>
                </a:solidFill>
                <a:effectLst/>
              </a:rPr>
              <a:t>Features were ranked from the highest to the lowest </a:t>
            </a:r>
          </a:p>
          <a:p>
            <a:endParaRPr lang="en-US" sz="2000" b="0" i="0" dirty="0">
              <a:solidFill>
                <a:srgbClr val="24292F"/>
              </a:solidFill>
              <a:effectLst/>
            </a:endParaRPr>
          </a:p>
          <a:p>
            <a:r>
              <a:rPr lang="en-US" sz="2000" b="0" i="0" dirty="0">
                <a:solidFill>
                  <a:srgbClr val="24292F"/>
                </a:solidFill>
                <a:effectLst/>
              </a:rPr>
              <a:t>Pneumonia and age were the two top features at 54% and 20% respectively.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B82AB-6096-5CF2-8B1A-F12ADA46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77" y="633619"/>
            <a:ext cx="5663024" cy="53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4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531</TotalTime>
  <Words>649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Slack-Lato</vt:lpstr>
      <vt:lpstr>Arial</vt:lpstr>
      <vt:lpstr>Calibri</vt:lpstr>
      <vt:lpstr>Calibri Light</vt:lpstr>
      <vt:lpstr>Segoe UI</vt:lpstr>
      <vt:lpstr>Wingdings</vt:lpstr>
      <vt:lpstr>Office Theme</vt:lpstr>
      <vt:lpstr>Machine Learning Models To Predict Covid Mortality</vt:lpstr>
      <vt:lpstr>Background</vt:lpstr>
      <vt:lpstr>Objectives</vt:lpstr>
      <vt:lpstr>Pre-existing Diseases or Conditions</vt:lpstr>
      <vt:lpstr>Data Exploration</vt:lpstr>
      <vt:lpstr>Prediction Model/Machine Learning</vt:lpstr>
      <vt:lpstr>Training Dataset Accuracies</vt:lpstr>
      <vt:lpstr>Testing Dataset Accuracies</vt:lpstr>
      <vt:lpstr>Feature Importance for Random Forest model</vt:lpstr>
      <vt:lpstr>Website</vt:lpstr>
      <vt:lpstr>Additional Resources</vt:lpstr>
      <vt:lpstr>Future Analysis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Mortality Rate</dc:title>
  <dc:creator>Grace Huang</dc:creator>
  <cp:lastModifiedBy>Grace Huang</cp:lastModifiedBy>
  <cp:revision>16</cp:revision>
  <dcterms:created xsi:type="dcterms:W3CDTF">2023-03-09T23:59:39Z</dcterms:created>
  <dcterms:modified xsi:type="dcterms:W3CDTF">2023-03-18T20:35:40Z</dcterms:modified>
</cp:coreProperties>
</file>