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58AE2-21D1-4034-A6CC-2F37A718E68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98F287EC-2160-43DB-A5EB-FBE5F0FFC2A2}">
      <dgm:prSet phldrT="[Text]"/>
      <dgm:spPr/>
      <dgm:t>
        <a:bodyPr/>
        <a:lstStyle/>
        <a:p>
          <a:r>
            <a:rPr lang="en-US" dirty="0"/>
            <a:t>Covid-19 Dataset</a:t>
          </a:r>
        </a:p>
      </dgm:t>
    </dgm:pt>
    <dgm:pt modelId="{A1140CBE-0356-4CF4-BF52-888EC17B8E86}" type="parTrans" cxnId="{0B83185D-E82C-4BB3-970D-CD32CEA1B3F1}">
      <dgm:prSet/>
      <dgm:spPr/>
      <dgm:t>
        <a:bodyPr/>
        <a:lstStyle/>
        <a:p>
          <a:endParaRPr lang="en-US"/>
        </a:p>
      </dgm:t>
    </dgm:pt>
    <dgm:pt modelId="{F9E2FF57-3D41-4F99-B0FE-4B6EB436F6AA}" type="sibTrans" cxnId="{0B83185D-E82C-4BB3-970D-CD32CEA1B3F1}">
      <dgm:prSet/>
      <dgm:spPr/>
      <dgm:t>
        <a:bodyPr/>
        <a:lstStyle/>
        <a:p>
          <a:endParaRPr lang="en-US"/>
        </a:p>
      </dgm:t>
    </dgm:pt>
    <dgm:pt modelId="{2208EC46-6FB2-4F5D-BF8F-E45CE4B7CB35}">
      <dgm:prSet phldrT="[Text]"/>
      <dgm:spPr/>
      <dgm:t>
        <a:bodyPr/>
        <a:lstStyle/>
        <a:p>
          <a:r>
            <a:rPr lang="en-US" dirty="0"/>
            <a:t>Clinical data</a:t>
          </a:r>
        </a:p>
      </dgm:t>
    </dgm:pt>
    <dgm:pt modelId="{BFAB0C96-4504-4F59-8D37-DEBDBDE33B06}" type="parTrans" cxnId="{15512786-B34F-4462-92AA-055A0CC5507D}">
      <dgm:prSet/>
      <dgm:spPr/>
      <dgm:t>
        <a:bodyPr/>
        <a:lstStyle/>
        <a:p>
          <a:endParaRPr lang="en-US"/>
        </a:p>
      </dgm:t>
    </dgm:pt>
    <dgm:pt modelId="{7834E992-47F8-4D86-A799-7853271C4CA0}" type="sibTrans" cxnId="{15512786-B34F-4462-92AA-055A0CC5507D}">
      <dgm:prSet/>
      <dgm:spPr/>
      <dgm:t>
        <a:bodyPr/>
        <a:lstStyle/>
        <a:p>
          <a:endParaRPr lang="en-US"/>
        </a:p>
      </dgm:t>
    </dgm:pt>
    <dgm:pt modelId="{0115AE38-3A08-452C-BFAC-6A05AA42F7B4}">
      <dgm:prSet phldrT="[Text]"/>
      <dgm:spPr/>
      <dgm:t>
        <a:bodyPr/>
        <a:lstStyle/>
        <a:p>
          <a:r>
            <a:rPr lang="en-US" dirty="0"/>
            <a:t>Machine Learning</a:t>
          </a:r>
        </a:p>
      </dgm:t>
    </dgm:pt>
    <dgm:pt modelId="{3729A896-4346-4446-A548-9C70D06AAF22}" type="parTrans" cxnId="{6CA356B6-86FE-4047-B1BD-6E6AA4D73DBE}">
      <dgm:prSet/>
      <dgm:spPr/>
      <dgm:t>
        <a:bodyPr/>
        <a:lstStyle/>
        <a:p>
          <a:endParaRPr lang="en-US"/>
        </a:p>
      </dgm:t>
    </dgm:pt>
    <dgm:pt modelId="{BB34DF71-978B-4F1D-B420-43B67C190053}" type="sibTrans" cxnId="{6CA356B6-86FE-4047-B1BD-6E6AA4D73DBE}">
      <dgm:prSet/>
      <dgm:spPr/>
      <dgm:t>
        <a:bodyPr/>
        <a:lstStyle/>
        <a:p>
          <a:endParaRPr lang="en-US"/>
        </a:p>
      </dgm:t>
    </dgm:pt>
    <dgm:pt modelId="{03BFF466-4E72-49ED-A850-6BDF9B70374F}">
      <dgm:prSet phldrT="[Text]" custT="1"/>
      <dgm:spPr/>
      <dgm:t>
        <a:bodyPr/>
        <a:lstStyle/>
        <a:p>
          <a:r>
            <a:rPr lang="en-US" sz="2000" dirty="0"/>
            <a:t>Random Forest</a:t>
          </a:r>
        </a:p>
      </dgm:t>
    </dgm:pt>
    <dgm:pt modelId="{5176F328-4F93-4DC1-A82A-9A8C99F85ED8}" type="parTrans" cxnId="{50A1CCF3-3C87-43E2-B414-BE4E07CB6776}">
      <dgm:prSet/>
      <dgm:spPr/>
      <dgm:t>
        <a:bodyPr/>
        <a:lstStyle/>
        <a:p>
          <a:endParaRPr lang="en-US"/>
        </a:p>
      </dgm:t>
    </dgm:pt>
    <dgm:pt modelId="{63D8A3AE-F4B2-4E46-AAE9-966A7F17D003}" type="sibTrans" cxnId="{50A1CCF3-3C87-43E2-B414-BE4E07CB6776}">
      <dgm:prSet/>
      <dgm:spPr/>
      <dgm:t>
        <a:bodyPr/>
        <a:lstStyle/>
        <a:p>
          <a:endParaRPr lang="en-US"/>
        </a:p>
      </dgm:t>
    </dgm:pt>
    <dgm:pt modelId="{16B80A3D-52DA-4F6D-86CC-4F773D674D5C}">
      <dgm:prSet phldrT="[Text]"/>
      <dgm:spPr/>
      <dgm:t>
        <a:bodyPr/>
        <a:lstStyle/>
        <a:p>
          <a:r>
            <a:rPr lang="en-US" dirty="0"/>
            <a:t>Application</a:t>
          </a:r>
        </a:p>
      </dgm:t>
    </dgm:pt>
    <dgm:pt modelId="{20E9888F-AF00-4CCF-A81F-86F238FA4D84}" type="parTrans" cxnId="{13504F24-1FB1-4825-92BD-F64259946E5C}">
      <dgm:prSet/>
      <dgm:spPr/>
      <dgm:t>
        <a:bodyPr/>
        <a:lstStyle/>
        <a:p>
          <a:endParaRPr lang="en-US"/>
        </a:p>
      </dgm:t>
    </dgm:pt>
    <dgm:pt modelId="{51BAAE0A-EC81-4DE0-8B39-5B1046B652BF}" type="sibTrans" cxnId="{13504F24-1FB1-4825-92BD-F64259946E5C}">
      <dgm:prSet/>
      <dgm:spPr/>
      <dgm:t>
        <a:bodyPr/>
        <a:lstStyle/>
        <a:p>
          <a:endParaRPr lang="en-US"/>
        </a:p>
      </dgm:t>
    </dgm:pt>
    <dgm:pt modelId="{53F18907-8FC7-49A9-A76B-F89790E6D523}">
      <dgm:prSet phldrT="[Text]"/>
      <dgm:spPr/>
      <dgm:t>
        <a:bodyPr/>
        <a:lstStyle/>
        <a:p>
          <a:r>
            <a:rPr lang="en-US" dirty="0"/>
            <a:t>Mortality and Severity  Prediction</a:t>
          </a:r>
        </a:p>
      </dgm:t>
    </dgm:pt>
    <dgm:pt modelId="{073ECCC3-16E1-4255-B9E4-7ECE40FCFCC0}" type="parTrans" cxnId="{3735F96D-1464-44C0-A89F-06FDD4B67714}">
      <dgm:prSet/>
      <dgm:spPr/>
      <dgm:t>
        <a:bodyPr/>
        <a:lstStyle/>
        <a:p>
          <a:endParaRPr lang="en-US"/>
        </a:p>
      </dgm:t>
    </dgm:pt>
    <dgm:pt modelId="{6DCE771D-3A03-4CA0-BA1D-EF5A52083249}" type="sibTrans" cxnId="{3735F96D-1464-44C0-A89F-06FDD4B67714}">
      <dgm:prSet/>
      <dgm:spPr/>
      <dgm:t>
        <a:bodyPr/>
        <a:lstStyle/>
        <a:p>
          <a:endParaRPr lang="en-US"/>
        </a:p>
      </dgm:t>
    </dgm:pt>
    <dgm:pt modelId="{FB5DBA0E-EDB6-4C89-A93B-256B8C50C69D}">
      <dgm:prSet phldrT="[Text]" custT="1"/>
      <dgm:spPr/>
      <dgm:t>
        <a:bodyPr/>
        <a:lstStyle/>
        <a:p>
          <a:r>
            <a:rPr lang="en-US" sz="2000" dirty="0"/>
            <a:t>Logistic Regression</a:t>
          </a:r>
        </a:p>
      </dgm:t>
    </dgm:pt>
    <dgm:pt modelId="{BC26559D-231C-4DA4-8C53-AE2A011477A7}" type="parTrans" cxnId="{7303B674-941D-4AB2-A45C-B9A3278C5A61}">
      <dgm:prSet/>
      <dgm:spPr/>
      <dgm:t>
        <a:bodyPr/>
        <a:lstStyle/>
        <a:p>
          <a:endParaRPr lang="en-US"/>
        </a:p>
      </dgm:t>
    </dgm:pt>
    <dgm:pt modelId="{2CBAB413-DAC6-476E-AB86-351B14BFB930}" type="sibTrans" cxnId="{7303B674-941D-4AB2-A45C-B9A3278C5A61}">
      <dgm:prSet/>
      <dgm:spPr/>
      <dgm:t>
        <a:bodyPr/>
        <a:lstStyle/>
        <a:p>
          <a:endParaRPr lang="en-US"/>
        </a:p>
      </dgm:t>
    </dgm:pt>
    <dgm:pt modelId="{7027123B-0D94-4058-A451-E3520A9F4FB1}">
      <dgm:prSet phldrT="[Text]" custT="1"/>
      <dgm:spPr/>
      <dgm:t>
        <a:bodyPr/>
        <a:lstStyle/>
        <a:p>
          <a:r>
            <a:rPr lang="en-US" sz="2000" dirty="0"/>
            <a:t>AdaBoost</a:t>
          </a:r>
        </a:p>
      </dgm:t>
    </dgm:pt>
    <dgm:pt modelId="{8F300D31-B4D6-4341-8298-590AADAE99CC}" type="parTrans" cxnId="{F2501EEB-2A5A-41DE-871F-22BCF636B105}">
      <dgm:prSet/>
      <dgm:spPr/>
      <dgm:t>
        <a:bodyPr/>
        <a:lstStyle/>
        <a:p>
          <a:endParaRPr lang="en-US"/>
        </a:p>
      </dgm:t>
    </dgm:pt>
    <dgm:pt modelId="{A65CDAFD-06D4-4F76-8222-5580D26A2957}" type="sibTrans" cxnId="{F2501EEB-2A5A-41DE-871F-22BCF636B105}">
      <dgm:prSet/>
      <dgm:spPr/>
      <dgm:t>
        <a:bodyPr/>
        <a:lstStyle/>
        <a:p>
          <a:endParaRPr lang="en-US"/>
        </a:p>
      </dgm:t>
    </dgm:pt>
    <dgm:pt modelId="{3E1D94F6-0B9B-43FD-99F6-DF54BB710C9A}">
      <dgm:prSet phldrT="[Text]" custT="1"/>
      <dgm:spPr/>
      <dgm:t>
        <a:bodyPr/>
        <a:lstStyle/>
        <a:p>
          <a:r>
            <a:rPr lang="en-US" sz="2000" dirty="0"/>
            <a:t>Gradient Boosted Decision Trees</a:t>
          </a:r>
        </a:p>
      </dgm:t>
    </dgm:pt>
    <dgm:pt modelId="{88207013-6DA0-422F-8C6C-EF4BB8A82B9F}" type="parTrans" cxnId="{148FD175-0099-4756-9414-C6C9E1D1D86B}">
      <dgm:prSet/>
      <dgm:spPr/>
      <dgm:t>
        <a:bodyPr/>
        <a:lstStyle/>
        <a:p>
          <a:endParaRPr lang="en-US"/>
        </a:p>
      </dgm:t>
    </dgm:pt>
    <dgm:pt modelId="{05C2F9A3-2EB0-4EFE-922E-72B23A06583A}" type="sibTrans" cxnId="{148FD175-0099-4756-9414-C6C9E1D1D86B}">
      <dgm:prSet/>
      <dgm:spPr/>
      <dgm:t>
        <a:bodyPr/>
        <a:lstStyle/>
        <a:p>
          <a:endParaRPr lang="en-US"/>
        </a:p>
      </dgm:t>
    </dgm:pt>
    <dgm:pt modelId="{72DC7C8E-3CCE-4C8F-8CC5-B19F5E234D9E}" type="pres">
      <dgm:prSet presAssocID="{C7758AE2-21D1-4034-A6CC-2F37A718E689}" presName="linearFlow" presStyleCnt="0">
        <dgm:presLayoutVars>
          <dgm:dir/>
          <dgm:animLvl val="lvl"/>
          <dgm:resizeHandles val="exact"/>
        </dgm:presLayoutVars>
      </dgm:prSet>
      <dgm:spPr/>
    </dgm:pt>
    <dgm:pt modelId="{458A35BF-C710-4DCC-B049-88D371A6219F}" type="pres">
      <dgm:prSet presAssocID="{98F287EC-2160-43DB-A5EB-FBE5F0FFC2A2}" presName="composite" presStyleCnt="0"/>
      <dgm:spPr/>
    </dgm:pt>
    <dgm:pt modelId="{1C479592-B8C3-4A64-B6BE-C0C8EC1D389F}" type="pres">
      <dgm:prSet presAssocID="{98F287EC-2160-43DB-A5EB-FBE5F0FFC2A2}" presName="parTx" presStyleLbl="node1" presStyleIdx="0" presStyleCnt="3">
        <dgm:presLayoutVars>
          <dgm:chMax val="0"/>
          <dgm:chPref val="0"/>
          <dgm:bulletEnabled val="1"/>
        </dgm:presLayoutVars>
      </dgm:prSet>
      <dgm:spPr/>
    </dgm:pt>
    <dgm:pt modelId="{53705804-AE88-4C37-BEBC-01451DF32F9A}" type="pres">
      <dgm:prSet presAssocID="{98F287EC-2160-43DB-A5EB-FBE5F0FFC2A2}" presName="parSh" presStyleLbl="node1" presStyleIdx="0" presStyleCnt="3"/>
      <dgm:spPr/>
    </dgm:pt>
    <dgm:pt modelId="{D3255184-DF3D-4DF6-8AA1-4E59BA9739C8}" type="pres">
      <dgm:prSet presAssocID="{98F287EC-2160-43DB-A5EB-FBE5F0FFC2A2}" presName="desTx" presStyleLbl="fgAcc1" presStyleIdx="0" presStyleCnt="3">
        <dgm:presLayoutVars>
          <dgm:bulletEnabled val="1"/>
        </dgm:presLayoutVars>
      </dgm:prSet>
      <dgm:spPr/>
    </dgm:pt>
    <dgm:pt modelId="{BDCBC2F0-5A3A-427B-BB00-098568A2DD2F}" type="pres">
      <dgm:prSet presAssocID="{F9E2FF57-3D41-4F99-B0FE-4B6EB436F6AA}" presName="sibTrans" presStyleLbl="sibTrans2D1" presStyleIdx="0" presStyleCnt="2"/>
      <dgm:spPr/>
    </dgm:pt>
    <dgm:pt modelId="{868D427F-B857-42DC-A346-049BB2809EC0}" type="pres">
      <dgm:prSet presAssocID="{F9E2FF57-3D41-4F99-B0FE-4B6EB436F6AA}" presName="connTx" presStyleLbl="sibTrans2D1" presStyleIdx="0" presStyleCnt="2"/>
      <dgm:spPr/>
    </dgm:pt>
    <dgm:pt modelId="{32C38937-6F90-473D-AE73-C31F43C9C650}" type="pres">
      <dgm:prSet presAssocID="{0115AE38-3A08-452C-BFAC-6A05AA42F7B4}" presName="composite" presStyleCnt="0"/>
      <dgm:spPr/>
    </dgm:pt>
    <dgm:pt modelId="{DD8171C5-71BD-4642-B153-8E0656B00B97}" type="pres">
      <dgm:prSet presAssocID="{0115AE38-3A08-452C-BFAC-6A05AA42F7B4}" presName="parTx" presStyleLbl="node1" presStyleIdx="0" presStyleCnt="3">
        <dgm:presLayoutVars>
          <dgm:chMax val="0"/>
          <dgm:chPref val="0"/>
          <dgm:bulletEnabled val="1"/>
        </dgm:presLayoutVars>
      </dgm:prSet>
      <dgm:spPr/>
    </dgm:pt>
    <dgm:pt modelId="{120C8EEC-9108-4527-A160-3D0E65459561}" type="pres">
      <dgm:prSet presAssocID="{0115AE38-3A08-452C-BFAC-6A05AA42F7B4}" presName="parSh" presStyleLbl="node1" presStyleIdx="1" presStyleCnt="3"/>
      <dgm:spPr/>
    </dgm:pt>
    <dgm:pt modelId="{BCD95A1F-8E4E-4898-94B9-C45D12467B62}" type="pres">
      <dgm:prSet presAssocID="{0115AE38-3A08-452C-BFAC-6A05AA42F7B4}" presName="desTx" presStyleLbl="fgAcc1" presStyleIdx="1" presStyleCnt="3">
        <dgm:presLayoutVars>
          <dgm:bulletEnabled val="1"/>
        </dgm:presLayoutVars>
      </dgm:prSet>
      <dgm:spPr/>
    </dgm:pt>
    <dgm:pt modelId="{FB9795C0-4CF4-4356-BCF2-FBE771713560}" type="pres">
      <dgm:prSet presAssocID="{BB34DF71-978B-4F1D-B420-43B67C190053}" presName="sibTrans" presStyleLbl="sibTrans2D1" presStyleIdx="1" presStyleCnt="2"/>
      <dgm:spPr/>
    </dgm:pt>
    <dgm:pt modelId="{93A426DD-0347-4826-92AB-488BBBD2E172}" type="pres">
      <dgm:prSet presAssocID="{BB34DF71-978B-4F1D-B420-43B67C190053}" presName="connTx" presStyleLbl="sibTrans2D1" presStyleIdx="1" presStyleCnt="2"/>
      <dgm:spPr/>
    </dgm:pt>
    <dgm:pt modelId="{920DDCEE-38FA-49D8-A813-6F37BA7AFCCF}" type="pres">
      <dgm:prSet presAssocID="{16B80A3D-52DA-4F6D-86CC-4F773D674D5C}" presName="composite" presStyleCnt="0"/>
      <dgm:spPr/>
    </dgm:pt>
    <dgm:pt modelId="{06FF1738-84F2-4DD3-A185-B99CD790AF3F}" type="pres">
      <dgm:prSet presAssocID="{16B80A3D-52DA-4F6D-86CC-4F773D674D5C}" presName="parTx" presStyleLbl="node1" presStyleIdx="1" presStyleCnt="3">
        <dgm:presLayoutVars>
          <dgm:chMax val="0"/>
          <dgm:chPref val="0"/>
          <dgm:bulletEnabled val="1"/>
        </dgm:presLayoutVars>
      </dgm:prSet>
      <dgm:spPr/>
    </dgm:pt>
    <dgm:pt modelId="{5E77413A-D09E-4FEA-9A85-396B2B3A4852}" type="pres">
      <dgm:prSet presAssocID="{16B80A3D-52DA-4F6D-86CC-4F773D674D5C}" presName="parSh" presStyleLbl="node1" presStyleIdx="2" presStyleCnt="3"/>
      <dgm:spPr/>
    </dgm:pt>
    <dgm:pt modelId="{D4A8C1BF-07FD-414A-8FA5-39CA7E908BFB}" type="pres">
      <dgm:prSet presAssocID="{16B80A3D-52DA-4F6D-86CC-4F773D674D5C}" presName="desTx" presStyleLbl="fgAcc1" presStyleIdx="2" presStyleCnt="3">
        <dgm:presLayoutVars>
          <dgm:bulletEnabled val="1"/>
        </dgm:presLayoutVars>
      </dgm:prSet>
      <dgm:spPr/>
    </dgm:pt>
  </dgm:ptLst>
  <dgm:cxnLst>
    <dgm:cxn modelId="{E4AA6720-01D9-429E-9530-7280B49A4E95}" type="presOf" srcId="{3E1D94F6-0B9B-43FD-99F6-DF54BB710C9A}" destId="{BCD95A1F-8E4E-4898-94B9-C45D12467B62}" srcOrd="0" destOrd="2" presId="urn:microsoft.com/office/officeart/2005/8/layout/process3"/>
    <dgm:cxn modelId="{13504F24-1FB1-4825-92BD-F64259946E5C}" srcId="{C7758AE2-21D1-4034-A6CC-2F37A718E689}" destId="{16B80A3D-52DA-4F6D-86CC-4F773D674D5C}" srcOrd="2" destOrd="0" parTransId="{20E9888F-AF00-4CCF-A81F-86F238FA4D84}" sibTransId="{51BAAE0A-EC81-4DE0-8B39-5B1046B652BF}"/>
    <dgm:cxn modelId="{E93BC62A-DE6E-4054-A118-AE6EEB22B916}" type="presOf" srcId="{C7758AE2-21D1-4034-A6CC-2F37A718E689}" destId="{72DC7C8E-3CCE-4C8F-8CC5-B19F5E234D9E}" srcOrd="0" destOrd="0" presId="urn:microsoft.com/office/officeart/2005/8/layout/process3"/>
    <dgm:cxn modelId="{1607D534-A8A8-4C1E-88B8-7B6CCC68E77D}" type="presOf" srcId="{53F18907-8FC7-49A9-A76B-F89790E6D523}" destId="{D4A8C1BF-07FD-414A-8FA5-39CA7E908BFB}" srcOrd="0" destOrd="0" presId="urn:microsoft.com/office/officeart/2005/8/layout/process3"/>
    <dgm:cxn modelId="{9429C638-AEAE-4034-BB7F-A95761C14600}" type="presOf" srcId="{16B80A3D-52DA-4F6D-86CC-4F773D674D5C}" destId="{5E77413A-D09E-4FEA-9A85-396B2B3A4852}" srcOrd="1" destOrd="0" presId="urn:microsoft.com/office/officeart/2005/8/layout/process3"/>
    <dgm:cxn modelId="{0B83185D-E82C-4BB3-970D-CD32CEA1B3F1}" srcId="{C7758AE2-21D1-4034-A6CC-2F37A718E689}" destId="{98F287EC-2160-43DB-A5EB-FBE5F0FFC2A2}" srcOrd="0" destOrd="0" parTransId="{A1140CBE-0356-4CF4-BF52-888EC17B8E86}" sibTransId="{F9E2FF57-3D41-4F99-B0FE-4B6EB436F6AA}"/>
    <dgm:cxn modelId="{BA6A316B-B8EB-468E-82C1-575C4103726E}" type="presOf" srcId="{2208EC46-6FB2-4F5D-BF8F-E45CE4B7CB35}" destId="{D3255184-DF3D-4DF6-8AA1-4E59BA9739C8}" srcOrd="0" destOrd="0" presId="urn:microsoft.com/office/officeart/2005/8/layout/process3"/>
    <dgm:cxn modelId="{D3E7EF4D-8C18-4144-AB6C-EE6306FDDB9F}" type="presOf" srcId="{0115AE38-3A08-452C-BFAC-6A05AA42F7B4}" destId="{120C8EEC-9108-4527-A160-3D0E65459561}" srcOrd="1" destOrd="0" presId="urn:microsoft.com/office/officeart/2005/8/layout/process3"/>
    <dgm:cxn modelId="{3735F96D-1464-44C0-A89F-06FDD4B67714}" srcId="{16B80A3D-52DA-4F6D-86CC-4F773D674D5C}" destId="{53F18907-8FC7-49A9-A76B-F89790E6D523}" srcOrd="0" destOrd="0" parTransId="{073ECCC3-16E1-4255-B9E4-7ECE40FCFCC0}" sibTransId="{6DCE771D-3A03-4CA0-BA1D-EF5A52083249}"/>
    <dgm:cxn modelId="{07E03652-843C-4116-B531-6EFB2AAB06FA}" type="presOf" srcId="{16B80A3D-52DA-4F6D-86CC-4F773D674D5C}" destId="{06FF1738-84F2-4DD3-A185-B99CD790AF3F}" srcOrd="0" destOrd="0" presId="urn:microsoft.com/office/officeart/2005/8/layout/process3"/>
    <dgm:cxn modelId="{7303B674-941D-4AB2-A45C-B9A3278C5A61}" srcId="{0115AE38-3A08-452C-BFAC-6A05AA42F7B4}" destId="{FB5DBA0E-EDB6-4C89-A93B-256B8C50C69D}" srcOrd="3" destOrd="0" parTransId="{BC26559D-231C-4DA4-8C53-AE2A011477A7}" sibTransId="{2CBAB413-DAC6-476E-AB86-351B14BFB930}"/>
    <dgm:cxn modelId="{148FD175-0099-4756-9414-C6C9E1D1D86B}" srcId="{0115AE38-3A08-452C-BFAC-6A05AA42F7B4}" destId="{3E1D94F6-0B9B-43FD-99F6-DF54BB710C9A}" srcOrd="2" destOrd="0" parTransId="{88207013-6DA0-422F-8C6C-EF4BB8A82B9F}" sibTransId="{05C2F9A3-2EB0-4EFE-922E-72B23A06583A}"/>
    <dgm:cxn modelId="{15512786-B34F-4462-92AA-055A0CC5507D}" srcId="{98F287EC-2160-43DB-A5EB-FBE5F0FFC2A2}" destId="{2208EC46-6FB2-4F5D-BF8F-E45CE4B7CB35}" srcOrd="0" destOrd="0" parTransId="{BFAB0C96-4504-4F59-8D37-DEBDBDE33B06}" sibTransId="{7834E992-47F8-4D86-A799-7853271C4CA0}"/>
    <dgm:cxn modelId="{78D43A89-1954-4277-B3D3-63EFAD44337E}" type="presOf" srcId="{BB34DF71-978B-4F1D-B420-43B67C190053}" destId="{FB9795C0-4CF4-4356-BCF2-FBE771713560}" srcOrd="0" destOrd="0" presId="urn:microsoft.com/office/officeart/2005/8/layout/process3"/>
    <dgm:cxn modelId="{F1B2ED90-F5EC-4F19-83EF-69E32FB7FDCA}" type="presOf" srcId="{0115AE38-3A08-452C-BFAC-6A05AA42F7B4}" destId="{DD8171C5-71BD-4642-B153-8E0656B00B97}" srcOrd="0" destOrd="0" presId="urn:microsoft.com/office/officeart/2005/8/layout/process3"/>
    <dgm:cxn modelId="{6A7DF091-89AA-4ED3-8647-E455BE785FA2}" type="presOf" srcId="{FB5DBA0E-EDB6-4C89-A93B-256B8C50C69D}" destId="{BCD95A1F-8E4E-4898-94B9-C45D12467B62}" srcOrd="0" destOrd="3" presId="urn:microsoft.com/office/officeart/2005/8/layout/process3"/>
    <dgm:cxn modelId="{977340A6-076C-4CEB-9567-5D1EDBA2BD68}" type="presOf" srcId="{BB34DF71-978B-4F1D-B420-43B67C190053}" destId="{93A426DD-0347-4826-92AB-488BBBD2E172}" srcOrd="1" destOrd="0" presId="urn:microsoft.com/office/officeart/2005/8/layout/process3"/>
    <dgm:cxn modelId="{5978FDAD-0FD9-4940-8D5B-108040D2CFE3}" type="presOf" srcId="{03BFF466-4E72-49ED-A850-6BDF9B70374F}" destId="{BCD95A1F-8E4E-4898-94B9-C45D12467B62}" srcOrd="0" destOrd="0" presId="urn:microsoft.com/office/officeart/2005/8/layout/process3"/>
    <dgm:cxn modelId="{6CA356B6-86FE-4047-B1BD-6E6AA4D73DBE}" srcId="{C7758AE2-21D1-4034-A6CC-2F37A718E689}" destId="{0115AE38-3A08-452C-BFAC-6A05AA42F7B4}" srcOrd="1" destOrd="0" parTransId="{3729A896-4346-4446-A548-9C70D06AAF22}" sibTransId="{BB34DF71-978B-4F1D-B420-43B67C190053}"/>
    <dgm:cxn modelId="{BE6DC4BE-2200-493D-81A6-E8150681838B}" type="presOf" srcId="{F9E2FF57-3D41-4F99-B0FE-4B6EB436F6AA}" destId="{868D427F-B857-42DC-A346-049BB2809EC0}" srcOrd="1" destOrd="0" presId="urn:microsoft.com/office/officeart/2005/8/layout/process3"/>
    <dgm:cxn modelId="{069D7DC8-C8DA-45F2-896F-53969FB5B5C4}" type="presOf" srcId="{98F287EC-2160-43DB-A5EB-FBE5F0FFC2A2}" destId="{53705804-AE88-4C37-BEBC-01451DF32F9A}" srcOrd="1" destOrd="0" presId="urn:microsoft.com/office/officeart/2005/8/layout/process3"/>
    <dgm:cxn modelId="{35F841CC-A4E3-4DF6-A6BD-456AE617B0B6}" type="presOf" srcId="{F9E2FF57-3D41-4F99-B0FE-4B6EB436F6AA}" destId="{BDCBC2F0-5A3A-427B-BB00-098568A2DD2F}" srcOrd="0" destOrd="0" presId="urn:microsoft.com/office/officeart/2005/8/layout/process3"/>
    <dgm:cxn modelId="{6F19CBCE-5324-42E9-BD7A-04ACB6A9BF91}" type="presOf" srcId="{98F287EC-2160-43DB-A5EB-FBE5F0FFC2A2}" destId="{1C479592-B8C3-4A64-B6BE-C0C8EC1D389F}" srcOrd="0" destOrd="0" presId="urn:microsoft.com/office/officeart/2005/8/layout/process3"/>
    <dgm:cxn modelId="{B1BB49D8-97E0-4396-BB42-BAE1F2ACC0CA}" type="presOf" srcId="{7027123B-0D94-4058-A451-E3520A9F4FB1}" destId="{BCD95A1F-8E4E-4898-94B9-C45D12467B62}" srcOrd="0" destOrd="1" presId="urn:microsoft.com/office/officeart/2005/8/layout/process3"/>
    <dgm:cxn modelId="{F2501EEB-2A5A-41DE-871F-22BCF636B105}" srcId="{0115AE38-3A08-452C-BFAC-6A05AA42F7B4}" destId="{7027123B-0D94-4058-A451-E3520A9F4FB1}" srcOrd="1" destOrd="0" parTransId="{8F300D31-B4D6-4341-8298-590AADAE99CC}" sibTransId="{A65CDAFD-06D4-4F76-8222-5580D26A2957}"/>
    <dgm:cxn modelId="{50A1CCF3-3C87-43E2-B414-BE4E07CB6776}" srcId="{0115AE38-3A08-452C-BFAC-6A05AA42F7B4}" destId="{03BFF466-4E72-49ED-A850-6BDF9B70374F}" srcOrd="0" destOrd="0" parTransId="{5176F328-4F93-4DC1-A82A-9A8C99F85ED8}" sibTransId="{63D8A3AE-F4B2-4E46-AAE9-966A7F17D003}"/>
    <dgm:cxn modelId="{91291F22-270B-44FD-BA3E-C60B00D70913}" type="presParOf" srcId="{72DC7C8E-3CCE-4C8F-8CC5-B19F5E234D9E}" destId="{458A35BF-C710-4DCC-B049-88D371A6219F}" srcOrd="0" destOrd="0" presId="urn:microsoft.com/office/officeart/2005/8/layout/process3"/>
    <dgm:cxn modelId="{43F8E6DF-1A7F-4579-9683-1F6F1C3FE31D}" type="presParOf" srcId="{458A35BF-C710-4DCC-B049-88D371A6219F}" destId="{1C479592-B8C3-4A64-B6BE-C0C8EC1D389F}" srcOrd="0" destOrd="0" presId="urn:microsoft.com/office/officeart/2005/8/layout/process3"/>
    <dgm:cxn modelId="{C2409E89-F07C-4253-9084-BAE3514A6E63}" type="presParOf" srcId="{458A35BF-C710-4DCC-B049-88D371A6219F}" destId="{53705804-AE88-4C37-BEBC-01451DF32F9A}" srcOrd="1" destOrd="0" presId="urn:microsoft.com/office/officeart/2005/8/layout/process3"/>
    <dgm:cxn modelId="{00C167D4-2255-4886-8C1F-93737C27A776}" type="presParOf" srcId="{458A35BF-C710-4DCC-B049-88D371A6219F}" destId="{D3255184-DF3D-4DF6-8AA1-4E59BA9739C8}" srcOrd="2" destOrd="0" presId="urn:microsoft.com/office/officeart/2005/8/layout/process3"/>
    <dgm:cxn modelId="{555A1536-0B6B-4CF4-9F49-7F6129974BE4}" type="presParOf" srcId="{72DC7C8E-3CCE-4C8F-8CC5-B19F5E234D9E}" destId="{BDCBC2F0-5A3A-427B-BB00-098568A2DD2F}" srcOrd="1" destOrd="0" presId="urn:microsoft.com/office/officeart/2005/8/layout/process3"/>
    <dgm:cxn modelId="{25DEA56D-DAE6-429A-9684-66B49B8FD9DF}" type="presParOf" srcId="{BDCBC2F0-5A3A-427B-BB00-098568A2DD2F}" destId="{868D427F-B857-42DC-A346-049BB2809EC0}" srcOrd="0" destOrd="0" presId="urn:microsoft.com/office/officeart/2005/8/layout/process3"/>
    <dgm:cxn modelId="{A233481A-C760-4C99-8984-091BCAC50665}" type="presParOf" srcId="{72DC7C8E-3CCE-4C8F-8CC5-B19F5E234D9E}" destId="{32C38937-6F90-473D-AE73-C31F43C9C650}" srcOrd="2" destOrd="0" presId="urn:microsoft.com/office/officeart/2005/8/layout/process3"/>
    <dgm:cxn modelId="{E5B3ECA2-4B44-49C9-BD11-CA2EA4406EDB}" type="presParOf" srcId="{32C38937-6F90-473D-AE73-C31F43C9C650}" destId="{DD8171C5-71BD-4642-B153-8E0656B00B97}" srcOrd="0" destOrd="0" presId="urn:microsoft.com/office/officeart/2005/8/layout/process3"/>
    <dgm:cxn modelId="{350BEF0E-9944-432C-AD69-CC592DFAAFED}" type="presParOf" srcId="{32C38937-6F90-473D-AE73-C31F43C9C650}" destId="{120C8EEC-9108-4527-A160-3D0E65459561}" srcOrd="1" destOrd="0" presId="urn:microsoft.com/office/officeart/2005/8/layout/process3"/>
    <dgm:cxn modelId="{EBE95A1E-2283-44DE-8203-4945A1556953}" type="presParOf" srcId="{32C38937-6F90-473D-AE73-C31F43C9C650}" destId="{BCD95A1F-8E4E-4898-94B9-C45D12467B62}" srcOrd="2" destOrd="0" presId="urn:microsoft.com/office/officeart/2005/8/layout/process3"/>
    <dgm:cxn modelId="{C878DF8A-8495-4CC1-AD75-257C5AC169A1}" type="presParOf" srcId="{72DC7C8E-3CCE-4C8F-8CC5-B19F5E234D9E}" destId="{FB9795C0-4CF4-4356-BCF2-FBE771713560}" srcOrd="3" destOrd="0" presId="urn:microsoft.com/office/officeart/2005/8/layout/process3"/>
    <dgm:cxn modelId="{70972DCA-16A2-4B73-843E-E2D4038F7364}" type="presParOf" srcId="{FB9795C0-4CF4-4356-BCF2-FBE771713560}" destId="{93A426DD-0347-4826-92AB-488BBBD2E172}" srcOrd="0" destOrd="0" presId="urn:microsoft.com/office/officeart/2005/8/layout/process3"/>
    <dgm:cxn modelId="{4F5AD841-132E-4AE7-B62A-CD39C227655C}" type="presParOf" srcId="{72DC7C8E-3CCE-4C8F-8CC5-B19F5E234D9E}" destId="{920DDCEE-38FA-49D8-A813-6F37BA7AFCCF}" srcOrd="4" destOrd="0" presId="urn:microsoft.com/office/officeart/2005/8/layout/process3"/>
    <dgm:cxn modelId="{35DE93FF-F799-43A0-BF25-756697D2CA0C}" type="presParOf" srcId="{920DDCEE-38FA-49D8-A813-6F37BA7AFCCF}" destId="{06FF1738-84F2-4DD3-A185-B99CD790AF3F}" srcOrd="0" destOrd="0" presId="urn:microsoft.com/office/officeart/2005/8/layout/process3"/>
    <dgm:cxn modelId="{A8B93472-9BCC-456F-8A4F-85499451426A}" type="presParOf" srcId="{920DDCEE-38FA-49D8-A813-6F37BA7AFCCF}" destId="{5E77413A-D09E-4FEA-9A85-396B2B3A4852}" srcOrd="1" destOrd="0" presId="urn:microsoft.com/office/officeart/2005/8/layout/process3"/>
    <dgm:cxn modelId="{3B78C577-73BA-42DD-AE76-9BB539DD92A4}" type="presParOf" srcId="{920DDCEE-38FA-49D8-A813-6F37BA7AFCCF}" destId="{D4A8C1BF-07FD-414A-8FA5-39CA7E908BF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05804-AE88-4C37-BEBC-01451DF32F9A}">
      <dsp:nvSpPr>
        <dsp:cNvPr id="0" name=""/>
        <dsp:cNvSpPr/>
      </dsp:nvSpPr>
      <dsp:spPr>
        <a:xfrm>
          <a:off x="5230" y="813900"/>
          <a:ext cx="2378024" cy="1402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Covid-19 Dataset</a:t>
          </a:r>
        </a:p>
      </dsp:txBody>
      <dsp:txXfrm>
        <a:off x="5230" y="813900"/>
        <a:ext cx="2378024" cy="934959"/>
      </dsp:txXfrm>
    </dsp:sp>
    <dsp:sp modelId="{D3255184-DF3D-4DF6-8AA1-4E59BA9739C8}">
      <dsp:nvSpPr>
        <dsp:cNvPr id="0" name=""/>
        <dsp:cNvSpPr/>
      </dsp:nvSpPr>
      <dsp:spPr>
        <a:xfrm>
          <a:off x="492295" y="1748859"/>
          <a:ext cx="2378024" cy="2548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Clinical data</a:t>
          </a:r>
        </a:p>
      </dsp:txBody>
      <dsp:txXfrm>
        <a:off x="561945" y="1818509"/>
        <a:ext cx="2238724" cy="2409500"/>
      </dsp:txXfrm>
    </dsp:sp>
    <dsp:sp modelId="{BDCBC2F0-5A3A-427B-BB00-098568A2DD2F}">
      <dsp:nvSpPr>
        <dsp:cNvPr id="0" name=""/>
        <dsp:cNvSpPr/>
      </dsp:nvSpPr>
      <dsp:spPr>
        <a:xfrm>
          <a:off x="2743754" y="985350"/>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743754" y="1103762"/>
        <a:ext cx="586641" cy="355235"/>
      </dsp:txXfrm>
    </dsp:sp>
    <dsp:sp modelId="{120C8EEC-9108-4527-A160-3D0E65459561}">
      <dsp:nvSpPr>
        <dsp:cNvPr id="0" name=""/>
        <dsp:cNvSpPr/>
      </dsp:nvSpPr>
      <dsp:spPr>
        <a:xfrm>
          <a:off x="3825254" y="813900"/>
          <a:ext cx="2378024" cy="1402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Machine Learning</a:t>
          </a:r>
        </a:p>
      </dsp:txBody>
      <dsp:txXfrm>
        <a:off x="3825254" y="813900"/>
        <a:ext cx="2378024" cy="934959"/>
      </dsp:txXfrm>
    </dsp:sp>
    <dsp:sp modelId="{BCD95A1F-8E4E-4898-94B9-C45D12467B62}">
      <dsp:nvSpPr>
        <dsp:cNvPr id="0" name=""/>
        <dsp:cNvSpPr/>
      </dsp:nvSpPr>
      <dsp:spPr>
        <a:xfrm>
          <a:off x="4312320" y="1748859"/>
          <a:ext cx="2378024" cy="2548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Random Forest</a:t>
          </a:r>
        </a:p>
        <a:p>
          <a:pPr marL="228600" lvl="1" indent="-228600" algn="l" defTabSz="889000">
            <a:lnSpc>
              <a:spcPct val="90000"/>
            </a:lnSpc>
            <a:spcBef>
              <a:spcPct val="0"/>
            </a:spcBef>
            <a:spcAft>
              <a:spcPct val="15000"/>
            </a:spcAft>
            <a:buChar char="•"/>
          </a:pPr>
          <a:r>
            <a:rPr lang="en-US" sz="2000" kern="1200" dirty="0"/>
            <a:t>AdaBoost</a:t>
          </a:r>
        </a:p>
        <a:p>
          <a:pPr marL="228600" lvl="1" indent="-228600" algn="l" defTabSz="889000">
            <a:lnSpc>
              <a:spcPct val="90000"/>
            </a:lnSpc>
            <a:spcBef>
              <a:spcPct val="0"/>
            </a:spcBef>
            <a:spcAft>
              <a:spcPct val="15000"/>
            </a:spcAft>
            <a:buChar char="•"/>
          </a:pPr>
          <a:r>
            <a:rPr lang="en-US" sz="2000" kern="1200" dirty="0"/>
            <a:t>Gradient Boosted Decision Trees</a:t>
          </a:r>
        </a:p>
        <a:p>
          <a:pPr marL="228600" lvl="1" indent="-228600" algn="l" defTabSz="889000">
            <a:lnSpc>
              <a:spcPct val="90000"/>
            </a:lnSpc>
            <a:spcBef>
              <a:spcPct val="0"/>
            </a:spcBef>
            <a:spcAft>
              <a:spcPct val="15000"/>
            </a:spcAft>
            <a:buChar char="•"/>
          </a:pPr>
          <a:r>
            <a:rPr lang="en-US" sz="2000" kern="1200" dirty="0"/>
            <a:t>Logistic Regression</a:t>
          </a:r>
        </a:p>
      </dsp:txBody>
      <dsp:txXfrm>
        <a:off x="4381970" y="1818509"/>
        <a:ext cx="2238724" cy="2409500"/>
      </dsp:txXfrm>
    </dsp:sp>
    <dsp:sp modelId="{FB9795C0-4CF4-4356-BCF2-FBE771713560}">
      <dsp:nvSpPr>
        <dsp:cNvPr id="0" name=""/>
        <dsp:cNvSpPr/>
      </dsp:nvSpPr>
      <dsp:spPr>
        <a:xfrm>
          <a:off x="6563779" y="985350"/>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63779" y="1103762"/>
        <a:ext cx="586641" cy="355235"/>
      </dsp:txXfrm>
    </dsp:sp>
    <dsp:sp modelId="{5E77413A-D09E-4FEA-9A85-396B2B3A4852}">
      <dsp:nvSpPr>
        <dsp:cNvPr id="0" name=""/>
        <dsp:cNvSpPr/>
      </dsp:nvSpPr>
      <dsp:spPr>
        <a:xfrm>
          <a:off x="7645279" y="813900"/>
          <a:ext cx="2378024" cy="1402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Application</a:t>
          </a:r>
        </a:p>
      </dsp:txBody>
      <dsp:txXfrm>
        <a:off x="7645279" y="813900"/>
        <a:ext cx="2378024" cy="934959"/>
      </dsp:txXfrm>
    </dsp:sp>
    <dsp:sp modelId="{D4A8C1BF-07FD-414A-8FA5-39CA7E908BFB}">
      <dsp:nvSpPr>
        <dsp:cNvPr id="0" name=""/>
        <dsp:cNvSpPr/>
      </dsp:nvSpPr>
      <dsp:spPr>
        <a:xfrm>
          <a:off x="8132345" y="1748859"/>
          <a:ext cx="2378024" cy="2548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Mortality and Severity  Prediction</a:t>
          </a:r>
        </a:p>
      </dsp:txBody>
      <dsp:txXfrm>
        <a:off x="8201995" y="1818509"/>
        <a:ext cx="2238724" cy="24095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BA2D-CB26-9FB6-34FC-3A17AC09B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13E30-8B16-4BD7-C7CD-7B3409F20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DD284-0B05-75C4-FBA9-4EF7DA03E58E}"/>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5" name="Footer Placeholder 4">
            <a:extLst>
              <a:ext uri="{FF2B5EF4-FFF2-40B4-BE49-F238E27FC236}">
                <a16:creationId xmlns:a16="http://schemas.microsoft.com/office/drawing/2014/main" id="{F24E3192-8C24-FEDB-23F7-E14D63DA4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7266A-363B-78EB-CA14-D0E771078A1A}"/>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91940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AE0C-4025-2B34-81F0-261B8DB7B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B35476-B923-9725-5A06-6A77074B0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638BF-A434-6B6F-D12B-B769B3D7B124}"/>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5" name="Footer Placeholder 4">
            <a:extLst>
              <a:ext uri="{FF2B5EF4-FFF2-40B4-BE49-F238E27FC236}">
                <a16:creationId xmlns:a16="http://schemas.microsoft.com/office/drawing/2014/main" id="{7382016B-B4E7-8031-21EE-73645DF15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438B2-A6D2-2355-C047-290AC38EE7D9}"/>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174911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38E1CF-41E6-7EA6-530F-DDACD27CBC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143636-1E3B-F02C-08D7-239443CAFE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FA2E9-AD0B-5B3C-B50C-F130252F0CFF}"/>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5" name="Footer Placeholder 4">
            <a:extLst>
              <a:ext uri="{FF2B5EF4-FFF2-40B4-BE49-F238E27FC236}">
                <a16:creationId xmlns:a16="http://schemas.microsoft.com/office/drawing/2014/main" id="{95790472-B09E-FE53-E91F-4A174D72D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37B4D-511E-0546-671E-D67D5B0B8E59}"/>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8610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5264-13F8-E1FC-20B7-63D68ABFD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90C4A-43B0-26C3-ADCA-09E8F305E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62563-F222-A267-E73C-EE43337BB56C}"/>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5" name="Footer Placeholder 4">
            <a:extLst>
              <a:ext uri="{FF2B5EF4-FFF2-40B4-BE49-F238E27FC236}">
                <a16:creationId xmlns:a16="http://schemas.microsoft.com/office/drawing/2014/main" id="{52FD1DF9-3C8D-3CEB-DAA9-8772D3C44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D593C-A1D8-45AE-84C4-69E8FD179C5A}"/>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424330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6F06-4229-C932-58FC-3AD53C5A6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207D9D-5554-5632-6CB6-A2371AC29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81520-94EE-18A3-E519-711EF1CCFFF5}"/>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5" name="Footer Placeholder 4">
            <a:extLst>
              <a:ext uri="{FF2B5EF4-FFF2-40B4-BE49-F238E27FC236}">
                <a16:creationId xmlns:a16="http://schemas.microsoft.com/office/drawing/2014/main" id="{7E39F893-5F40-9ED5-C28D-32E6FA7DF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F0B6A-B1BE-BCA2-5C69-41515F08F313}"/>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391855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AEFC-0625-0DD7-BAE2-2739FD96A0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FEAF25-DB52-0050-6A75-FBCB05E84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634024-8195-6D5F-60A2-9981DDECD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84502-8094-CD35-80CF-E4593387BB9D}"/>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6" name="Footer Placeholder 5">
            <a:extLst>
              <a:ext uri="{FF2B5EF4-FFF2-40B4-BE49-F238E27FC236}">
                <a16:creationId xmlns:a16="http://schemas.microsoft.com/office/drawing/2014/main" id="{71C4E7A4-8A99-14F3-0628-8841E5E3A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C97C1-0E4A-388A-3783-FECD205049C1}"/>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79921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2DB-1901-6228-6CA7-BBA916D01C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DDE50-2B37-3202-0E88-21892FA80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FD850-8B71-B785-6D26-05FCB23AD7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3276BE-B6D7-47DC-FAE6-BE6CECB53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895AA-8E82-3CA2-307A-D7CA31583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0EEE8-7B22-5022-E83B-9DF563F6D0C0}"/>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8" name="Footer Placeholder 7">
            <a:extLst>
              <a:ext uri="{FF2B5EF4-FFF2-40B4-BE49-F238E27FC236}">
                <a16:creationId xmlns:a16="http://schemas.microsoft.com/office/drawing/2014/main" id="{EF06C1A7-36B1-59DD-4684-AEDC4C201B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FBEF41-0766-6BCA-E2FD-BFF947D62394}"/>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28511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62FB-5141-A697-FEB4-EC02FFA13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6215FF-B9F8-15E3-6A5A-13C279B571F7}"/>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4" name="Footer Placeholder 3">
            <a:extLst>
              <a:ext uri="{FF2B5EF4-FFF2-40B4-BE49-F238E27FC236}">
                <a16:creationId xmlns:a16="http://schemas.microsoft.com/office/drawing/2014/main" id="{2B367216-0C5B-99AA-FA12-D98D15283C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5773F1-E67D-1846-FC7E-8671CB23CB6E}"/>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37683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9631A-4A3E-A1B2-7D76-0CA4F135078C}"/>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3" name="Footer Placeholder 2">
            <a:extLst>
              <a:ext uri="{FF2B5EF4-FFF2-40B4-BE49-F238E27FC236}">
                <a16:creationId xmlns:a16="http://schemas.microsoft.com/office/drawing/2014/main" id="{5AF823F9-19FB-0C2F-FA88-500E32689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BA190A-27F7-8F72-12FB-E1684BB7657D}"/>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45691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A044-955A-7BC3-9767-1531B3A22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1814FF-CA59-900C-7B1F-C31337F67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058DAA-CEBE-80B2-D8F2-8251A09DB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A73F0-025A-4E7E-3C67-7ADE846C57C3}"/>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6" name="Footer Placeholder 5">
            <a:extLst>
              <a:ext uri="{FF2B5EF4-FFF2-40B4-BE49-F238E27FC236}">
                <a16:creationId xmlns:a16="http://schemas.microsoft.com/office/drawing/2014/main" id="{8B112753-9BAF-FC8A-58D8-757765A73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6214B-BA7A-09F7-8ABB-A940118A46D0}"/>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33079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0EC8-29A3-5091-2508-474E0C433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A54DD-4ECC-B790-3055-233EE7809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252B13-2085-430A-560D-ADDA0D9D5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5C901-9D90-1B75-EEDB-684012A4ECEC}"/>
              </a:ext>
            </a:extLst>
          </p:cNvPr>
          <p:cNvSpPr>
            <a:spLocks noGrp="1"/>
          </p:cNvSpPr>
          <p:nvPr>
            <p:ph type="dt" sz="half" idx="10"/>
          </p:nvPr>
        </p:nvSpPr>
        <p:spPr/>
        <p:txBody>
          <a:bodyPr/>
          <a:lstStyle/>
          <a:p>
            <a:fld id="{B666EFF6-080E-41F7-9298-0B328C0F486D}" type="datetimeFigureOut">
              <a:rPr lang="en-US" smtClean="0"/>
              <a:t>3/14/2023</a:t>
            </a:fld>
            <a:endParaRPr lang="en-US"/>
          </a:p>
        </p:txBody>
      </p:sp>
      <p:sp>
        <p:nvSpPr>
          <p:cNvPr id="6" name="Footer Placeholder 5">
            <a:extLst>
              <a:ext uri="{FF2B5EF4-FFF2-40B4-BE49-F238E27FC236}">
                <a16:creationId xmlns:a16="http://schemas.microsoft.com/office/drawing/2014/main" id="{58C79AA6-6003-086E-BBDF-2DC7AA339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AB500-7EFC-A0FA-E3E8-CB99946520E3}"/>
              </a:ext>
            </a:extLst>
          </p:cNvPr>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143103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17C75-813C-55F4-12EB-327421DAA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992B48-0399-3649-A310-6055FF945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BB2AE-326B-F69F-7DC5-8761B2043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6EFF6-080E-41F7-9298-0B328C0F486D}" type="datetimeFigureOut">
              <a:rPr lang="en-US" smtClean="0"/>
              <a:t>3/14/2023</a:t>
            </a:fld>
            <a:endParaRPr lang="en-US"/>
          </a:p>
        </p:txBody>
      </p:sp>
      <p:sp>
        <p:nvSpPr>
          <p:cNvPr id="5" name="Footer Placeholder 4">
            <a:extLst>
              <a:ext uri="{FF2B5EF4-FFF2-40B4-BE49-F238E27FC236}">
                <a16:creationId xmlns:a16="http://schemas.microsoft.com/office/drawing/2014/main" id="{26B668A2-209D-2B0A-A767-35AF86CC3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6540BE-A2B8-EB6F-A26E-5CB635048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ACD1E-9715-4270-8582-8613ACB10B7D}" type="slidenum">
              <a:rPr lang="en-US" smtClean="0"/>
              <a:t>‹#›</a:t>
            </a:fld>
            <a:endParaRPr lang="en-US"/>
          </a:p>
        </p:txBody>
      </p:sp>
    </p:spTree>
    <p:extLst>
      <p:ext uri="{BB962C8B-B14F-4D97-AF65-F5344CB8AC3E}">
        <p14:creationId xmlns:p14="http://schemas.microsoft.com/office/powerpoint/2010/main" val="100591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ublic.tableau.com/app/profile/jialin.huang3459/viz/CovidmortalitygroupprojectMar-2023/Story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F708-324E-9B02-AA20-D151919B992A}"/>
              </a:ext>
            </a:extLst>
          </p:cNvPr>
          <p:cNvSpPr>
            <a:spLocks noGrp="1"/>
          </p:cNvSpPr>
          <p:nvPr>
            <p:ph type="ctrTitle"/>
          </p:nvPr>
        </p:nvSpPr>
        <p:spPr/>
        <p:txBody>
          <a:bodyPr>
            <a:normAutofit fontScale="90000"/>
          </a:bodyPr>
          <a:lstStyle/>
          <a:p>
            <a:r>
              <a:rPr lang="en-US" dirty="0"/>
              <a:t>Using Machine Learning Models to Predict Covid mortality/death rate </a:t>
            </a:r>
          </a:p>
        </p:txBody>
      </p:sp>
      <p:sp>
        <p:nvSpPr>
          <p:cNvPr id="3" name="Subtitle 2">
            <a:extLst>
              <a:ext uri="{FF2B5EF4-FFF2-40B4-BE49-F238E27FC236}">
                <a16:creationId xmlns:a16="http://schemas.microsoft.com/office/drawing/2014/main" id="{40331C86-FB79-4EC0-3373-2B770898C22C}"/>
              </a:ext>
            </a:extLst>
          </p:cNvPr>
          <p:cNvSpPr>
            <a:spLocks noGrp="1"/>
          </p:cNvSpPr>
          <p:nvPr>
            <p:ph type="subTitle" idx="1"/>
          </p:nvPr>
        </p:nvSpPr>
        <p:spPr/>
        <p:txBody>
          <a:bodyPr/>
          <a:lstStyle/>
          <a:p>
            <a:r>
              <a:rPr lang="en-US" dirty="0"/>
              <a:t>Rutgers Bootcamp for Data Science</a:t>
            </a:r>
          </a:p>
          <a:p>
            <a:r>
              <a:rPr lang="en-US" dirty="0"/>
              <a:t>Abraham Abate, Ashish Shukla, </a:t>
            </a:r>
            <a:r>
              <a:rPr lang="en-US" dirty="0" err="1"/>
              <a:t>Jialin</a:t>
            </a:r>
            <a:r>
              <a:rPr lang="en-US" dirty="0"/>
              <a:t> Huang, Roger Vroom</a:t>
            </a:r>
          </a:p>
          <a:p>
            <a:r>
              <a:rPr lang="en-US" dirty="0"/>
              <a:t>March 23, 2023</a:t>
            </a:r>
          </a:p>
        </p:txBody>
      </p:sp>
    </p:spTree>
    <p:extLst>
      <p:ext uri="{BB962C8B-B14F-4D97-AF65-F5344CB8AC3E}">
        <p14:creationId xmlns:p14="http://schemas.microsoft.com/office/powerpoint/2010/main" val="95786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E960-ECBE-FA8F-CCFE-3645F7A89AD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FC683BC-3561-5346-3BE8-3C57C9AF045F}"/>
              </a:ext>
            </a:extLst>
          </p:cNvPr>
          <p:cNvSpPr>
            <a:spLocks noGrp="1"/>
          </p:cNvSpPr>
          <p:nvPr>
            <p:ph idx="1"/>
          </p:nvPr>
        </p:nvSpPr>
        <p:spPr>
          <a:xfrm>
            <a:off x="838200" y="1447800"/>
            <a:ext cx="10515600" cy="4729163"/>
          </a:xfrm>
        </p:spPr>
        <p:txBody>
          <a:bodyPr>
            <a:normAutofit/>
          </a:bodyPr>
          <a:lstStyle/>
          <a:p>
            <a:r>
              <a:rPr lang="en-US" b="0" i="0" dirty="0">
                <a:effectLst/>
                <a:latin typeface="-apple-system"/>
              </a:rPr>
              <a:t>Coronavirus disease (COVID-19) is an infectious disease caused by a newly discovered coronavirus. Most people infected with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endParaRPr lang="en-US" dirty="0"/>
          </a:p>
          <a:p>
            <a:r>
              <a:rPr lang="en-US" b="0" i="0" dirty="0">
                <a:effectLst/>
                <a:latin typeface="-apple-system"/>
              </a:rPr>
              <a:t>The main goal of this project is to build a machine learning model that, given a Covid-19 patient's current symptom, status, and medical history, will predict whether the patient is in high risk or not.</a:t>
            </a:r>
          </a:p>
          <a:p>
            <a:endParaRPr lang="en-US" dirty="0"/>
          </a:p>
          <a:p>
            <a:endParaRPr lang="en-US" dirty="0"/>
          </a:p>
        </p:txBody>
      </p:sp>
    </p:spTree>
    <p:extLst>
      <p:ext uri="{BB962C8B-B14F-4D97-AF65-F5344CB8AC3E}">
        <p14:creationId xmlns:p14="http://schemas.microsoft.com/office/powerpoint/2010/main" val="234896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7F5846-25E6-F42B-FEB1-115EFE3899A2}"/>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002A98A5-2767-8F11-F86F-27524B2967D5}"/>
              </a:ext>
            </a:extLst>
          </p:cNvPr>
          <p:cNvSpPr>
            <a:spLocks noGrp="1"/>
          </p:cNvSpPr>
          <p:nvPr>
            <p:ph sz="half" idx="1"/>
          </p:nvPr>
        </p:nvSpPr>
        <p:spPr/>
        <p:txBody>
          <a:bodyPr/>
          <a:lstStyle/>
          <a:p>
            <a:r>
              <a:rPr lang="en-US" dirty="0"/>
              <a:t>Age</a:t>
            </a:r>
          </a:p>
          <a:p>
            <a:endParaRPr lang="en-US" dirty="0"/>
          </a:p>
        </p:txBody>
      </p:sp>
      <p:sp>
        <p:nvSpPr>
          <p:cNvPr id="6" name="Content Placeholder 5">
            <a:extLst>
              <a:ext uri="{FF2B5EF4-FFF2-40B4-BE49-F238E27FC236}">
                <a16:creationId xmlns:a16="http://schemas.microsoft.com/office/drawing/2014/main" id="{122BAAC1-D745-D12A-725C-1086B6479FA6}"/>
              </a:ext>
            </a:extLst>
          </p:cNvPr>
          <p:cNvSpPr>
            <a:spLocks noGrp="1"/>
          </p:cNvSpPr>
          <p:nvPr>
            <p:ph sz="half" idx="2"/>
          </p:nvPr>
        </p:nvSpPr>
        <p:spPr/>
        <p:txBody>
          <a:bodyPr/>
          <a:lstStyle/>
          <a:p>
            <a:r>
              <a:rPr lang="en-US" dirty="0"/>
              <a:t>Gender</a:t>
            </a:r>
          </a:p>
        </p:txBody>
      </p:sp>
    </p:spTree>
    <p:extLst>
      <p:ext uri="{BB962C8B-B14F-4D97-AF65-F5344CB8AC3E}">
        <p14:creationId xmlns:p14="http://schemas.microsoft.com/office/powerpoint/2010/main" val="341968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C417-793B-D4A2-F319-91F2F7BC80D8}"/>
              </a:ext>
            </a:extLst>
          </p:cNvPr>
          <p:cNvSpPr>
            <a:spLocks noGrp="1"/>
          </p:cNvSpPr>
          <p:nvPr>
            <p:ph type="title"/>
          </p:nvPr>
        </p:nvSpPr>
        <p:spPr/>
        <p:txBody>
          <a:bodyPr/>
          <a:lstStyle/>
          <a:p>
            <a:r>
              <a:rPr lang="en-US" dirty="0"/>
              <a:t>Underlying Conditions</a:t>
            </a:r>
          </a:p>
        </p:txBody>
      </p:sp>
      <p:sp>
        <p:nvSpPr>
          <p:cNvPr id="3" name="Content Placeholder 2">
            <a:extLst>
              <a:ext uri="{FF2B5EF4-FFF2-40B4-BE49-F238E27FC236}">
                <a16:creationId xmlns:a16="http://schemas.microsoft.com/office/drawing/2014/main" id="{8FD6D2B2-3CB3-B6D9-B166-1237F1CCCE07}"/>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A648C0FE-2600-CBED-2549-426C3653641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7840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9B44-82F1-4795-6B86-E6BBC065A15F}"/>
              </a:ext>
            </a:extLst>
          </p:cNvPr>
          <p:cNvSpPr>
            <a:spLocks noGrp="1"/>
          </p:cNvSpPr>
          <p:nvPr>
            <p:ph type="title"/>
          </p:nvPr>
        </p:nvSpPr>
        <p:spPr/>
        <p:txBody>
          <a:bodyPr/>
          <a:lstStyle/>
          <a:p>
            <a:r>
              <a:rPr lang="en-US" dirty="0"/>
              <a:t>Prediction Model/Machine Learning</a:t>
            </a:r>
          </a:p>
        </p:txBody>
      </p:sp>
      <p:graphicFrame>
        <p:nvGraphicFramePr>
          <p:cNvPr id="8" name="Content Placeholder 7">
            <a:extLst>
              <a:ext uri="{FF2B5EF4-FFF2-40B4-BE49-F238E27FC236}">
                <a16:creationId xmlns:a16="http://schemas.microsoft.com/office/drawing/2014/main" id="{C91B6332-05F6-5DF8-5679-FC001C9B68B6}"/>
              </a:ext>
            </a:extLst>
          </p:cNvPr>
          <p:cNvGraphicFramePr>
            <a:graphicFrameLocks noGrp="1"/>
          </p:cNvGraphicFramePr>
          <p:nvPr>
            <p:ph idx="1"/>
            <p:extLst>
              <p:ext uri="{D42A27DB-BD31-4B8C-83A1-F6EECF244321}">
                <p14:modId xmlns:p14="http://schemas.microsoft.com/office/powerpoint/2010/main" val="2507204801"/>
              </p:ext>
            </p:extLst>
          </p:nvPr>
        </p:nvGraphicFramePr>
        <p:xfrm>
          <a:off x="838200" y="1065403"/>
          <a:ext cx="10515600" cy="511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277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DF11-8EFD-0A48-C9FD-2E5DBFDD71B5}"/>
              </a:ext>
            </a:extLst>
          </p:cNvPr>
          <p:cNvSpPr>
            <a:spLocks noGrp="1"/>
          </p:cNvSpPr>
          <p:nvPr>
            <p:ph type="title"/>
          </p:nvPr>
        </p:nvSpPr>
        <p:spPr/>
        <p:txBody>
          <a:bodyPr/>
          <a:lstStyle/>
          <a:p>
            <a:r>
              <a:rPr lang="en-US" dirty="0"/>
              <a:t>Features/Accuracy</a:t>
            </a:r>
          </a:p>
        </p:txBody>
      </p:sp>
      <p:sp>
        <p:nvSpPr>
          <p:cNvPr id="3" name="Content Placeholder 2">
            <a:extLst>
              <a:ext uri="{FF2B5EF4-FFF2-40B4-BE49-F238E27FC236}">
                <a16:creationId xmlns:a16="http://schemas.microsoft.com/office/drawing/2014/main" id="{C64933BF-475E-83DF-E8DC-9209EC436B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875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79E5-3F2F-D1E0-6A27-132194ADAE30}"/>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83E728D4-9335-BD58-CE88-ABA936A74C97}"/>
              </a:ext>
            </a:extLst>
          </p:cNvPr>
          <p:cNvSpPr>
            <a:spLocks noGrp="1"/>
          </p:cNvSpPr>
          <p:nvPr>
            <p:ph idx="1"/>
          </p:nvPr>
        </p:nvSpPr>
        <p:spPr/>
        <p:txBody>
          <a:bodyPr/>
          <a:lstStyle/>
          <a:p>
            <a:r>
              <a:rPr lang="en-US" dirty="0"/>
              <a:t>Tableau - </a:t>
            </a:r>
            <a:r>
              <a:rPr lang="en-US" b="0" i="0" u="none" strike="noStrike" dirty="0">
                <a:effectLst/>
                <a:latin typeface="Slack-Lato"/>
                <a:hlinkClick r:id="rId2"/>
              </a:rPr>
              <a:t>https://public.tableau.com/app/profile/jialin.huang3459/viz/CovidmortalitygroupprojectMar-2023/Story1</a:t>
            </a:r>
            <a:endParaRPr lang="en-US" dirty="0"/>
          </a:p>
          <a:p>
            <a:r>
              <a:rPr lang="en-US" dirty="0" err="1"/>
              <a:t>Github</a:t>
            </a:r>
            <a:endParaRPr lang="en-US" dirty="0"/>
          </a:p>
          <a:p>
            <a:r>
              <a:rPr lang="en-US" dirty="0"/>
              <a:t>Website</a:t>
            </a:r>
          </a:p>
        </p:txBody>
      </p:sp>
    </p:spTree>
    <p:extLst>
      <p:ext uri="{BB962C8B-B14F-4D97-AF65-F5344CB8AC3E}">
        <p14:creationId xmlns:p14="http://schemas.microsoft.com/office/powerpoint/2010/main" val="311059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C51E-2C92-671C-39F3-025BBEC2D2BC}"/>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25FEC1FB-3A27-9B1C-1E42-3AABAE33938A}"/>
              </a:ext>
            </a:extLst>
          </p:cNvPr>
          <p:cNvSpPr>
            <a:spLocks noGrp="1"/>
          </p:cNvSpPr>
          <p:nvPr>
            <p:ph idx="1"/>
          </p:nvPr>
        </p:nvSpPr>
        <p:spPr>
          <a:xfrm>
            <a:off x="838200" y="1476462"/>
            <a:ext cx="10515600" cy="4700501"/>
          </a:xfrm>
        </p:spPr>
        <p:txBody>
          <a:bodyPr/>
          <a:lstStyle/>
          <a:p>
            <a:r>
              <a:rPr lang="en-US" dirty="0"/>
              <a:t>Source of data</a:t>
            </a:r>
          </a:p>
          <a:p>
            <a:r>
              <a:rPr lang="en-US" dirty="0"/>
              <a:t>Software/Tool used:</a:t>
            </a:r>
          </a:p>
          <a:p>
            <a:endParaRPr lang="en-US" dirty="0"/>
          </a:p>
        </p:txBody>
      </p:sp>
    </p:spTree>
    <p:extLst>
      <p:ext uri="{BB962C8B-B14F-4D97-AF65-F5344CB8AC3E}">
        <p14:creationId xmlns:p14="http://schemas.microsoft.com/office/powerpoint/2010/main" val="551105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205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Slack-Lato</vt:lpstr>
      <vt:lpstr>Arial</vt:lpstr>
      <vt:lpstr>Calibri</vt:lpstr>
      <vt:lpstr>Calibri Light</vt:lpstr>
      <vt:lpstr>Office Theme</vt:lpstr>
      <vt:lpstr>Using Machine Learning Models to Predict Covid mortality/death rate </vt:lpstr>
      <vt:lpstr>Background</vt:lpstr>
      <vt:lpstr>PowerPoint Presentation</vt:lpstr>
      <vt:lpstr>Underlying Conditions</vt:lpstr>
      <vt:lpstr>Prediction Model/Machine Learning</vt:lpstr>
      <vt:lpstr>Features/Accuracy</vt:lpstr>
      <vt:lpstr>Additional resources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Mortality Rate</dc:title>
  <dc:creator>Grace Huang</dc:creator>
  <cp:lastModifiedBy>Grace Huang</cp:lastModifiedBy>
  <cp:revision>4</cp:revision>
  <dcterms:created xsi:type="dcterms:W3CDTF">2023-03-09T23:59:39Z</dcterms:created>
  <dcterms:modified xsi:type="dcterms:W3CDTF">2023-03-14T22:54:40Z</dcterms:modified>
</cp:coreProperties>
</file>