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57" r:id="rId7"/>
    <p:sldId id="258" r:id="rId8"/>
    <p:sldId id="260" r:id="rId9"/>
    <p:sldId id="259" r:id="rId10"/>
    <p:sldId id="261" r:id="rId11"/>
  </p:sldIdLst>
  <p:sldSz cx="9144000" cy="5143500" type="screen16x9"/>
  <p:notesSz cx="6858000" cy="9144000"/>
  <p:custDataLst>
    <p:tags r:id="rId1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2364"/>
    <a:srgbClr val="5F8291"/>
    <a:srgbClr val="5FC3EB"/>
    <a:srgbClr val="E63241"/>
    <a:srgbClr val="464B69"/>
    <a:srgbClr val="FFCD1E"/>
    <a:srgbClr val="00B4B9"/>
    <a:srgbClr val="DCDC00"/>
    <a:srgbClr val="EAEAEA"/>
    <a:srgbClr val="5F5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DCCD5-2EE9-43B1-AC8F-A0D610B87A4E}" v="311" dt="2018-05-30T10:52:13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1697" autoAdjust="0"/>
  </p:normalViewPr>
  <p:slideViewPr>
    <p:cSldViewPr showGuides="1">
      <p:cViewPr varScale="1">
        <p:scale>
          <a:sx n="146" d="100"/>
          <a:sy n="146" d="100"/>
        </p:scale>
        <p:origin x="2262" y="108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van Santen" userId="98f6a74e82eea06d" providerId="LiveId" clId="{6CCDCCD5-2EE9-43B1-AC8F-A0D610B87A4E}"/>
    <pc:docChg chg="undo custSel addSld delSld modSld sldOrd">
      <pc:chgData name="Richard van Santen" userId="98f6a74e82eea06d" providerId="LiveId" clId="{6CCDCCD5-2EE9-43B1-AC8F-A0D610B87A4E}" dt="2018-05-30T10:52:13.433" v="307" actId="6549"/>
      <pc:docMkLst>
        <pc:docMk/>
      </pc:docMkLst>
      <pc:sldChg chg="addSp delSp modSp">
        <pc:chgData name="Richard van Santen" userId="98f6a74e82eea06d" providerId="LiveId" clId="{6CCDCCD5-2EE9-43B1-AC8F-A0D610B87A4E}" dt="2018-05-30T10:18:21.610" v="269" actId="20577"/>
        <pc:sldMkLst>
          <pc:docMk/>
          <pc:sldMk cId="989658878" sldId="256"/>
        </pc:sldMkLst>
        <pc:spChg chg="mod">
          <ac:chgData name="Richard van Santen" userId="98f6a74e82eea06d" providerId="LiveId" clId="{6CCDCCD5-2EE9-43B1-AC8F-A0D610B87A4E}" dt="2018-05-30T10:18:21.610" v="269" actId="20577"/>
          <ac:spMkLst>
            <pc:docMk/>
            <pc:sldMk cId="989658878" sldId="256"/>
            <ac:spMk id="4" creationId="{00000000-0000-0000-0000-000000000000}"/>
          </ac:spMkLst>
        </pc:spChg>
        <pc:picChg chg="add mod">
          <ac:chgData name="Richard van Santen" userId="98f6a74e82eea06d" providerId="LiveId" clId="{6CCDCCD5-2EE9-43B1-AC8F-A0D610B87A4E}" dt="2018-05-30T10:15:32.078" v="260" actId="1038"/>
          <ac:picMkLst>
            <pc:docMk/>
            <pc:sldMk cId="989658878" sldId="256"/>
            <ac:picMk id="5" creationId="{1A31FA19-F607-47FE-945A-00F9CD9BDBC6}"/>
          </ac:picMkLst>
        </pc:picChg>
        <pc:picChg chg="add del">
          <ac:chgData name="Richard van Santen" userId="98f6a74e82eea06d" providerId="LiveId" clId="{6CCDCCD5-2EE9-43B1-AC8F-A0D610B87A4E}" dt="2018-05-30T10:15:39.194" v="261" actId="478"/>
          <ac:picMkLst>
            <pc:docMk/>
            <pc:sldMk cId="989658878" sldId="256"/>
            <ac:picMk id="6" creationId="{D8F36A97-0A06-486F-90BE-1F9640D3EA12}"/>
          </ac:picMkLst>
        </pc:picChg>
      </pc:sldChg>
      <pc:sldChg chg="modSp">
        <pc:chgData name="Richard van Santen" userId="98f6a74e82eea06d" providerId="LiveId" clId="{6CCDCCD5-2EE9-43B1-AC8F-A0D610B87A4E}" dt="2018-05-30T10:52:13.433" v="307" actId="6549"/>
        <pc:sldMkLst>
          <pc:docMk/>
          <pc:sldMk cId="453450020" sldId="257"/>
        </pc:sldMkLst>
        <pc:spChg chg="mod">
          <ac:chgData name="Richard van Santen" userId="98f6a74e82eea06d" providerId="LiveId" clId="{6CCDCCD5-2EE9-43B1-AC8F-A0D610B87A4E}" dt="2018-05-30T10:52:13.433" v="307" actId="6549"/>
          <ac:spMkLst>
            <pc:docMk/>
            <pc:sldMk cId="453450020" sldId="257"/>
            <ac:spMk id="10" creationId="{E99CA295-0F81-45A1-9ABE-F1F17136227A}"/>
          </ac:spMkLst>
        </pc:spChg>
      </pc:sldChg>
      <pc:sldChg chg="delSp modSp">
        <pc:chgData name="Richard van Santen" userId="98f6a74e82eea06d" providerId="LiveId" clId="{6CCDCCD5-2EE9-43B1-AC8F-A0D610B87A4E}" dt="2018-05-30T10:16:52.262" v="265" actId="478"/>
        <pc:sldMkLst>
          <pc:docMk/>
          <pc:sldMk cId="814590145" sldId="258"/>
        </pc:sldMkLst>
        <pc:spChg chg="del mod">
          <ac:chgData name="Richard van Santen" userId="98f6a74e82eea06d" providerId="LiveId" clId="{6CCDCCD5-2EE9-43B1-AC8F-A0D610B87A4E}" dt="2018-05-30T10:16:52.262" v="265" actId="478"/>
          <ac:spMkLst>
            <pc:docMk/>
            <pc:sldMk cId="814590145" sldId="258"/>
            <ac:spMk id="3" creationId="{B12E3C6F-A80A-4E42-B1B3-FDAE1D1D13DE}"/>
          </ac:spMkLst>
        </pc:spChg>
      </pc:sldChg>
      <pc:sldChg chg="addSp">
        <pc:chgData name="Richard van Santen" userId="98f6a74e82eea06d" providerId="LiveId" clId="{6CCDCCD5-2EE9-43B1-AC8F-A0D610B87A4E}" dt="2018-05-30T10:13:13.202" v="149" actId="20577"/>
        <pc:sldMkLst>
          <pc:docMk/>
          <pc:sldMk cId="1635748225" sldId="259"/>
        </pc:sldMkLst>
        <pc:picChg chg="add">
          <ac:chgData name="Richard van Santen" userId="98f6a74e82eea06d" providerId="LiveId" clId="{6CCDCCD5-2EE9-43B1-AC8F-A0D610B87A4E}" dt="2018-05-30T10:13:13.202" v="149" actId="20577"/>
          <ac:picMkLst>
            <pc:docMk/>
            <pc:sldMk cId="1635748225" sldId="259"/>
            <ac:picMk id="9" creationId="{38F52D4E-EFF8-4427-BD28-92873474ACC2}"/>
          </ac:picMkLst>
        </pc:picChg>
      </pc:sldChg>
      <pc:sldChg chg="addSp delSp modSp add ord">
        <pc:chgData name="Richard van Santen" userId="98f6a74e82eea06d" providerId="LiveId" clId="{6CCDCCD5-2EE9-43B1-AC8F-A0D610B87A4E}" dt="2018-05-30T10:13:08.331" v="148" actId="1076"/>
        <pc:sldMkLst>
          <pc:docMk/>
          <pc:sldMk cId="663501656" sldId="260"/>
        </pc:sldMkLst>
        <pc:spChg chg="del">
          <ac:chgData name="Richard van Santen" userId="98f6a74e82eea06d" providerId="LiveId" clId="{6CCDCCD5-2EE9-43B1-AC8F-A0D610B87A4E}" dt="2018-05-30T10:09:29.294" v="2" actId="1076"/>
          <ac:spMkLst>
            <pc:docMk/>
            <pc:sldMk cId="663501656" sldId="260"/>
            <ac:spMk id="5" creationId="{165B3312-52FC-4013-916B-D33DE6C445E0}"/>
          </ac:spMkLst>
        </pc:spChg>
        <pc:spChg chg="add mod">
          <ac:chgData name="Richard van Santen" userId="98f6a74e82eea06d" providerId="LiveId" clId="{6CCDCCD5-2EE9-43B1-AC8F-A0D610B87A4E}" dt="2018-05-30T10:10:05.185" v="87" actId="20577"/>
          <ac:spMkLst>
            <pc:docMk/>
            <pc:sldMk cId="663501656" sldId="260"/>
            <ac:spMk id="6" creationId="{383D1BCA-F098-454F-B960-177DD532EB20}"/>
          </ac:spMkLst>
        </pc:spChg>
        <pc:spChg chg="add mod">
          <ac:chgData name="Richard van Santen" userId="98f6a74e82eea06d" providerId="LiveId" clId="{6CCDCCD5-2EE9-43B1-AC8F-A0D610B87A4E}" dt="2018-05-30T10:12:54.160" v="144" actId="14100"/>
          <ac:spMkLst>
            <pc:docMk/>
            <pc:sldMk cId="663501656" sldId="260"/>
            <ac:spMk id="7" creationId="{6A55FD92-4AB6-4FB9-9F27-FA17950B885F}"/>
          </ac:spMkLst>
        </pc:spChg>
        <pc:graphicFrameChg chg="add del mod">
          <ac:chgData name="Richard van Santen" userId="98f6a74e82eea06d" providerId="LiveId" clId="{6CCDCCD5-2EE9-43B1-AC8F-A0D610B87A4E}" dt="2018-05-30T10:10:12.637" v="89" actId="478"/>
          <ac:graphicFrameMkLst>
            <pc:docMk/>
            <pc:sldMk cId="663501656" sldId="260"/>
            <ac:graphicFrameMk id="8" creationId="{92078AB0-9874-4CE0-9666-009B13D3B84A}"/>
          </ac:graphicFrameMkLst>
        </pc:graphicFrameChg>
        <pc:picChg chg="add mod ord">
          <ac:chgData name="Richard van Santen" userId="98f6a74e82eea06d" providerId="LiveId" clId="{6CCDCCD5-2EE9-43B1-AC8F-A0D610B87A4E}" dt="2018-05-30T10:13:08.331" v="148" actId="1076"/>
          <ac:picMkLst>
            <pc:docMk/>
            <pc:sldMk cId="663501656" sldId="260"/>
            <ac:picMk id="1026" creationId="{BD950DA1-04FA-4E4E-9414-76F4D46F5D24}"/>
          </ac:picMkLst>
        </pc:picChg>
      </pc:sldChg>
      <pc:sldChg chg="delSp add">
        <pc:chgData name="Richard van Santen" userId="98f6a74e82eea06d" providerId="LiveId" clId="{6CCDCCD5-2EE9-43B1-AC8F-A0D610B87A4E}" dt="2018-05-30T10:16:26.192" v="263" actId="20577"/>
        <pc:sldMkLst>
          <pc:docMk/>
          <pc:sldMk cId="2403586899" sldId="261"/>
        </pc:sldMkLst>
        <pc:spChg chg="del">
          <ac:chgData name="Richard van Santen" userId="98f6a74e82eea06d" providerId="LiveId" clId="{6CCDCCD5-2EE9-43B1-AC8F-A0D610B87A4E}" dt="2018-05-30T10:16:26.192" v="263" actId="20577"/>
          <ac:spMkLst>
            <pc:docMk/>
            <pc:sldMk cId="2403586899" sldId="261"/>
            <ac:spMk id="5" creationId="{62706D7D-AF6C-4746-A4ED-4BCD13633C72}"/>
          </ac:spMkLst>
        </pc:spChg>
      </pc:sldChg>
      <pc:sldChg chg="add del">
        <pc:chgData name="Richard van Santen" userId="98f6a74e82eea06d" providerId="LiveId" clId="{6CCDCCD5-2EE9-43B1-AC8F-A0D610B87A4E}" dt="2018-05-30T10:23:40.944" v="271" actId="2696"/>
        <pc:sldMkLst>
          <pc:docMk/>
          <pc:sldMk cId="2175856650" sldId="262"/>
        </pc:sldMkLst>
      </pc:sldChg>
      <pc:sldChg chg="addSp delSp modSp add ord">
        <pc:chgData name="Richard van Santen" userId="98f6a74e82eea06d" providerId="LiveId" clId="{6CCDCCD5-2EE9-43B1-AC8F-A0D610B87A4E}" dt="2018-05-30T10:25:20.173" v="306" actId="1076"/>
        <pc:sldMkLst>
          <pc:docMk/>
          <pc:sldMk cId="2484070944" sldId="262"/>
        </pc:sldMkLst>
        <pc:spChg chg="del">
          <ac:chgData name="Richard van Santen" userId="98f6a74e82eea06d" providerId="LiveId" clId="{6CCDCCD5-2EE9-43B1-AC8F-A0D610B87A4E}" dt="2018-05-30T10:24:20.805" v="293" actId="478"/>
          <ac:spMkLst>
            <pc:docMk/>
            <pc:sldMk cId="2484070944" sldId="262"/>
            <ac:spMk id="3" creationId="{33621E04-1152-484A-8AB2-3BA411D52A90}"/>
          </ac:spMkLst>
        </pc:spChg>
        <pc:spChg chg="mod">
          <ac:chgData name="Richard van Santen" userId="98f6a74e82eea06d" providerId="LiveId" clId="{6CCDCCD5-2EE9-43B1-AC8F-A0D610B87A4E}" dt="2018-05-30T10:24:17.085" v="292" actId="20577"/>
          <ac:spMkLst>
            <pc:docMk/>
            <pc:sldMk cId="2484070944" sldId="262"/>
            <ac:spMk id="5" creationId="{61EDDFD1-EBFA-4084-8F96-19D9AE421340}"/>
          </ac:spMkLst>
        </pc:spChg>
        <pc:spChg chg="del">
          <ac:chgData name="Richard van Santen" userId="98f6a74e82eea06d" providerId="LiveId" clId="{6CCDCCD5-2EE9-43B1-AC8F-A0D610B87A4E}" dt="2018-05-30T10:24:09.994" v="277" actId="1076"/>
          <ac:spMkLst>
            <pc:docMk/>
            <pc:sldMk cId="2484070944" sldId="262"/>
            <ac:spMk id="6" creationId="{F4DA1729-7A1C-46DA-987E-FC966787F732}"/>
          </ac:spMkLst>
        </pc:spChg>
        <pc:picChg chg="add mod">
          <ac:chgData name="Richard van Santen" userId="98f6a74e82eea06d" providerId="LiveId" clId="{6CCDCCD5-2EE9-43B1-AC8F-A0D610B87A4E}" dt="2018-05-30T10:25:20.173" v="306" actId="1076"/>
          <ac:picMkLst>
            <pc:docMk/>
            <pc:sldMk cId="2484070944" sldId="262"/>
            <ac:picMk id="7" creationId="{5365AD7F-5521-40F8-B077-90E0EF9FF8D1}"/>
          </ac:picMkLst>
        </pc:picChg>
      </pc:sldChg>
      <pc:sldChg chg="add del">
        <pc:chgData name="Richard van Santen" userId="98f6a74e82eea06d" providerId="LiveId" clId="{6CCDCCD5-2EE9-43B1-AC8F-A0D610B87A4E}" dt="2018-05-30T10:23:45.341" v="273" actId="2696"/>
        <pc:sldMkLst>
          <pc:docMk/>
          <pc:sldMk cId="3726855848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30/05/2018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ltrandotcom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www.facebook.com/AltranNetherlands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-beta/3124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twitter.com/Altran_NL" TargetMode="External"/><Relationship Id="rId9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- fake">
            <a:extLst>
              <a:ext uri="{FF2B5EF4-FFF2-40B4-BE49-F238E27FC236}">
                <a16:creationId xmlns:a16="http://schemas.microsoft.com/office/drawing/2014/main" id="{F41C142F-A800-4B7C-837D-82C90AAC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336F4D63-1D85-4542-A49A-EFF5365446AB}" type="datetime1">
              <a:rPr lang="en-GB" smtClean="0"/>
              <a:t>30/05/2018</a:t>
            </a:fld>
            <a:endParaRPr lang="nl-NL"/>
          </a:p>
        </p:txBody>
      </p:sp>
      <p:sp>
        <p:nvSpPr>
          <p:cNvPr id="6" name="Slide Number Placeholder - fake">
            <a:extLst>
              <a:ext uri="{FF2B5EF4-FFF2-40B4-BE49-F238E27FC236}">
                <a16:creationId xmlns:a16="http://schemas.microsoft.com/office/drawing/2014/main" id="{5C1F894C-E776-4853-A172-EBD8CA78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5" name="Footer Placeholder - fake">
            <a:extLst>
              <a:ext uri="{FF2B5EF4-FFF2-40B4-BE49-F238E27FC236}">
                <a16:creationId xmlns:a16="http://schemas.microsoft.com/office/drawing/2014/main" id="{0EE7543E-C278-4B83-9004-C3577651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962975BC-7906-4BCF-8459-AC1FF5707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9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98CDC45E-771D-4FB2-B56D-C17D9C7669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403200"/>
            <a:ext cx="8424000" cy="2024534"/>
          </a:xfrm>
        </p:spPr>
        <p:txBody>
          <a:bodyPr anchor="b">
            <a:noAutofit/>
          </a:bodyPr>
          <a:lstStyle>
            <a:lvl1pPr algn="ctr">
              <a:lnSpc>
                <a:spcPct val="95000"/>
              </a:lnSpc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nl-NL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CC078439-02DB-46B3-8099-019138D2FA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2458993"/>
            <a:ext cx="8424000" cy="720000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2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subtitle or presenter’s name</a:t>
            </a:r>
            <a:endParaRPr lang="nl-NL" dirty="0"/>
          </a:p>
        </p:txBody>
      </p:sp>
      <p:sp>
        <p:nvSpPr>
          <p:cNvPr id="9" name="Date and presenter's name">
            <a:extLst>
              <a:ext uri="{FF2B5EF4-FFF2-40B4-BE49-F238E27FC236}">
                <a16:creationId xmlns:a16="http://schemas.microsoft.com/office/drawing/2014/main" id="{FF750FAC-6B05-4E59-B494-6605E83CB2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3179763"/>
            <a:ext cx="8424000" cy="364095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12627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background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9144000" cy="257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rIns="360000" bIns="0" anchor="t" anchorCtr="0"/>
          <a:lstStyle>
            <a:lvl1pPr marL="0" indent="0">
              <a:buNone/>
              <a:defRPr sz="1000"/>
            </a:lvl1pPr>
          </a:lstStyle>
          <a:p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76C59-6329-4729-81D7-7B7CAF5D550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5CB7145-8DED-4A23-B969-B88A16B7405D}" type="datetime1">
              <a:rPr lang="en-GB" smtClean="0"/>
              <a:t>30/05/2018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9C494-EF43-478C-A64C-DC1C6BF8EC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B546D-86EC-4402-86F8-45987181D8D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8" name="Text Placeholder"/>
          <p:cNvSpPr>
            <a:spLocks noGrp="1"/>
          </p:cNvSpPr>
          <p:nvPr>
            <p:ph type="body" sz="quarter" idx="20"/>
          </p:nvPr>
        </p:nvSpPr>
        <p:spPr bwMode="gray">
          <a:xfrm>
            <a:off x="358775" y="2823778"/>
            <a:ext cx="8426450" cy="158471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000"/>
            </a:lvl2pPr>
          </a:lstStyle>
          <a:p>
            <a:pPr lv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30/05/2018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5DCAB88-E9EF-40A6-8B0B-CA205FA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57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30/05/2018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9546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30/05/2018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747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30/05/2018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036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30/05/2018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91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30/05/2018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453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30/05/2018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75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light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30/05/2018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474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gold">
    <p:bg>
      <p:bgPr>
        <a:solidFill>
          <a:srgbClr val="FFC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30/05/2018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93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- fake">
            <a:extLst>
              <a:ext uri="{FF2B5EF4-FFF2-40B4-BE49-F238E27FC236}">
                <a16:creationId xmlns:a16="http://schemas.microsoft.com/office/drawing/2014/main" id="{E14956E3-4343-41A0-8257-98755878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BECA9CE4-639B-4B0F-8CC2-8854FC36112E}" type="datetime1">
              <a:rPr lang="en-GB" noProof="0" smtClean="0"/>
              <a:t>30/05/2018</a:t>
            </a:fld>
            <a:endParaRPr lang="en-GB" noProof="0"/>
          </a:p>
        </p:txBody>
      </p:sp>
      <p:sp>
        <p:nvSpPr>
          <p:cNvPr id="15" name="Slide Number Placeholder - fake">
            <a:extLst>
              <a:ext uri="{FF2B5EF4-FFF2-40B4-BE49-F238E27FC236}">
                <a16:creationId xmlns:a16="http://schemas.microsoft.com/office/drawing/2014/main" id="{843AA053-466C-4613-B44B-BCC43499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en-GB" noProof="0" smtClean="0"/>
              <a:pPr algn="l"/>
              <a:t>‹nr.›</a:t>
            </a:fld>
            <a:endParaRPr lang="en-GB" noProof="0"/>
          </a:p>
        </p:txBody>
      </p:sp>
      <p:sp>
        <p:nvSpPr>
          <p:cNvPr id="16" name="Footer Placeholder - fake">
            <a:extLst>
              <a:ext uri="{FF2B5EF4-FFF2-40B4-BE49-F238E27FC236}">
                <a16:creationId xmlns:a16="http://schemas.microsoft.com/office/drawing/2014/main" id="{289CB608-3628-4E24-9204-687A3D98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Presentation title via &gt;Insert &gt;Header &amp; Footer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11A1BC33-CE0A-4D54-8F58-519CAC10B4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25704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Insert picture or select title slide from the ‘Altran elements’ presentation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90F139A7-569B-45CA-9D1C-D910A21739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2972597"/>
            <a:ext cx="8424000" cy="465744"/>
          </a:xfrm>
        </p:spPr>
        <p:txBody>
          <a:bodyPr anchor="t" anchorCtr="0">
            <a:noAutofit/>
          </a:bodyPr>
          <a:lstStyle>
            <a:lvl1pPr algn="ctr">
              <a:lnSpc>
                <a:spcPct val="950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83D8CEFF-C231-4A41-80F5-8BDCEF539E0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438341"/>
            <a:ext cx="8424000" cy="43721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20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Click to add subtitle or presenter’s name</a:t>
            </a:r>
          </a:p>
        </p:txBody>
      </p:sp>
      <p:sp>
        <p:nvSpPr>
          <p:cNvPr id="13" name="Date and presenter's name">
            <a:extLst>
              <a:ext uri="{FF2B5EF4-FFF2-40B4-BE49-F238E27FC236}">
                <a16:creationId xmlns:a16="http://schemas.microsoft.com/office/drawing/2014/main" id="{F14D99D9-8774-44E4-9398-6844D47BCD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75554"/>
            <a:ext cx="8424000" cy="29208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grey">
    <p:bg>
      <p:bgPr>
        <a:solidFill>
          <a:srgbClr val="5F82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30/05/2018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435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red">
    <p:bg>
      <p:bgPr>
        <a:solidFill>
          <a:srgbClr val="E63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30/05/2018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156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dark grey">
    <p:bg>
      <p:bgPr>
        <a:solidFill>
          <a:srgbClr val="464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30/05/2018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89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pink">
    <p:bg>
      <p:bgPr>
        <a:solidFill>
          <a:srgbClr val="E12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30/05/2018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541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92AFC-18F3-4A39-9B88-F9919642E2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39738"/>
            <a:ext cx="8424000" cy="29527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0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Contact</a:t>
            </a:r>
          </a:p>
        </p:txBody>
      </p:sp>
      <p:sp>
        <p:nvSpPr>
          <p:cNvPr id="8" name="Date Placeholder - fake">
            <a:extLst>
              <a:ext uri="{FF2B5EF4-FFF2-40B4-BE49-F238E27FC236}">
                <a16:creationId xmlns:a16="http://schemas.microsoft.com/office/drawing/2014/main" id="{613808C4-FCD0-4FCC-B257-3AF5CAAB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798D9CB8-AD1F-489B-903D-41E5964C931A}" type="datetime1">
              <a:rPr lang="en-GB" smtClean="0"/>
              <a:pPr/>
              <a:t>30/05/2018</a:t>
            </a:fld>
            <a:endParaRPr lang="nl-NL"/>
          </a:p>
        </p:txBody>
      </p:sp>
      <p:sp>
        <p:nvSpPr>
          <p:cNvPr id="9" name="Slide Number Placeholder - fake">
            <a:extLst>
              <a:ext uri="{FF2B5EF4-FFF2-40B4-BE49-F238E27FC236}">
                <a16:creationId xmlns:a16="http://schemas.microsoft.com/office/drawing/2014/main" id="{663CE303-9B4C-4369-ADD2-ADA3B28E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accent2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1" name="Footer Placeholder - fake">
            <a:extLst>
              <a:ext uri="{FF2B5EF4-FFF2-40B4-BE49-F238E27FC236}">
                <a16:creationId xmlns:a16="http://schemas.microsoft.com/office/drawing/2014/main" id="{928C9D01-D8AE-4D05-8B26-F5E6D132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accent2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99CB6-1F67-4589-8AD8-CE88AC5C103C}"/>
              </a:ext>
            </a:extLst>
          </p:cNvPr>
          <p:cNvSpPr/>
          <p:nvPr userDrawn="1"/>
        </p:nvSpPr>
        <p:spPr>
          <a:xfrm>
            <a:off x="0" y="4316400"/>
            <a:ext cx="9144000" cy="8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図プレースホルダー 5">
            <a:hlinkClick r:id="rId2"/>
            <a:extLst>
              <a:ext uri="{FF2B5EF4-FFF2-40B4-BE49-F238E27FC236}">
                <a16:creationId xmlns:a16="http://schemas.microsoft.com/office/drawing/2014/main" id="{37381402-6F54-409E-8436-2F841478FB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751" y="4514400"/>
            <a:ext cx="432037" cy="432000"/>
          </a:xfrm>
          <a:prstGeom prst="rect">
            <a:avLst/>
          </a:prstGeom>
        </p:spPr>
      </p:pic>
      <p:pic>
        <p:nvPicPr>
          <p:cNvPr id="15" name="図プレースホルダー 6">
            <a:hlinkClick r:id="rId4"/>
            <a:extLst>
              <a:ext uri="{FF2B5EF4-FFF2-40B4-BE49-F238E27FC236}">
                <a16:creationId xmlns:a16="http://schemas.microsoft.com/office/drawing/2014/main" id="{00B4280C-D19E-4967-98C4-CAD99C7F1A0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2339" y="4514400"/>
            <a:ext cx="432037" cy="432000"/>
          </a:xfrm>
          <a:prstGeom prst="rect">
            <a:avLst/>
          </a:prstGeom>
        </p:spPr>
      </p:pic>
      <p:pic>
        <p:nvPicPr>
          <p:cNvPr id="16" name="Picture 2" descr="https://idpro.org/wp-content/uploads/2017/06/linkedin.png">
            <a:hlinkClick r:id="rId6"/>
            <a:extLst>
              <a:ext uri="{FF2B5EF4-FFF2-40B4-BE49-F238E27FC236}">
                <a16:creationId xmlns:a16="http://schemas.microsoft.com/office/drawing/2014/main" id="{C8901626-EDB9-4A9A-BF35-29C2258B3E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4" y="451440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5E9D79A-3A04-47BB-A281-D75F839C4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1023250"/>
            <a:ext cx="5723805" cy="30239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noProof="0" dirty="0"/>
              <a:t>Enter your contact data here: address, phone, e-mail etc.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3F8CB07-CB2D-4BDE-9815-37A948A137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64188" y="1371472"/>
            <a:ext cx="2340000" cy="23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Insert your personal photo here</a:t>
            </a:r>
          </a:p>
        </p:txBody>
      </p:sp>
      <p:pic>
        <p:nvPicPr>
          <p:cNvPr id="13" name="Picture 12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64" y="4514400"/>
            <a:ext cx="6392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- fake">
            <a:extLst>
              <a:ext uri="{FF2B5EF4-FFF2-40B4-BE49-F238E27FC236}">
                <a16:creationId xmlns:a16="http://schemas.microsoft.com/office/drawing/2014/main" id="{F41C142F-A800-4B7C-837D-82C90AAC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336F4D63-1D85-4542-A49A-EFF5365446AB}" type="datetime1">
              <a:rPr lang="en-GB" smtClean="0"/>
              <a:t>30/05/2018</a:t>
            </a:fld>
            <a:endParaRPr lang="nl-NL"/>
          </a:p>
        </p:txBody>
      </p:sp>
      <p:sp>
        <p:nvSpPr>
          <p:cNvPr id="6" name="Slide Number Placeholder - fake">
            <a:extLst>
              <a:ext uri="{FF2B5EF4-FFF2-40B4-BE49-F238E27FC236}">
                <a16:creationId xmlns:a16="http://schemas.microsoft.com/office/drawing/2014/main" id="{5C1F894C-E776-4853-A172-EBD8CA78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5" name="Footer Placeholder - fake">
            <a:extLst>
              <a:ext uri="{FF2B5EF4-FFF2-40B4-BE49-F238E27FC236}">
                <a16:creationId xmlns:a16="http://schemas.microsoft.com/office/drawing/2014/main" id="{0EE7543E-C278-4B83-9004-C3577651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962975BC-7906-4BCF-8459-AC1FF5707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9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98CDC45E-771D-4FB2-B56D-C17D9C7669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403200"/>
            <a:ext cx="8424000" cy="2024534"/>
          </a:xfrm>
        </p:spPr>
        <p:txBody>
          <a:bodyPr anchor="b">
            <a:noAutofit/>
          </a:bodyPr>
          <a:lstStyle>
            <a:lvl1pPr algn="ctr">
              <a:lnSpc>
                <a:spcPct val="95000"/>
              </a:lnSpc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[THANK YOU for your attention!]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7004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- fake">
            <a:extLst>
              <a:ext uri="{FF2B5EF4-FFF2-40B4-BE49-F238E27FC236}">
                <a16:creationId xmlns:a16="http://schemas.microsoft.com/office/drawing/2014/main" id="{D59A722C-3951-4559-8258-7D2B1B47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1763D742-8EFC-4477-B559-B42C77649E77}" type="datetime1">
              <a:rPr lang="en-GB" smtClean="0"/>
              <a:t>30/05/2018</a:t>
            </a:fld>
            <a:endParaRPr lang="nl-NL"/>
          </a:p>
        </p:txBody>
      </p:sp>
      <p:sp>
        <p:nvSpPr>
          <p:cNvPr id="10" name="Slide Number Placeholder - fake">
            <a:extLst>
              <a:ext uri="{FF2B5EF4-FFF2-40B4-BE49-F238E27FC236}">
                <a16:creationId xmlns:a16="http://schemas.microsoft.com/office/drawing/2014/main" id="{CAE1BA88-BE51-4B25-8AF6-5F335367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1" name="Footer Placeholder - fake">
            <a:extLst>
              <a:ext uri="{FF2B5EF4-FFF2-40B4-BE49-F238E27FC236}">
                <a16:creationId xmlns:a16="http://schemas.microsoft.com/office/drawing/2014/main" id="{CB9FC1C1-7C5A-4417-86AA-6F3A00D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87924" y="2417599"/>
            <a:ext cx="1368000" cy="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2573D-A966-428E-B58C-BB40F40BDFA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1D3316A-463B-458F-BEF1-8121E4E573F6}" type="datetime1">
              <a:rPr lang="en-GB" smtClean="0"/>
              <a:t>30/05/2018</a:t>
            </a:fld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42791-6A86-4925-B4B4-C63A0B3EA60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16E56-3F36-4F1D-A587-74D05F056EC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5" name="Chapter numb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Chapter title 1"/>
          <p:cNvSpPr>
            <a:spLocks noGrp="1"/>
          </p:cNvSpPr>
          <p:nvPr>
            <p:ph type="body" sz="quarter" idx="14"/>
          </p:nvPr>
        </p:nvSpPr>
        <p:spPr bwMode="gray">
          <a:xfrm>
            <a:off x="1166776" y="1387838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9" name="Chapter number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Chapter title 2"/>
          <p:cNvSpPr>
            <a:spLocks noGrp="1"/>
          </p:cNvSpPr>
          <p:nvPr>
            <p:ph type="body" sz="quarter" idx="16"/>
          </p:nvPr>
        </p:nvSpPr>
        <p:spPr bwMode="gray">
          <a:xfrm>
            <a:off x="1166776" y="1899095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4" name="Chapter numb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Chapter title 3"/>
          <p:cNvSpPr>
            <a:spLocks noGrp="1"/>
          </p:cNvSpPr>
          <p:nvPr>
            <p:ph type="body" sz="quarter" idx="18"/>
          </p:nvPr>
        </p:nvSpPr>
        <p:spPr bwMode="gray">
          <a:xfrm>
            <a:off x="1166776" y="2410352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6" name="Chapter number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Chapter title 3"/>
          <p:cNvSpPr>
            <a:spLocks noGrp="1"/>
          </p:cNvSpPr>
          <p:nvPr>
            <p:ph type="body" sz="quarter" idx="20"/>
          </p:nvPr>
        </p:nvSpPr>
        <p:spPr bwMode="gray">
          <a:xfrm>
            <a:off x="1166776" y="2921609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8" name="Chapter number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Chapter title 5"/>
          <p:cNvSpPr>
            <a:spLocks noGrp="1"/>
          </p:cNvSpPr>
          <p:nvPr>
            <p:ph type="body" sz="quarter" idx="22"/>
          </p:nvPr>
        </p:nvSpPr>
        <p:spPr bwMode="gray">
          <a:xfrm>
            <a:off x="1166776" y="3432866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0" name="Chapter number 6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Chapter title 6"/>
          <p:cNvSpPr>
            <a:spLocks noGrp="1"/>
          </p:cNvSpPr>
          <p:nvPr>
            <p:ph type="body" sz="quarter" idx="24"/>
          </p:nvPr>
        </p:nvSpPr>
        <p:spPr bwMode="gray">
          <a:xfrm>
            <a:off x="1166776" y="3944122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613B8F-B847-4444-80EF-448E14D3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FE01C-5620-43C2-8056-07954747807A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EAD1537-35B2-45C2-9883-36D2505FCB8C}" type="datetime1">
              <a:rPr lang="en-GB" smtClean="0"/>
              <a:t>30/05/2018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3A65D-68C3-4CDB-853B-F0F86349CE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C360A-4EF4-4C83-BEB7-338B64FFB09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4CECC42-3805-4B2D-8FDF-F39B9FDC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5" name="Chapter numb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Chapter title 1"/>
          <p:cNvSpPr>
            <a:spLocks noGrp="1"/>
          </p:cNvSpPr>
          <p:nvPr>
            <p:ph type="body" sz="quarter" idx="14"/>
          </p:nvPr>
        </p:nvSpPr>
        <p:spPr bwMode="gray">
          <a:xfrm>
            <a:off x="1166825" y="1758516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9" name="Chapter number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Chapter title 2"/>
          <p:cNvSpPr>
            <a:spLocks noGrp="1"/>
          </p:cNvSpPr>
          <p:nvPr>
            <p:ph type="body" sz="quarter" idx="16"/>
          </p:nvPr>
        </p:nvSpPr>
        <p:spPr bwMode="gray">
          <a:xfrm>
            <a:off x="1166825" y="2417330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4" name="Chapter numb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Chapter title 3"/>
          <p:cNvSpPr>
            <a:spLocks noGrp="1"/>
          </p:cNvSpPr>
          <p:nvPr>
            <p:ph type="body" sz="quarter" idx="18"/>
          </p:nvPr>
        </p:nvSpPr>
        <p:spPr bwMode="gray">
          <a:xfrm>
            <a:off x="1166825" y="3076145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6" name="Chapter number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Chapter title 4"/>
          <p:cNvSpPr>
            <a:spLocks noGrp="1"/>
          </p:cNvSpPr>
          <p:nvPr>
            <p:ph type="body" sz="quarter" idx="20"/>
          </p:nvPr>
        </p:nvSpPr>
        <p:spPr bwMode="gray">
          <a:xfrm>
            <a:off x="3881289" y="1758516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8" name="Chapter number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Chapter title 5"/>
          <p:cNvSpPr>
            <a:spLocks noGrp="1"/>
          </p:cNvSpPr>
          <p:nvPr>
            <p:ph type="body" sz="quarter" idx="22"/>
          </p:nvPr>
        </p:nvSpPr>
        <p:spPr bwMode="gray">
          <a:xfrm>
            <a:off x="3881289" y="2417330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0" name="Chapter number 6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Chapter title 6"/>
          <p:cNvSpPr>
            <a:spLocks noGrp="1"/>
          </p:cNvSpPr>
          <p:nvPr>
            <p:ph type="body" sz="quarter" idx="24"/>
          </p:nvPr>
        </p:nvSpPr>
        <p:spPr bwMode="gray">
          <a:xfrm>
            <a:off x="3881289" y="3076145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2" name="Chapter numb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3" name="Chapter title 7"/>
          <p:cNvSpPr>
            <a:spLocks noGrp="1"/>
          </p:cNvSpPr>
          <p:nvPr>
            <p:ph type="body" sz="quarter" idx="26"/>
          </p:nvPr>
        </p:nvSpPr>
        <p:spPr bwMode="gray">
          <a:xfrm>
            <a:off x="6618760" y="1758516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4" name="Chapter number 8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5" name="Chapter title 8"/>
          <p:cNvSpPr>
            <a:spLocks noGrp="1"/>
          </p:cNvSpPr>
          <p:nvPr>
            <p:ph type="body" sz="quarter" idx="28"/>
          </p:nvPr>
        </p:nvSpPr>
        <p:spPr bwMode="gray">
          <a:xfrm>
            <a:off x="6618760" y="2417330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6" name="Chapter number 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7" name="Chapter title 9"/>
          <p:cNvSpPr>
            <a:spLocks noGrp="1"/>
          </p:cNvSpPr>
          <p:nvPr>
            <p:ph type="body" sz="quarter" idx="30"/>
          </p:nvPr>
        </p:nvSpPr>
        <p:spPr bwMode="gray">
          <a:xfrm>
            <a:off x="6618760" y="3076145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30/05/2018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5DCAB88-E9EF-40A6-8B0B-CA205FA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 bwMode="gray">
          <a:xfrm>
            <a:off x="360000" y="1346400"/>
            <a:ext cx="842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30/05/2018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5DCAB88-E9EF-40A6-8B0B-CA205FA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 bwMode="gray">
          <a:xfrm>
            <a:off x="360000" y="1346400"/>
            <a:ext cx="410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0367362C-585D-4C0E-AEA0-0B23B1E3C959}"/>
              </a:ext>
            </a:extLst>
          </p:cNvPr>
          <p:cNvSpPr>
            <a:spLocks noGrp="1"/>
          </p:cNvSpPr>
          <p:nvPr>
            <p:ph idx="13"/>
          </p:nvPr>
        </p:nvSpPr>
        <p:spPr bwMode="gray">
          <a:xfrm>
            <a:off x="4680000" y="1346400"/>
            <a:ext cx="410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02424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A245A-05E5-4042-B020-232B2173E8A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B1325CF-2528-4C0B-BA28-2231620D6ACB}" type="datetime1">
              <a:rPr lang="en-GB" smtClean="0"/>
              <a:t>30/05/2018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B3FBE-5413-4125-A6B1-3DD84B64F18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D245077-456F-4FDD-962F-19459EF0B37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0A54CE0-040D-4F13-A55D-D0D0FC2B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06A9E46-B37B-46F9-946C-54842C78FE26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60000" y="1346400"/>
            <a:ext cx="266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3" name="Content Placeholder">
            <a:extLst>
              <a:ext uri="{FF2B5EF4-FFF2-40B4-BE49-F238E27FC236}">
                <a16:creationId xmlns:a16="http://schemas.microsoft.com/office/drawing/2014/main" id="{29CF825D-85AB-41B4-B3AF-79286C7668AD}"/>
              </a:ext>
            </a:extLst>
          </p:cNvPr>
          <p:cNvSpPr>
            <a:spLocks noGrp="1"/>
          </p:cNvSpPr>
          <p:nvPr>
            <p:ph idx="19"/>
          </p:nvPr>
        </p:nvSpPr>
        <p:spPr bwMode="gray">
          <a:xfrm>
            <a:off x="3240000" y="1346400"/>
            <a:ext cx="266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07DA9D19-65B4-4D06-B277-749D1FDCA564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6120000" y="1346400"/>
            <a:ext cx="266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A0A54CE0-040D-4F13-A55D-D0D0FC2B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0" y="439200"/>
            <a:ext cx="4104000" cy="40435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0000" y="856702"/>
            <a:ext cx="4104000" cy="356284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100" b="0"/>
            </a:lvl1pPr>
            <a:lvl2pPr marL="0" indent="0" algn="l">
              <a:spcAft>
                <a:spcPts val="40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1100"/>
            </a:lvl2pPr>
            <a:lvl3pPr marL="180000" indent="-180000" algn="l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100"/>
            </a:lvl3pPr>
            <a:lvl4pPr marL="360000" indent="-180000" algn="l">
              <a:spcAft>
                <a:spcPts val="0"/>
              </a:spcAft>
              <a:buSzPct val="100000"/>
              <a:buFont typeface="Arial" panose="020B0604020202020204" pitchFamily="34" charset="0"/>
              <a:buChar char="-"/>
              <a:defRPr sz="1100"/>
            </a:lvl4pPr>
            <a:lvl5pPr marL="540000" indent="-180000" algn="l">
              <a:spcAft>
                <a:spcPts val="0"/>
              </a:spcAft>
              <a:buSzPct val="70000"/>
              <a:buFont typeface="Courier New" panose="02070309020205020404" pitchFamily="49" charset="0"/>
              <a:buChar char="o"/>
              <a:defRPr sz="1100"/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3"/>
            <a:r>
              <a:rPr lang="en-US" noProof="0" dirty="0"/>
              <a:t>Level 2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AFCC6A6-36F7-4D36-A672-208ACABC965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5976" cy="51435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3" name="Date Placeholder - fake">
            <a:extLst>
              <a:ext uri="{FF2B5EF4-FFF2-40B4-BE49-F238E27FC236}">
                <a16:creationId xmlns:a16="http://schemas.microsoft.com/office/drawing/2014/main" id="{838590E8-C00E-405E-99C2-022032EB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30/05/2018</a:t>
            </a:fld>
            <a:endParaRPr lang="nl-NL"/>
          </a:p>
        </p:txBody>
      </p:sp>
      <p:sp>
        <p:nvSpPr>
          <p:cNvPr id="14" name="Slide Number Placeholder - fake">
            <a:extLst>
              <a:ext uri="{FF2B5EF4-FFF2-40B4-BE49-F238E27FC236}">
                <a16:creationId xmlns:a16="http://schemas.microsoft.com/office/drawing/2014/main" id="{4A41B644-35F2-4157-BA66-FE1BD5FD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‹nr.›</a:t>
            </a:fld>
            <a:endParaRPr lang="nl-NL"/>
          </a:p>
        </p:txBody>
      </p:sp>
      <p:sp>
        <p:nvSpPr>
          <p:cNvPr id="15" name="Footer Placeholder - fake">
            <a:extLst>
              <a:ext uri="{FF2B5EF4-FFF2-40B4-BE49-F238E27FC236}">
                <a16:creationId xmlns:a16="http://schemas.microsoft.com/office/drawing/2014/main" id="{A208D740-5084-4B9D-BC93-FC617334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619B4B-80D8-409D-BD91-68852EECE8F1}"/>
              </a:ext>
            </a:extLst>
          </p:cNvPr>
          <p:cNvSpPr/>
          <p:nvPr userDrawn="1"/>
        </p:nvSpPr>
        <p:spPr>
          <a:xfrm>
            <a:off x="4356000" y="0"/>
            <a:ext cx="121892" cy="5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06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ed 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26E5DF-B380-466D-828A-0DCACE408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439200"/>
            <a:ext cx="8424000" cy="181365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GB" noProof="0" dirty="0"/>
              <a:t>Customer and project 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638CA93-AE49-4C94-A18C-757B01B56D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47361" y="212400"/>
            <a:ext cx="1836639" cy="173038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Classification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DD93729-8E26-47A3-A389-22B460E3C8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0362" y="2978565"/>
            <a:ext cx="4104000" cy="1548779"/>
          </a:xfrm>
        </p:spPr>
        <p:txBody>
          <a:bodyPr>
            <a:no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5F17A63-8B27-43C8-8284-C46BF738F2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0000" y="2643766"/>
            <a:ext cx="4104000" cy="1885033"/>
          </a:xfrm>
          <a:solidFill>
            <a:srgbClr val="00B4B9"/>
          </a:solidFill>
        </p:spPr>
        <p:txBody>
          <a:bodyPr lIns="72000" tIns="360000" rIns="72000" bIns="72000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EE60CE5F-49FF-4DD2-A04F-54AF436F32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80000" y="1234912"/>
            <a:ext cx="4104000" cy="1300834"/>
          </a:xfrm>
        </p:spPr>
        <p:txBody>
          <a:bodyPr>
            <a:no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4FD424-E838-4C34-BE6C-4DCBACDD2904}"/>
              </a:ext>
            </a:extLst>
          </p:cNvPr>
          <p:cNvSpPr txBox="1"/>
          <p:nvPr userDrawn="1"/>
        </p:nvSpPr>
        <p:spPr>
          <a:xfrm>
            <a:off x="360305" y="212176"/>
            <a:ext cx="4068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noProof="0" dirty="0">
                <a:solidFill>
                  <a:schemeClr val="tx2"/>
                </a:solidFill>
              </a:rPr>
              <a:t>Project Reference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D00FFC8-FA0F-4AA4-A2C3-590F877DC9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79950" y="900112"/>
            <a:ext cx="4103688" cy="334800"/>
          </a:xfrm>
          <a:blipFill>
            <a:blip r:embed="rId2"/>
            <a:stretch>
              <a:fillRect/>
            </a:stretch>
          </a:blipFill>
        </p:spPr>
        <p:txBody>
          <a:bodyPr tIns="36000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  <a:endParaRPr lang="en-GB" dirty="0"/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8EE434DF-8411-46C7-89BE-0451BAD3A9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0000" y="2643766"/>
            <a:ext cx="4104000" cy="334800"/>
          </a:xfrm>
          <a:blipFill>
            <a:blip r:embed="rId3"/>
            <a:stretch>
              <a:fillRect/>
            </a:stretch>
          </a:blipFill>
        </p:spPr>
        <p:txBody>
          <a:bodyPr vert="horz" lIns="0" tIns="36000" rIns="0" bIns="0" rtlCol="0">
            <a:noAutofit/>
          </a:bodyPr>
          <a:lstStyle>
            <a:lvl1pPr marL="0" indent="0">
              <a:buNone/>
              <a:defRPr lang="en-GB" sz="1200" dirty="0">
                <a:solidFill>
                  <a:schemeClr val="accent5"/>
                </a:solidFill>
              </a:defRPr>
            </a:lvl1pPr>
          </a:lstStyle>
          <a:p>
            <a:pPr marL="180000" lvl="0" indent="-180000"/>
            <a:r>
              <a:rPr lang="nl-NL" dirty="0"/>
              <a:t> </a:t>
            </a:r>
            <a:endParaRPr lang="en-GB" dirty="0"/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37BA599-9FF9-4AFD-B426-5F2F12BDAE6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7476" y="2643766"/>
            <a:ext cx="4103688" cy="334800"/>
          </a:xfrm>
          <a:blipFill>
            <a:blip r:embed="rId4"/>
            <a:stretch>
              <a:fillRect l="3000"/>
            </a:stretch>
          </a:blipFill>
        </p:spPr>
        <p:txBody>
          <a:bodyPr vert="horz" lIns="72000" tIns="0" rIns="72000" bIns="0" rtlCol="0" anchor="ctr" anchorCtr="0">
            <a:noAutofit/>
          </a:bodyPr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lang="en-GB" sz="1200" dirty="0">
                <a:solidFill>
                  <a:schemeClr val="bg1"/>
                </a:solidFill>
              </a:defRPr>
            </a:lvl1pPr>
          </a:lstStyle>
          <a:p>
            <a:pPr marL="180000" lvl="0" indent="-180000"/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EFF2-716E-4626-B083-BE7AEE48C507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60362" y="900000"/>
            <a:ext cx="4104000" cy="163574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100"/>
            </a:lvl1pPr>
          </a:lstStyle>
          <a:p>
            <a:pPr lvl="0"/>
            <a:r>
              <a:rPr lang="en-GB" noProof="0" dirty="0"/>
              <a:t>Insert picture and/or logo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9F286-59D7-4C31-AE69-254DAA297743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50AF4A72-7339-47EE-9462-81AD5D217B71}" type="datetime1">
              <a:rPr lang="en-GB" smtClean="0"/>
              <a:t>30/05/2018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48C9B-BEB9-4A54-828C-6077C3C575E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7158E-A2EE-4FB5-B623-97171C6D2EE2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24051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- fake">
            <a:extLst>
              <a:ext uri="{FF2B5EF4-FFF2-40B4-BE49-F238E27FC236}">
                <a16:creationId xmlns:a16="http://schemas.microsoft.com/office/drawing/2014/main" id="{2C4EE8BC-FED2-49B6-95A5-3CD8F7D3C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143500"/>
            <a:ext cx="36000" cy="3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fld id="{50AF4A72-7339-47EE-9462-81AD5D217B71}" type="datetime1">
              <a:rPr lang="en-GB" smtClean="0"/>
              <a:t>30/05/2018</a:t>
            </a:fld>
            <a:endParaRPr lang="nl-NL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41D1F80-6B15-4134-8B96-5C287556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550400"/>
            <a:ext cx="432000" cy="252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C423A0F-D889-4A17-A529-92184865CDD2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E8533049-DC41-4D57-82CB-0623D867D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1200" y="4550400"/>
            <a:ext cx="6840000" cy="252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3" y="4617830"/>
            <a:ext cx="828000" cy="186450"/>
          </a:xfrm>
          <a:prstGeom prst="rect">
            <a:avLst/>
          </a:prstGeom>
        </p:spPr>
      </p:pic>
      <p:sp>
        <p:nvSpPr>
          <p:cNvPr id="7" name="Text Placeholder">
            <a:extLst>
              <a:ext uri="{FF2B5EF4-FFF2-40B4-BE49-F238E27FC236}">
                <a16:creationId xmlns:a16="http://schemas.microsoft.com/office/drawing/2014/main" id="{B77CD7AD-2F86-4C74-8D97-14BC36E8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347614"/>
            <a:ext cx="8424000" cy="307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0" name="Title Placeholder">
            <a:extLst>
              <a:ext uri="{FF2B5EF4-FFF2-40B4-BE49-F238E27FC236}">
                <a16:creationId xmlns:a16="http://schemas.microsoft.com/office/drawing/2014/main" id="{F79A1D68-C1DF-41C2-AB2B-44A3D0ED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stijl te bewerken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21" r:id="rId2"/>
    <p:sldLayoutId id="2147483837" r:id="rId3"/>
    <p:sldLayoutId id="2147483809" r:id="rId4"/>
    <p:sldLayoutId id="2147483833" r:id="rId5"/>
    <p:sldLayoutId id="2147483844" r:id="rId6"/>
    <p:sldLayoutId id="2147483834" r:id="rId7"/>
    <p:sldLayoutId id="2147483841" r:id="rId8"/>
    <p:sldLayoutId id="2147483843" r:id="rId9"/>
    <p:sldLayoutId id="2147483812" r:id="rId10"/>
    <p:sldLayoutId id="2147483857" r:id="rId11"/>
    <p:sldLayoutId id="2147483858" r:id="rId12"/>
    <p:sldLayoutId id="2147483839" r:id="rId13"/>
    <p:sldLayoutId id="2147483847" r:id="rId14"/>
    <p:sldLayoutId id="2147483848" r:id="rId15"/>
    <p:sldLayoutId id="2147483850" r:id="rId16"/>
    <p:sldLayoutId id="2147483851" r:id="rId17"/>
    <p:sldLayoutId id="2147483856" r:id="rId18"/>
    <p:sldLayoutId id="2147483849" r:id="rId19"/>
    <p:sldLayoutId id="2147483852" r:id="rId20"/>
    <p:sldLayoutId id="2147483855" r:id="rId21"/>
    <p:sldLayoutId id="2147483854" r:id="rId22"/>
    <p:sldLayoutId id="2147483853" r:id="rId23"/>
    <p:sldLayoutId id="2147483859" r:id="rId24"/>
    <p:sldLayoutId id="2147483860" r:id="rId25"/>
    <p:sldLayoutId id="2147483835" r:id="rId2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cap="all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Tx/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Tx/>
        <a:buSzPct val="7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Tx/>
        <a:buSzPct val="7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Tx/>
        <a:buSzPct val="100000"/>
        <a:buFont typeface="Arial" panose="020B0604020202020204" pitchFamily="34" charset="0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EonsuxKyYN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ldebaran.com/2-1/home_nao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doc.aldebaran.com/2-1/software/choregraphe/tutos/index.html" TargetMode="External"/><Relationship Id="rId4" Type="http://schemas.openxmlformats.org/officeDocument/2006/relationships/hyperlink" Target="http://doc.aldebaran.com/2-1/software/choregraphe/index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Altran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NAO Hackathon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June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2018</a:t>
            </a:r>
            <a:endParaRPr lang="nl-NL" dirty="0"/>
          </a:p>
        </p:txBody>
      </p:sp>
      <p:pic>
        <p:nvPicPr>
          <p:cNvPr id="5" name="Picture 2" descr="Afbeeldingsresultaat voor nao">
            <a:extLst>
              <a:ext uri="{FF2B5EF4-FFF2-40B4-BE49-F238E27FC236}">
                <a16:creationId xmlns:a16="http://schemas.microsoft.com/office/drawing/2014/main" id="{1A31FA19-F607-47FE-945A-00F9CD9BDBC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9120" y="436174"/>
            <a:ext cx="1900800" cy="40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65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D0E5F09-A22D-4001-8B4D-4C36A08D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30/05/2018</a:t>
            </a:fld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4563BB-07E6-46AB-A7E5-3CC67834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1EDDFD1-EBFA-4084-8F96-19D9AE42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NAO Intro</a:t>
            </a:r>
            <a:endParaRPr lang="nl-NL" dirty="0"/>
          </a:p>
        </p:txBody>
      </p:sp>
      <p:pic>
        <p:nvPicPr>
          <p:cNvPr id="7" name="Onlinemedia 6" title="NAO | 7 senses for natural interaction">
            <a:hlinkClick r:id="" action="ppaction://media"/>
            <a:extLst>
              <a:ext uri="{FF2B5EF4-FFF2-40B4-BE49-F238E27FC236}">
                <a16:creationId xmlns:a16="http://schemas.microsoft.com/office/drawing/2014/main" id="{5365AD7F-5521-40F8-B077-90E0EF9FF8D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15616" y="814578"/>
            <a:ext cx="691276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7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903FD48-2FCC-4084-8CC1-D3082D7C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9CE4-639B-4B0F-8CC2-8854FC36112E}" type="datetime1">
              <a:rPr lang="en-GB" noProof="0" smtClean="0"/>
              <a:t>30/05/2018</a:t>
            </a:fld>
            <a:endParaRPr lang="en-GB" noProof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C16DECF-1BA3-497C-BB12-3174BF52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Presentation title via &gt;Insert &gt;Header &amp; Footer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3C92951-610C-4800-BE29-54C79D30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27E56DCD-70E1-4B56-8FF6-8EF610501602}" type="slidenum">
              <a:rPr lang="en-GB" noProof="0" smtClean="0"/>
              <a:pPr algn="l"/>
              <a:t>3</a:t>
            </a:fld>
            <a:endParaRPr lang="en-GB" noProof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59B888A-0EA0-41B7-B796-137E4CB3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Hacking tools</a:t>
            </a:r>
            <a:endParaRPr lang="nl-NL" dirty="0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E99CA295-0F81-45A1-9ABE-F1F171362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Tools</a:t>
            </a:r>
            <a:r>
              <a:rPr lang="en-US" dirty="0"/>
              <a:t>\</a:t>
            </a:r>
            <a:r>
              <a:rPr lang="en-US" dirty="0" err="1"/>
              <a:t>Choregraphe</a:t>
            </a:r>
            <a:r>
              <a:rPr lang="en-US" dirty="0"/>
              <a:t> suite</a:t>
            </a:r>
          </a:p>
          <a:p>
            <a:r>
              <a:rPr lang="en-US" dirty="0"/>
              <a:t>For Linux, Mac and Windows</a:t>
            </a:r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76528DE7-0A31-42D7-A1F5-D7AB500E5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023879"/>
            <a:ext cx="6227367" cy="277852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E99FAA3A-BA6C-46F2-ABD1-C69AD8131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55405"/>
            <a:ext cx="3065512" cy="37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D1DF5A7-0F01-40A8-8FDC-18AE593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30/05/2018</a:t>
            </a:fld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CB444E-898E-4D62-9AF5-D9B1C20F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EBC7698-4A3E-4641-ACF2-F50DABFD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Choregraphe</a:t>
            </a:r>
            <a:br>
              <a:rPr lang="en-US" dirty="0"/>
            </a:br>
            <a:endParaRPr lang="nl-NL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0EF0CB02-5DE0-4BA8-8D82-230280C7D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569" y="659866"/>
            <a:ext cx="4631087" cy="3074988"/>
          </a:xfrm>
          <a:prstGeom prst="rect">
            <a:avLst/>
          </a:prstGeom>
        </p:spPr>
      </p:pic>
      <p:sp>
        <p:nvSpPr>
          <p:cNvPr id="8" name="Tijdelijke aanduiding voor inhoud 9">
            <a:extLst>
              <a:ext uri="{FF2B5EF4-FFF2-40B4-BE49-F238E27FC236}">
                <a16:creationId xmlns:a16="http://schemas.microsoft.com/office/drawing/2014/main" id="{8664AE51-4FCA-4BB7-BDB8-0F9CCF1B4343}"/>
              </a:ext>
            </a:extLst>
          </p:cNvPr>
          <p:cNvSpPr txBox="1">
            <a:spLocks/>
          </p:cNvSpPr>
          <p:nvPr/>
        </p:nvSpPr>
        <p:spPr bwMode="gray">
          <a:xfrm>
            <a:off x="360000" y="1346400"/>
            <a:ext cx="8424000" cy="307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70000"/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Hello World</a:t>
            </a:r>
          </a:p>
          <a:p>
            <a:r>
              <a:rPr lang="en-US" dirty="0"/>
              <a:t>Help </a:t>
            </a:r>
            <a:r>
              <a:rPr lang="en-US" dirty="0">
                <a:sym typeface="Wingdings" panose="05000000000000000000" pitchFamily="2" charset="2"/>
              </a:rPr>
              <a:t> Getting started…  using </a:t>
            </a:r>
            <a:r>
              <a:rPr lang="en-US" dirty="0" err="1">
                <a:sym typeface="Wingdings" panose="05000000000000000000" pitchFamily="2" charset="2"/>
              </a:rPr>
              <a:t>Choregraphe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038AD6-827F-455B-B663-E060536A3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00" y="2031842"/>
            <a:ext cx="4380359" cy="24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9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nao">
            <a:extLst>
              <a:ext uri="{FF2B5EF4-FFF2-40B4-BE49-F238E27FC236}">
                <a16:creationId xmlns:a16="http://schemas.microsoft.com/office/drawing/2014/main" id="{BD950DA1-04FA-4E4E-9414-76F4D46F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36174"/>
            <a:ext cx="1899526" cy="40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563D231-5EDD-4F8B-AB8C-98057858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4D63-1D85-4542-A49A-EFF5365446AB}" type="datetime1">
              <a:rPr lang="en-GB" smtClean="0"/>
              <a:t>30/05/2018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DEC0C7-AC67-4941-98ED-B7CBDF8A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5DFDE68-E69C-48B4-AE6B-8DABC2E9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27E56DCD-70E1-4B56-8FF6-8EF610501602}" type="slidenum">
              <a:rPr lang="nl-NL" smtClean="0"/>
              <a:pPr algn="l"/>
              <a:t>5</a:t>
            </a:fld>
            <a:endParaRPr lang="nl-NL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D1BCA-F098-454F-B960-177DD532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NAO Information</a:t>
            </a:r>
            <a:endParaRPr lang="nl-NL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A55FD92-4AB6-4FB9-9F27-FA17950B8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346400"/>
            <a:ext cx="8424000" cy="30744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NAO Documentation	</a:t>
            </a:r>
            <a:r>
              <a:rPr lang="en-US" sz="1200" dirty="0">
                <a:hlinkClick r:id="rId3"/>
              </a:rPr>
              <a:t>http://doc.aldebaran.com/2-1/home_nao.html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Choregraphe</a:t>
            </a:r>
            <a:r>
              <a:rPr lang="en-US" dirty="0"/>
              <a:t> User Guide	</a:t>
            </a:r>
            <a:r>
              <a:rPr lang="en-US" sz="1200" dirty="0">
                <a:hlinkClick r:id="rId4"/>
              </a:rPr>
              <a:t>http://doc.aldebaran.com/2-1/software/choregraphe/index.html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Choregraphe</a:t>
            </a:r>
            <a:r>
              <a:rPr lang="en-US" dirty="0"/>
              <a:t> Tutorials	</a:t>
            </a:r>
            <a:r>
              <a:rPr lang="en-US" sz="1200" dirty="0">
                <a:hlinkClick r:id="rId5"/>
              </a:rPr>
              <a:t>http://doc.aldebaran.com/2-1/software/choregraphe/tutos/index.html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350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7F3FA36-D97C-4D10-87F6-52EBFD36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30/05/2018</a:t>
            </a:fld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C8AB7F0-0815-45F0-9D0E-64DAAEA3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1B309A8-BB2A-4FB4-A346-E9246431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D2124EE-530A-49D4-AA28-8631EF9FD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dirty="0"/>
              <a:t>NAO Core Team: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24CEE69-07CA-442F-BAA8-B0AE16109200}"/>
              </a:ext>
            </a:extLst>
          </p:cNvPr>
          <p:cNvSpPr/>
          <p:nvPr/>
        </p:nvSpPr>
        <p:spPr>
          <a:xfrm>
            <a:off x="3275856" y="264375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NAO (nao1.nl@altran.com)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Ralf Bus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Hans Roggeveen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Wouters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Richard van Santen</a:t>
            </a:r>
            <a:endParaRPr lang="nl-NL" dirty="0"/>
          </a:p>
        </p:txBody>
      </p:sp>
      <p:pic>
        <p:nvPicPr>
          <p:cNvPr id="9" name="Picture 2" descr="Afbeeldingsresultaat voor nao">
            <a:extLst>
              <a:ext uri="{FF2B5EF4-FFF2-40B4-BE49-F238E27FC236}">
                <a16:creationId xmlns:a16="http://schemas.microsoft.com/office/drawing/2014/main" id="{38F52D4E-EFF8-4427-BD28-92873474A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36174"/>
            <a:ext cx="1899526" cy="40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4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32F8C55-07E8-4253-9744-683DE5B0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4D63-1D85-4542-A49A-EFF5365446AB}" type="datetime1">
              <a:rPr lang="en-GB" smtClean="0"/>
              <a:t>30/05/2018</a:t>
            </a:fld>
            <a:endParaRPr lang="nl-NL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9A8B212-4281-4BF8-907A-FDA52F1A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27E56DCD-70E1-4B56-8FF6-8EF610501602}" type="slidenum">
              <a:rPr lang="nl-NL" smtClean="0"/>
              <a:pPr algn="l"/>
              <a:t>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905FED5-5C68-4BA4-825E-ED615636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35868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</p:tagLst>
</file>

<file path=ppt/theme/theme1.xml><?xml version="1.0" encoding="utf-8"?>
<a:theme xmlns:a="http://schemas.openxmlformats.org/drawingml/2006/main" name="Altran">
  <a:themeElements>
    <a:clrScheme name="Altran PP">
      <a:dk1>
        <a:srgbClr val="464B69"/>
      </a:dk1>
      <a:lt1>
        <a:srgbClr val="FFFFFF"/>
      </a:lt1>
      <a:dk2>
        <a:srgbClr val="007EAF"/>
      </a:dk2>
      <a:lt2>
        <a:srgbClr val="464B69"/>
      </a:lt2>
      <a:accent1>
        <a:srgbClr val="007EAF"/>
      </a:accent1>
      <a:accent2>
        <a:srgbClr val="00B4B9"/>
      </a:accent2>
      <a:accent3>
        <a:srgbClr val="DCDC00"/>
      </a:accent3>
      <a:accent4>
        <a:srgbClr val="5F509B"/>
      </a:accent4>
      <a:accent5>
        <a:srgbClr val="EB5F1E"/>
      </a:accent5>
      <a:accent6>
        <a:srgbClr val="5FC3EB"/>
      </a:accent6>
      <a:hlink>
        <a:srgbClr val="000000"/>
      </a:hlink>
      <a:folHlink>
        <a:srgbClr val="000000"/>
      </a:folHlink>
    </a:clrScheme>
    <a:fontScheme name="Altr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.potx" id="{A7C2247E-3C21-482B-AFFD-3D1631513AFB}" vid="{24DBF2CB-6249-442F-9818-1AA8E45EE67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19E1A6EA81A4789CC2A27D54FE063" ma:contentTypeVersion="2" ma:contentTypeDescription="Create a new document." ma:contentTypeScope="" ma:versionID="6e5cb36ff88c0f99687fc20d43474a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65e38e66d01d06a7f476fcfe73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F64EBE-3065-4A3D-B86E-F21B0406FD6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95D99-3EAE-4F55-A2B4-F38051B8FE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BEF1E5-09DF-46B0-9968-4DC050856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Altran_NL_PPT</Template>
  <TotalTime>33</TotalTime>
  <Words>100</Words>
  <Application>Microsoft Office PowerPoint</Application>
  <PresentationFormat>Diavoorstelling (16:9)</PresentationFormat>
  <Paragraphs>32</Paragraphs>
  <Slides>7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Courier New</vt:lpstr>
      <vt:lpstr>Wingdings</vt:lpstr>
      <vt:lpstr>Altran</vt:lpstr>
      <vt:lpstr>Altran</vt:lpstr>
      <vt:lpstr>NAO Intro</vt:lpstr>
      <vt:lpstr>The Hacking tools</vt:lpstr>
      <vt:lpstr>Choregraphe </vt:lpstr>
      <vt:lpstr>NAO Information</vt:lpstr>
      <vt:lpstr>Questions? NAO Core Team:</vt:lpstr>
      <vt:lpstr>PowerPoint-presentatie</vt:lpstr>
    </vt:vector>
  </TitlesOfParts>
  <Manager/>
  <Company>Benteler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Altran NAO intro</dc:title>
  <dc:subject/>
  <dc:creator>Richard van Santen</dc:creator>
  <cp:keywords>Hackathon 1,2 June 2018</cp:keywords>
  <dc:description>Template by Orange Pepper_x000d_
2017</dc:description>
  <cp:lastModifiedBy>Richard van Santen</cp:lastModifiedBy>
  <cp:revision>3</cp:revision>
  <dcterms:created xsi:type="dcterms:W3CDTF">2018-05-30T09:45:36Z</dcterms:created>
  <dcterms:modified xsi:type="dcterms:W3CDTF">2018-05-30T10:52:16Z</dcterms:modified>
  <cp:category>NAO, Hack, Altran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0x0101001F419E1A6EA81A4789CC2A27D54FE063</vt:lpwstr>
  </property>
</Properties>
</file>