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5" r:id="rId7"/>
    <p:sldId id="270" r:id="rId8"/>
    <p:sldId id="257" r:id="rId9"/>
    <p:sldId id="261" r:id="rId10"/>
    <p:sldId id="265" r:id="rId11"/>
    <p:sldId id="286" r:id="rId12"/>
    <p:sldId id="266" r:id="rId13"/>
    <p:sldId id="263" r:id="rId14"/>
    <p:sldId id="264" r:id="rId15"/>
    <p:sldId id="259" r:id="rId16"/>
    <p:sldId id="284" r:id="rId17"/>
    <p:sldId id="260" r:id="rId18"/>
  </p:sldIdLst>
  <p:sldSz cx="9144000" cy="5143500" type="screen16x9"/>
  <p:notesSz cx="6858000" cy="9144000"/>
  <p:custDataLst>
    <p:tags r:id="rId2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364"/>
    <a:srgbClr val="5F8291"/>
    <a:srgbClr val="5FC3EB"/>
    <a:srgbClr val="E63241"/>
    <a:srgbClr val="464B69"/>
    <a:srgbClr val="FFCD1E"/>
    <a:srgbClr val="00B4B9"/>
    <a:srgbClr val="DCDC00"/>
    <a:srgbClr val="EAEAEA"/>
    <a:srgbClr val="5F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E9296-654A-4A79-8E46-1BA1E55AF4E7}" v="38" dt="2019-08-21T13:32:26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97" autoAdjust="0"/>
  </p:normalViewPr>
  <p:slideViewPr>
    <p:cSldViewPr showGuides="1">
      <p:cViewPr varScale="1">
        <p:scale>
          <a:sx n="55" d="100"/>
          <a:sy n="55" d="100"/>
        </p:scale>
        <p:origin x="72" y="1536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van Santen" userId="98f6a74e82eea06d" providerId="LiveId" clId="{CEFFA0AE-AAEE-40F8-9F5C-977C1E1BB300}"/>
    <pc:docChg chg="undo custSel addSld delSld modSld sldOrd">
      <pc:chgData name="Richard van Santen" userId="98f6a74e82eea06d" providerId="LiveId" clId="{CEFFA0AE-AAEE-40F8-9F5C-977C1E1BB300}" dt="2019-08-21T13:34:52.778" v="1918" actId="20577"/>
      <pc:docMkLst>
        <pc:docMk/>
      </pc:docMkLst>
      <pc:sldChg chg="modSp">
        <pc:chgData name="Richard van Santen" userId="98f6a74e82eea06d" providerId="LiveId" clId="{CEFFA0AE-AAEE-40F8-9F5C-977C1E1BB300}" dt="2019-08-21T11:18:22.611" v="21" actId="6549"/>
        <pc:sldMkLst>
          <pc:docMk/>
          <pc:sldMk cId="989658878" sldId="256"/>
        </pc:sldMkLst>
        <pc:spChg chg="mod">
          <ac:chgData name="Richard van Santen" userId="98f6a74e82eea06d" providerId="LiveId" clId="{CEFFA0AE-AAEE-40F8-9F5C-977C1E1BB300}" dt="2019-08-21T11:18:10.603" v="2" actId="20577"/>
          <ac:spMkLst>
            <pc:docMk/>
            <pc:sldMk cId="989658878" sldId="256"/>
            <ac:spMk id="2" creationId="{00000000-0000-0000-0000-000000000000}"/>
          </ac:spMkLst>
        </pc:spChg>
        <pc:spChg chg="mod">
          <ac:chgData name="Richard van Santen" userId="98f6a74e82eea06d" providerId="LiveId" clId="{CEFFA0AE-AAEE-40F8-9F5C-977C1E1BB300}" dt="2019-08-21T11:18:15.791" v="17" actId="20577"/>
          <ac:spMkLst>
            <pc:docMk/>
            <pc:sldMk cId="989658878" sldId="256"/>
            <ac:spMk id="3" creationId="{00000000-0000-0000-0000-000000000000}"/>
          </ac:spMkLst>
        </pc:spChg>
        <pc:spChg chg="mod">
          <ac:chgData name="Richard van Santen" userId="98f6a74e82eea06d" providerId="LiveId" clId="{CEFFA0AE-AAEE-40F8-9F5C-977C1E1BB300}" dt="2019-08-21T11:18:22.611" v="21" actId="6549"/>
          <ac:spMkLst>
            <pc:docMk/>
            <pc:sldMk cId="989658878" sldId="256"/>
            <ac:spMk id="4" creationId="{00000000-0000-0000-0000-000000000000}"/>
          </ac:spMkLst>
        </pc:spChg>
      </pc:sldChg>
      <pc:sldChg chg="addSp modSp">
        <pc:chgData name="Richard van Santen" userId="98f6a74e82eea06d" providerId="LiveId" clId="{CEFFA0AE-AAEE-40F8-9F5C-977C1E1BB300}" dt="2019-08-21T11:45:20.535" v="1382" actId="20577"/>
        <pc:sldMkLst>
          <pc:docMk/>
          <pc:sldMk cId="928450148" sldId="257"/>
        </pc:sldMkLst>
        <pc:spChg chg="mod">
          <ac:chgData name="Richard van Santen" userId="98f6a74e82eea06d" providerId="LiveId" clId="{CEFFA0AE-AAEE-40F8-9F5C-977C1E1BB300}" dt="2019-08-21T11:45:00.532" v="1345" actId="20577"/>
          <ac:spMkLst>
            <pc:docMk/>
            <pc:sldMk cId="928450148" sldId="257"/>
            <ac:spMk id="11" creationId="{00000000-0000-0000-0000-000000000000}"/>
          </ac:spMkLst>
        </pc:spChg>
        <pc:spChg chg="mod">
          <ac:chgData name="Richard van Santen" userId="98f6a74e82eea06d" providerId="LiveId" clId="{CEFFA0AE-AAEE-40F8-9F5C-977C1E1BB300}" dt="2019-08-21T11:45:05.328" v="1357" actId="20577"/>
          <ac:spMkLst>
            <pc:docMk/>
            <pc:sldMk cId="928450148" sldId="257"/>
            <ac:spMk id="13" creationId="{00000000-0000-0000-0000-000000000000}"/>
          </ac:spMkLst>
        </pc:spChg>
        <pc:spChg chg="add mod">
          <ac:chgData name="Richard van Santen" userId="98f6a74e82eea06d" providerId="LiveId" clId="{CEFFA0AE-AAEE-40F8-9F5C-977C1E1BB300}" dt="2019-08-21T11:45:20.535" v="1382" actId="20577"/>
          <ac:spMkLst>
            <pc:docMk/>
            <pc:sldMk cId="928450148" sldId="257"/>
            <ac:spMk id="14" creationId="{ECB21D2F-7930-4BF2-98F6-812DD35FC197}"/>
          </ac:spMkLst>
        </pc:spChg>
        <pc:spChg chg="add mod">
          <ac:chgData name="Richard van Santen" userId="98f6a74e82eea06d" providerId="LiveId" clId="{CEFFA0AE-AAEE-40F8-9F5C-977C1E1BB300}" dt="2019-08-21T11:44:49.066" v="1326" actId="1076"/>
          <ac:spMkLst>
            <pc:docMk/>
            <pc:sldMk cId="928450148" sldId="257"/>
            <ac:spMk id="15" creationId="{706A72C6-958F-4673-9513-01CB5EFB2460}"/>
          </ac:spMkLst>
        </pc:spChg>
        <pc:spChg chg="mod">
          <ac:chgData name="Richard van Santen" userId="98f6a74e82eea06d" providerId="LiveId" clId="{CEFFA0AE-AAEE-40F8-9F5C-977C1E1BB300}" dt="2019-08-21T11:45:17.606" v="1380" actId="20577"/>
          <ac:spMkLst>
            <pc:docMk/>
            <pc:sldMk cId="928450148" sldId="257"/>
            <ac:spMk id="24" creationId="{00000000-0000-0000-0000-000000000000}"/>
          </ac:spMkLst>
        </pc:spChg>
      </pc:sldChg>
      <pc:sldChg chg="del">
        <pc:chgData name="Richard van Santen" userId="98f6a74e82eea06d" providerId="LiveId" clId="{CEFFA0AE-AAEE-40F8-9F5C-977C1E1BB300}" dt="2019-08-21T11:18:43.936" v="22" actId="2696"/>
        <pc:sldMkLst>
          <pc:docMk/>
          <pc:sldMk cId="2474169922" sldId="258"/>
        </pc:sldMkLst>
      </pc:sldChg>
      <pc:sldChg chg="addSp delSp modSp">
        <pc:chgData name="Richard van Santen" userId="98f6a74e82eea06d" providerId="LiveId" clId="{CEFFA0AE-AAEE-40F8-9F5C-977C1E1BB300}" dt="2019-08-21T11:41:20.966" v="1324" actId="20577"/>
        <pc:sldMkLst>
          <pc:docMk/>
          <pc:sldMk cId="2428344205" sldId="259"/>
        </pc:sldMkLst>
        <pc:spChg chg="add mod">
          <ac:chgData name="Richard van Santen" userId="98f6a74e82eea06d" providerId="LiveId" clId="{CEFFA0AE-AAEE-40F8-9F5C-977C1E1BB300}" dt="2019-08-21T11:40:08.621" v="1221"/>
          <ac:spMkLst>
            <pc:docMk/>
            <pc:sldMk cId="2428344205" sldId="259"/>
            <ac:spMk id="3" creationId="{AC9FD97A-FB6A-4539-9D70-6C0B30DDFE4E}"/>
          </ac:spMkLst>
        </pc:spChg>
        <pc:spChg chg="del mod">
          <ac:chgData name="Richard van Santen" userId="98f6a74e82eea06d" providerId="LiveId" clId="{CEFFA0AE-AAEE-40F8-9F5C-977C1E1BB300}" dt="2019-08-21T11:19:05.183" v="30" actId="478"/>
          <ac:spMkLst>
            <pc:docMk/>
            <pc:sldMk cId="2428344205" sldId="259"/>
            <ac:spMk id="9" creationId="{00000000-0000-0000-0000-000000000000}"/>
          </ac:spMkLst>
        </pc:spChg>
        <pc:graphicFrameChg chg="mod modGraphic">
          <ac:chgData name="Richard van Santen" userId="98f6a74e82eea06d" providerId="LiveId" clId="{CEFFA0AE-AAEE-40F8-9F5C-977C1E1BB300}" dt="2019-08-21T11:41:20.966" v="1324" actId="20577"/>
          <ac:graphicFrameMkLst>
            <pc:docMk/>
            <pc:sldMk cId="2428344205" sldId="259"/>
            <ac:graphicFrameMk id="4" creationId="{9D823C30-EB3B-4398-A7D7-AB29BCEEC70E}"/>
          </ac:graphicFrameMkLst>
        </pc:graphicFrameChg>
      </pc:sldChg>
      <pc:sldChg chg="modSp ord">
        <pc:chgData name="Richard van Santen" userId="98f6a74e82eea06d" providerId="LiveId" clId="{CEFFA0AE-AAEE-40F8-9F5C-977C1E1BB300}" dt="2019-08-21T11:45:48.581" v="1414" actId="20577"/>
        <pc:sldMkLst>
          <pc:docMk/>
          <pc:sldMk cId="2494624934" sldId="261"/>
        </pc:sldMkLst>
        <pc:spChg chg="mod">
          <ac:chgData name="Richard van Santen" userId="98f6a74e82eea06d" providerId="LiveId" clId="{CEFFA0AE-AAEE-40F8-9F5C-977C1E1BB300}" dt="2019-08-21T11:24:34.725" v="859" actId="20577"/>
          <ac:spMkLst>
            <pc:docMk/>
            <pc:sldMk cId="2494624934" sldId="261"/>
            <ac:spMk id="11" creationId="{00000000-0000-0000-0000-000000000000}"/>
          </ac:spMkLst>
        </pc:spChg>
        <pc:spChg chg="mod">
          <ac:chgData name="Richard van Santen" userId="98f6a74e82eea06d" providerId="LiveId" clId="{CEFFA0AE-AAEE-40F8-9F5C-977C1E1BB300}" dt="2019-08-21T11:45:48.581" v="1414" actId="20577"/>
          <ac:spMkLst>
            <pc:docMk/>
            <pc:sldMk cId="2494624934" sldId="261"/>
            <ac:spMk id="12" creationId="{00000000-0000-0000-0000-000000000000}"/>
          </ac:spMkLst>
        </pc:spChg>
      </pc:sldChg>
      <pc:sldChg chg="del">
        <pc:chgData name="Richard van Santen" userId="98f6a74e82eea06d" providerId="LiveId" clId="{CEFFA0AE-AAEE-40F8-9F5C-977C1E1BB300}" dt="2019-08-21T11:18:45.477" v="23" actId="2696"/>
        <pc:sldMkLst>
          <pc:docMk/>
          <pc:sldMk cId="3108401465" sldId="262"/>
        </pc:sldMkLst>
      </pc:sldChg>
      <pc:sldChg chg="modSp">
        <pc:chgData name="Richard van Santen" userId="98f6a74e82eea06d" providerId="LiveId" clId="{CEFFA0AE-AAEE-40F8-9F5C-977C1E1BB300}" dt="2019-08-21T11:45:52.683" v="1416" actId="20577"/>
        <pc:sldMkLst>
          <pc:docMk/>
          <pc:sldMk cId="1386564063" sldId="263"/>
        </pc:sldMkLst>
        <pc:spChg chg="mod">
          <ac:chgData name="Richard van Santen" userId="98f6a74e82eea06d" providerId="LiveId" clId="{CEFFA0AE-AAEE-40F8-9F5C-977C1E1BB300}" dt="2019-08-21T11:45:52.683" v="1416" actId="20577"/>
          <ac:spMkLst>
            <pc:docMk/>
            <pc:sldMk cId="1386564063" sldId="263"/>
            <ac:spMk id="6" creationId="{00000000-0000-0000-0000-000000000000}"/>
          </ac:spMkLst>
        </pc:spChg>
      </pc:sldChg>
      <pc:sldChg chg="modSp">
        <pc:chgData name="Richard van Santen" userId="98f6a74e82eea06d" providerId="LiveId" clId="{CEFFA0AE-AAEE-40F8-9F5C-977C1E1BB300}" dt="2019-08-21T11:45:58.399" v="1418" actId="20577"/>
        <pc:sldMkLst>
          <pc:docMk/>
          <pc:sldMk cId="1102864787" sldId="264"/>
        </pc:sldMkLst>
        <pc:spChg chg="mod">
          <ac:chgData name="Richard van Santen" userId="98f6a74e82eea06d" providerId="LiveId" clId="{CEFFA0AE-AAEE-40F8-9F5C-977C1E1BB300}" dt="2019-08-21T11:18:55.810" v="27" actId="6549"/>
          <ac:spMkLst>
            <pc:docMk/>
            <pc:sldMk cId="1102864787" sldId="264"/>
            <ac:spMk id="5" creationId="{00000000-0000-0000-0000-000000000000}"/>
          </ac:spMkLst>
        </pc:spChg>
        <pc:spChg chg="mod">
          <ac:chgData name="Richard van Santen" userId="98f6a74e82eea06d" providerId="LiveId" clId="{CEFFA0AE-AAEE-40F8-9F5C-977C1E1BB300}" dt="2019-08-21T11:45:58.399" v="1418" actId="20577"/>
          <ac:spMkLst>
            <pc:docMk/>
            <pc:sldMk cId="1102864787" sldId="264"/>
            <ac:spMk id="7" creationId="{00000000-0000-0000-0000-000000000000}"/>
          </ac:spMkLst>
        </pc:spChg>
      </pc:sldChg>
      <pc:sldChg chg="del">
        <pc:chgData name="Richard van Santen" userId="98f6a74e82eea06d" providerId="LiveId" clId="{CEFFA0AE-AAEE-40F8-9F5C-977C1E1BB300}" dt="2019-08-21T11:18:48.376" v="24" actId="2696"/>
        <pc:sldMkLst>
          <pc:docMk/>
          <pc:sldMk cId="1691216292" sldId="265"/>
        </pc:sldMkLst>
      </pc:sldChg>
      <pc:sldChg chg="modSp add">
        <pc:chgData name="Richard van Santen" userId="98f6a74e82eea06d" providerId="LiveId" clId="{CEFFA0AE-AAEE-40F8-9F5C-977C1E1BB300}" dt="2019-08-21T11:31:25.852" v="907" actId="20577"/>
        <pc:sldMkLst>
          <pc:docMk/>
          <pc:sldMk cId="3667109690" sldId="265"/>
        </pc:sldMkLst>
        <pc:spChg chg="mod">
          <ac:chgData name="Richard van Santen" userId="98f6a74e82eea06d" providerId="LiveId" clId="{CEFFA0AE-AAEE-40F8-9F5C-977C1E1BB300}" dt="2019-08-21T11:31:25.852" v="907" actId="20577"/>
          <ac:spMkLst>
            <pc:docMk/>
            <pc:sldMk cId="3667109690" sldId="265"/>
            <ac:spMk id="3" creationId="{AC9FD97A-FB6A-4539-9D70-6C0B30DDFE4E}"/>
          </ac:spMkLst>
        </pc:spChg>
        <pc:spChg chg="mod">
          <ac:chgData name="Richard van Santen" userId="98f6a74e82eea06d" providerId="LiveId" clId="{CEFFA0AE-AAEE-40F8-9F5C-977C1E1BB300}" dt="2019-08-21T11:19:44.484" v="55" actId="20577"/>
          <ac:spMkLst>
            <pc:docMk/>
            <pc:sldMk cId="3667109690" sldId="265"/>
            <ac:spMk id="8" creationId="{00000000-0000-0000-0000-000000000000}"/>
          </ac:spMkLst>
        </pc:spChg>
      </pc:sldChg>
      <pc:sldChg chg="del">
        <pc:chgData name="Richard van Santen" userId="98f6a74e82eea06d" providerId="LiveId" clId="{CEFFA0AE-AAEE-40F8-9F5C-977C1E1BB300}" dt="2019-08-21T11:18:49.894" v="25" actId="2696"/>
        <pc:sldMkLst>
          <pc:docMk/>
          <pc:sldMk cId="1340153281" sldId="266"/>
        </pc:sldMkLst>
      </pc:sldChg>
      <pc:sldChg chg="addSp delSp modSp add ord">
        <pc:chgData name="Richard van Santen" userId="98f6a74e82eea06d" providerId="LiveId" clId="{CEFFA0AE-AAEE-40F8-9F5C-977C1E1BB300}" dt="2019-08-21T11:39:32.346" v="1220" actId="1076"/>
        <pc:sldMkLst>
          <pc:docMk/>
          <pc:sldMk cId="3025264056" sldId="266"/>
        </pc:sldMkLst>
        <pc:spChg chg="add del">
          <ac:chgData name="Richard van Santen" userId="98f6a74e82eea06d" providerId="LiveId" clId="{CEFFA0AE-AAEE-40F8-9F5C-977C1E1BB300}" dt="2019-08-21T11:31:39.781" v="912" actId="478"/>
          <ac:spMkLst>
            <pc:docMk/>
            <pc:sldMk cId="3025264056" sldId="266"/>
            <ac:spMk id="3" creationId="{AC9FD97A-FB6A-4539-9D70-6C0B30DDFE4E}"/>
          </ac:spMkLst>
        </pc:spChg>
        <pc:spChg chg="add mod">
          <ac:chgData name="Richard van Santen" userId="98f6a74e82eea06d" providerId="LiveId" clId="{CEFFA0AE-AAEE-40F8-9F5C-977C1E1BB300}" dt="2019-08-21T11:33:56.064" v="1073"/>
          <ac:spMkLst>
            <pc:docMk/>
            <pc:sldMk cId="3025264056" sldId="266"/>
            <ac:spMk id="7" creationId="{7DB0A02F-2575-4FE0-9DB0-D4615E8F3A87}"/>
          </ac:spMkLst>
        </pc:spChg>
        <pc:spChg chg="mod">
          <ac:chgData name="Richard van Santen" userId="98f6a74e82eea06d" providerId="LiveId" clId="{CEFFA0AE-AAEE-40F8-9F5C-977C1E1BB300}" dt="2019-08-21T11:31:22.384" v="906" actId="20577"/>
          <ac:spMkLst>
            <pc:docMk/>
            <pc:sldMk cId="3025264056" sldId="266"/>
            <ac:spMk id="8" creationId="{00000000-0000-0000-0000-000000000000}"/>
          </ac:spMkLst>
        </pc:spChg>
        <pc:spChg chg="add mod ord">
          <ac:chgData name="Richard van Santen" userId="98f6a74e82eea06d" providerId="LiveId" clId="{CEFFA0AE-AAEE-40F8-9F5C-977C1E1BB300}" dt="2019-08-21T11:39:26.402" v="1219" actId="6549"/>
          <ac:spMkLst>
            <pc:docMk/>
            <pc:sldMk cId="3025264056" sldId="266"/>
            <ac:spMk id="10" creationId="{0296958E-60BF-43ED-8C5B-C2A7816E35C6}"/>
          </ac:spMkLst>
        </pc:spChg>
        <pc:grpChg chg="add del mod">
          <ac:chgData name="Richard van Santen" userId="98f6a74e82eea06d" providerId="LiveId" clId="{CEFFA0AE-AAEE-40F8-9F5C-977C1E1BB300}" dt="2019-08-21T11:36:14.381" v="1179" actId="1076"/>
          <ac:grpSpMkLst>
            <pc:docMk/>
            <pc:sldMk cId="3025264056" sldId="266"/>
            <ac:grpSpMk id="11" creationId="{E72F5824-3989-4210-B3FD-CAB8293493E6}"/>
          </ac:grpSpMkLst>
        </pc:grpChg>
        <pc:picChg chg="add del mod">
          <ac:chgData name="Richard van Santen" userId="98f6a74e82eea06d" providerId="LiveId" clId="{CEFFA0AE-AAEE-40F8-9F5C-977C1E1BB300}" dt="2019-08-21T11:26:03.745" v="864"/>
          <ac:picMkLst>
            <pc:docMk/>
            <pc:sldMk cId="3025264056" sldId="266"/>
            <ac:picMk id="2" creationId="{DE844719-6C53-46AE-9134-8A8BED81CE2E}"/>
          </ac:picMkLst>
        </pc:picChg>
        <pc:picChg chg="add del mod">
          <ac:chgData name="Richard van Santen" userId="98f6a74e82eea06d" providerId="LiveId" clId="{CEFFA0AE-AAEE-40F8-9F5C-977C1E1BB300}" dt="2019-08-21T11:35:28.933" v="1172" actId="478"/>
          <ac:picMkLst>
            <pc:docMk/>
            <pc:sldMk cId="3025264056" sldId="266"/>
            <ac:picMk id="4" creationId="{42507241-8B92-4B7F-A49F-F2DC514DCFD6}"/>
          </ac:picMkLst>
        </pc:picChg>
        <pc:picChg chg="add mod">
          <ac:chgData name="Richard van Santen" userId="98f6a74e82eea06d" providerId="LiveId" clId="{CEFFA0AE-AAEE-40F8-9F5C-977C1E1BB300}" dt="2019-08-21T11:35:24.869" v="1171" actId="1076"/>
          <ac:picMkLst>
            <pc:docMk/>
            <pc:sldMk cId="3025264056" sldId="266"/>
            <ac:picMk id="5" creationId="{96D969E4-42F5-404D-B5FC-48254C9C239D}"/>
          </ac:picMkLst>
        </pc:picChg>
        <pc:picChg chg="add mod ord">
          <ac:chgData name="Richard van Santen" userId="98f6a74e82eea06d" providerId="LiveId" clId="{CEFFA0AE-AAEE-40F8-9F5C-977C1E1BB300}" dt="2019-08-21T11:39:22.276" v="1218" actId="167"/>
          <ac:picMkLst>
            <pc:docMk/>
            <pc:sldMk cId="3025264056" sldId="266"/>
            <ac:picMk id="6" creationId="{41BEA3F1-8FC7-4AF3-91A8-113C5EB8A111}"/>
          </ac:picMkLst>
        </pc:picChg>
        <pc:picChg chg="add mod modCrop">
          <ac:chgData name="Richard van Santen" userId="98f6a74e82eea06d" providerId="LiveId" clId="{CEFFA0AE-AAEE-40F8-9F5C-977C1E1BB300}" dt="2019-08-21T11:36:02.649" v="1176" actId="732"/>
          <ac:picMkLst>
            <pc:docMk/>
            <pc:sldMk cId="3025264056" sldId="266"/>
            <ac:picMk id="9" creationId="{CC40B0CB-2714-4991-A33D-F4718433782F}"/>
          </ac:picMkLst>
        </pc:picChg>
        <pc:picChg chg="add del mod modCrop">
          <ac:chgData name="Richard van Santen" userId="98f6a74e82eea06d" providerId="LiveId" clId="{CEFFA0AE-AAEE-40F8-9F5C-977C1E1BB300}" dt="2019-08-21T11:38:25.824" v="1185" actId="478"/>
          <ac:picMkLst>
            <pc:docMk/>
            <pc:sldMk cId="3025264056" sldId="266"/>
            <ac:picMk id="12" creationId="{0BCF8CFC-D240-4843-AA8B-B6F9BB9DB76E}"/>
          </ac:picMkLst>
        </pc:picChg>
        <pc:picChg chg="add mod ord modCrop">
          <ac:chgData name="Richard van Santen" userId="98f6a74e82eea06d" providerId="LiveId" clId="{CEFFA0AE-AAEE-40F8-9F5C-977C1E1BB300}" dt="2019-08-21T11:39:32.346" v="1220" actId="1076"/>
          <ac:picMkLst>
            <pc:docMk/>
            <pc:sldMk cId="3025264056" sldId="266"/>
            <ac:picMk id="13" creationId="{8DCC913E-345F-40E8-969B-5AE3BB88E26B}"/>
          </ac:picMkLst>
        </pc:picChg>
      </pc:sldChg>
      <pc:sldChg chg="del">
        <pc:chgData name="Richard van Santen" userId="98f6a74e82eea06d" providerId="LiveId" clId="{CEFFA0AE-AAEE-40F8-9F5C-977C1E1BB300}" dt="2019-08-21T11:18:51.360" v="26" actId="2696"/>
        <pc:sldMkLst>
          <pc:docMk/>
          <pc:sldMk cId="1877573081" sldId="267"/>
        </pc:sldMkLst>
      </pc:sldChg>
      <pc:sldChg chg="modSp add ord">
        <pc:chgData name="Richard van Santen" userId="98f6a74e82eea06d" providerId="LiveId" clId="{CEFFA0AE-AAEE-40F8-9F5C-977C1E1BB300}" dt="2019-08-21T11:28:42.180" v="882"/>
        <pc:sldMkLst>
          <pc:docMk/>
          <pc:sldMk cId="1042731109" sldId="270"/>
        </pc:sldMkLst>
        <pc:spChg chg="mod">
          <ac:chgData name="Richard van Santen" userId="98f6a74e82eea06d" providerId="LiveId" clId="{CEFFA0AE-AAEE-40F8-9F5C-977C1E1BB300}" dt="2019-08-21T11:28:33.981" v="881" actId="20577"/>
          <ac:spMkLst>
            <pc:docMk/>
            <pc:sldMk cId="1042731109" sldId="270"/>
            <ac:spMk id="3" creationId="{00000000-0000-0000-0000-000000000000}"/>
          </ac:spMkLst>
        </pc:spChg>
      </pc:sldChg>
      <pc:sldChg chg="modSp add ord">
        <pc:chgData name="Richard van Santen" userId="98f6a74e82eea06d" providerId="LiveId" clId="{CEFFA0AE-AAEE-40F8-9F5C-977C1E1BB300}" dt="2019-08-21T11:45:42.728" v="1412" actId="20577"/>
        <pc:sldMkLst>
          <pc:docMk/>
          <pc:sldMk cId="4137854701" sldId="271"/>
        </pc:sldMkLst>
        <pc:spChg chg="mod">
          <ac:chgData name="Richard van Santen" userId="98f6a74e82eea06d" providerId="LiveId" clId="{CEFFA0AE-AAEE-40F8-9F5C-977C1E1BB300}" dt="2019-08-21T11:45:42.728" v="1412" actId="20577"/>
          <ac:spMkLst>
            <pc:docMk/>
            <pc:sldMk cId="4137854701" sldId="271"/>
            <ac:spMk id="11" creationId="{00000000-0000-0000-0000-000000000000}"/>
          </ac:spMkLst>
        </pc:spChg>
      </pc:sldChg>
      <pc:sldChg chg="add">
        <pc:chgData name="Richard van Santen" userId="98f6a74e82eea06d" providerId="LiveId" clId="{CEFFA0AE-AAEE-40F8-9F5C-977C1E1BB300}" dt="2019-08-21T11:47:13.018" v="1419"/>
        <pc:sldMkLst>
          <pc:docMk/>
          <pc:sldMk cId="3414697387" sldId="284"/>
        </pc:sldMkLst>
      </pc:sldChg>
      <pc:sldChg chg="modSp add ord">
        <pc:chgData name="Richard van Santen" userId="98f6a74e82eea06d" providerId="LiveId" clId="{CEFFA0AE-AAEE-40F8-9F5C-977C1E1BB300}" dt="2019-08-21T12:33:07.303" v="1640" actId="6549"/>
        <pc:sldMkLst>
          <pc:docMk/>
          <pc:sldMk cId="1837360476" sldId="285"/>
        </pc:sldMkLst>
        <pc:spChg chg="mod">
          <ac:chgData name="Richard van Santen" userId="98f6a74e82eea06d" providerId="LiveId" clId="{CEFFA0AE-AAEE-40F8-9F5C-977C1E1BB300}" dt="2019-08-21T12:33:07.303" v="1640" actId="6549"/>
          <ac:spMkLst>
            <pc:docMk/>
            <pc:sldMk cId="1837360476" sldId="285"/>
            <ac:spMk id="3" creationId="{AC9FD97A-FB6A-4539-9D70-6C0B30DDFE4E}"/>
          </ac:spMkLst>
        </pc:spChg>
      </pc:sldChg>
      <pc:sldChg chg="addSp modSp add">
        <pc:chgData name="Richard van Santen" userId="98f6a74e82eea06d" providerId="LiveId" clId="{CEFFA0AE-AAEE-40F8-9F5C-977C1E1BB300}" dt="2019-08-21T13:34:52.778" v="1918" actId="20577"/>
        <pc:sldMkLst>
          <pc:docMk/>
          <pc:sldMk cId="2274881802" sldId="286"/>
        </pc:sldMkLst>
        <pc:spChg chg="mod">
          <ac:chgData name="Richard van Santen" userId="98f6a74e82eea06d" providerId="LiveId" clId="{CEFFA0AE-AAEE-40F8-9F5C-977C1E1BB300}" dt="2019-08-21T13:32:18.773" v="1653" actId="20577"/>
          <ac:spMkLst>
            <pc:docMk/>
            <pc:sldMk cId="2274881802" sldId="286"/>
            <ac:spMk id="5" creationId="{98D4C687-0C84-4FD5-B907-7230B9E278E7}"/>
          </ac:spMkLst>
        </pc:spChg>
        <pc:spChg chg="mod">
          <ac:chgData name="Richard van Santen" userId="98f6a74e82eea06d" providerId="LiveId" clId="{CEFFA0AE-AAEE-40F8-9F5C-977C1E1BB300}" dt="2019-08-21T13:34:52.778" v="1918" actId="20577"/>
          <ac:spMkLst>
            <pc:docMk/>
            <pc:sldMk cId="2274881802" sldId="286"/>
            <ac:spMk id="6" creationId="{74BB41BE-769F-4445-B15B-D5CCFA2D6E20}"/>
          </ac:spMkLst>
        </pc:spChg>
        <pc:picChg chg="add mod">
          <ac:chgData name="Richard van Santen" userId="98f6a74e82eea06d" providerId="LiveId" clId="{CEFFA0AE-AAEE-40F8-9F5C-977C1E1BB300}" dt="2019-08-21T13:32:45.706" v="1681" actId="1076"/>
          <ac:picMkLst>
            <pc:docMk/>
            <pc:sldMk cId="2274881802" sldId="286"/>
            <ac:picMk id="7" creationId="{C2FCA33E-FC14-4400-95B6-BD99C6DDE45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21/08/2019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ltrandotcom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www.facebook.com/AltranNetherlands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-beta/3124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twitter.com/Altran_NL" TargetMode="External"/><Relationship Id="rId9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336F4D63-1D85-4542-A49A-EFF5365446AB}" type="datetime1">
              <a:rPr lang="en-GB" smtClean="0"/>
              <a:t>21/08/2019</a:t>
            </a:fld>
            <a:endParaRPr lang="nl-NL"/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962975BC-7906-4BCF-8459-AC1FF5707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nl-NL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C078439-02DB-46B3-8099-019138D2FA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2458993"/>
            <a:ext cx="8424000" cy="720000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 or presenter’s name</a:t>
            </a:r>
            <a:endParaRPr lang="nl-NL" dirty="0"/>
          </a:p>
        </p:txBody>
      </p:sp>
      <p:sp>
        <p:nvSpPr>
          <p:cNvPr id="9" name="Date and presenter's name">
            <a:extLst>
              <a:ext uri="{FF2B5EF4-FFF2-40B4-BE49-F238E27FC236}">
                <a16:creationId xmlns:a16="http://schemas.microsoft.com/office/drawing/2014/main" id="{FF750FAC-6B05-4E59-B494-6605E83CB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3179763"/>
            <a:ext cx="8424000" cy="364095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12627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background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4000" cy="257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rIns="360000" bIns="0" anchor="t" anchorCtr="0"/>
          <a:lstStyle>
            <a:lvl1pPr marL="0" indent="0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6C59-6329-4729-81D7-7B7CAF5D550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5CB7145-8DED-4A23-B969-B88A16B7405D}" type="datetime1">
              <a:rPr lang="en-GB" smtClean="0"/>
              <a:t>21/08/2019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9C494-EF43-478C-A64C-DC1C6BF8EC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546D-86EC-4402-86F8-45987181D8D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8" name="Text Placeholder"/>
          <p:cNvSpPr>
            <a:spLocks noGrp="1"/>
          </p:cNvSpPr>
          <p:nvPr>
            <p:ph type="body" sz="quarter" idx="20"/>
          </p:nvPr>
        </p:nvSpPr>
        <p:spPr bwMode="gray">
          <a:xfrm>
            <a:off x="358775" y="2823778"/>
            <a:ext cx="8426450" cy="158471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000"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21/08/2019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7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21/08/2019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546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74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03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45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75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light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474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old">
    <p:bg>
      <p:bgPr>
        <a:solidFill>
          <a:srgbClr val="FFC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93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E14956E3-4343-41A0-8257-98755878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BECA9CE4-639B-4B0F-8CC2-8854FC36112E}" type="datetime1">
              <a:rPr lang="en-GB" noProof="0" smtClean="0"/>
              <a:t>21/08/2019</a:t>
            </a:fld>
            <a:endParaRPr lang="en-GB" noProof="0"/>
          </a:p>
        </p:txBody>
      </p:sp>
      <p:sp>
        <p:nvSpPr>
          <p:cNvPr id="15" name="Slide Number Placeholder - fake">
            <a:extLst>
              <a:ext uri="{FF2B5EF4-FFF2-40B4-BE49-F238E27FC236}">
                <a16:creationId xmlns:a16="http://schemas.microsoft.com/office/drawing/2014/main" id="{843AA053-466C-4613-B44B-BCC4349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en-GB" noProof="0" smtClean="0"/>
              <a:pPr algn="l"/>
              <a:t>‹nr.›</a:t>
            </a:fld>
            <a:endParaRPr lang="en-GB" noProof="0"/>
          </a:p>
        </p:txBody>
      </p:sp>
      <p:sp>
        <p:nvSpPr>
          <p:cNvPr id="16" name="Footer Placeholder - fake">
            <a:extLst>
              <a:ext uri="{FF2B5EF4-FFF2-40B4-BE49-F238E27FC236}">
                <a16:creationId xmlns:a16="http://schemas.microsoft.com/office/drawing/2014/main" id="{289CB608-3628-4E24-9204-687A3D98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Presentation title via &gt;Insert &gt;Header &amp; Footer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11A1BC33-CE0A-4D54-8F58-519CAC10B4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25704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picture or select title slide from the ‘Altran elements’ presentation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90F139A7-569B-45CA-9D1C-D910A21739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2972597"/>
            <a:ext cx="8424000" cy="465744"/>
          </a:xfrm>
        </p:spPr>
        <p:txBody>
          <a:bodyPr anchor="t" anchorCtr="0">
            <a:noAutofit/>
          </a:bodyPr>
          <a:lstStyle>
            <a:lvl1pPr algn="ctr">
              <a:lnSpc>
                <a:spcPct val="950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3D8CEFF-C231-4A41-80F5-8BDCEF539E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438341"/>
            <a:ext cx="8424000" cy="43721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0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 or presenter’s name</a:t>
            </a:r>
          </a:p>
        </p:txBody>
      </p:sp>
      <p:sp>
        <p:nvSpPr>
          <p:cNvPr id="13" name="Date and presenter's name">
            <a:extLst>
              <a:ext uri="{FF2B5EF4-FFF2-40B4-BE49-F238E27FC236}">
                <a16:creationId xmlns:a16="http://schemas.microsoft.com/office/drawing/2014/main" id="{F14D99D9-8774-44E4-9398-6844D47BCD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75554"/>
            <a:ext cx="8424000" cy="2920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y">
    <p:bg>
      <p:bgPr>
        <a:solidFill>
          <a:srgbClr val="5F82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435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red">
    <p:bg>
      <p:bgPr>
        <a:solidFill>
          <a:srgbClr val="E63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156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dark grey">
    <p:bg>
      <p:bgPr>
        <a:solidFill>
          <a:srgbClr val="464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89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ink">
    <p:bg>
      <p:bgPr>
        <a:solidFill>
          <a:srgbClr val="E12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41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2AFC-18F3-4A39-9B88-F9919642E2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39738"/>
            <a:ext cx="8424000" cy="29527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0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Contact</a:t>
            </a:r>
          </a:p>
        </p:txBody>
      </p:sp>
      <p:sp>
        <p:nvSpPr>
          <p:cNvPr id="8" name="Date Placeholder - fake">
            <a:extLst>
              <a:ext uri="{FF2B5EF4-FFF2-40B4-BE49-F238E27FC236}">
                <a16:creationId xmlns:a16="http://schemas.microsoft.com/office/drawing/2014/main" id="{613808C4-FCD0-4FCC-B257-3AF5CAAB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98D9CB8-AD1F-489B-903D-41E5964C931A}" type="datetime1">
              <a:rPr lang="en-GB" smtClean="0"/>
              <a:pPr/>
              <a:t>21/08/2019</a:t>
            </a:fld>
            <a:endParaRPr lang="nl-NL"/>
          </a:p>
        </p:txBody>
      </p:sp>
      <p:sp>
        <p:nvSpPr>
          <p:cNvPr id="9" name="Slide Number Placeholder - fake">
            <a:extLst>
              <a:ext uri="{FF2B5EF4-FFF2-40B4-BE49-F238E27FC236}">
                <a16:creationId xmlns:a16="http://schemas.microsoft.com/office/drawing/2014/main" id="{663CE303-9B4C-4369-ADD2-ADA3B28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accent2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928C9D01-D8AE-4D05-8B26-F5E6D132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accent2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99CB6-1F67-4589-8AD8-CE88AC5C103C}"/>
              </a:ext>
            </a:extLst>
          </p:cNvPr>
          <p:cNvSpPr/>
          <p:nvPr userDrawn="1"/>
        </p:nvSpPr>
        <p:spPr>
          <a:xfrm>
            <a:off x="0" y="4316400"/>
            <a:ext cx="9144000" cy="8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図プレースホルダー 5">
            <a:hlinkClick r:id="rId2"/>
            <a:extLst>
              <a:ext uri="{FF2B5EF4-FFF2-40B4-BE49-F238E27FC236}">
                <a16:creationId xmlns:a16="http://schemas.microsoft.com/office/drawing/2014/main" id="{37381402-6F54-409E-8436-2F841478FB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751" y="4514400"/>
            <a:ext cx="432037" cy="432000"/>
          </a:xfrm>
          <a:prstGeom prst="rect">
            <a:avLst/>
          </a:prstGeom>
        </p:spPr>
      </p:pic>
      <p:pic>
        <p:nvPicPr>
          <p:cNvPr id="15" name="図プレースホルダー 6">
            <a:hlinkClick r:id="rId4"/>
            <a:extLst>
              <a:ext uri="{FF2B5EF4-FFF2-40B4-BE49-F238E27FC236}">
                <a16:creationId xmlns:a16="http://schemas.microsoft.com/office/drawing/2014/main" id="{00B4280C-D19E-4967-98C4-CAD99C7F1A0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2339" y="4514400"/>
            <a:ext cx="432037" cy="432000"/>
          </a:xfrm>
          <a:prstGeom prst="rect">
            <a:avLst/>
          </a:prstGeom>
        </p:spPr>
      </p:pic>
      <p:pic>
        <p:nvPicPr>
          <p:cNvPr id="16" name="Picture 2" descr="https://idpro.org/wp-content/uploads/2017/06/linkedin.png">
            <a:hlinkClick r:id="rId6"/>
            <a:extLst>
              <a:ext uri="{FF2B5EF4-FFF2-40B4-BE49-F238E27FC236}">
                <a16:creationId xmlns:a16="http://schemas.microsoft.com/office/drawing/2014/main" id="{C8901626-EDB9-4A9A-BF35-29C2258B3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4" y="451440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5E9D79A-3A04-47BB-A281-D75F839C4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023250"/>
            <a:ext cx="5723805" cy="30239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 dirty="0"/>
              <a:t>Enter your contact data here: address, phone, e-mail etc.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3F8CB07-CB2D-4BDE-9815-37A948A137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64188" y="1371472"/>
            <a:ext cx="2340000" cy="23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your personal photo here</a:t>
            </a:r>
          </a:p>
        </p:txBody>
      </p:sp>
      <p:pic>
        <p:nvPicPr>
          <p:cNvPr id="13" name="Picture 12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64" y="4514400"/>
            <a:ext cx="6392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336F4D63-1D85-4542-A49A-EFF5365446AB}" type="datetime1">
              <a:rPr lang="en-GB" smtClean="0"/>
              <a:t>21/08/2019</a:t>
            </a:fld>
            <a:endParaRPr lang="nl-NL"/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962975BC-7906-4BCF-8459-AC1FF5707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[THANK YOU for your attention!]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700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- fake">
            <a:extLst>
              <a:ext uri="{FF2B5EF4-FFF2-40B4-BE49-F238E27FC236}">
                <a16:creationId xmlns:a16="http://schemas.microsoft.com/office/drawing/2014/main" id="{D59A722C-3951-4559-8258-7D2B1B47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1763D742-8EFC-4477-B559-B42C77649E77}" type="datetime1">
              <a:rPr lang="en-GB" smtClean="0"/>
              <a:t>21/08/2019</a:t>
            </a:fld>
            <a:endParaRPr lang="nl-NL"/>
          </a:p>
        </p:txBody>
      </p:sp>
      <p:sp>
        <p:nvSpPr>
          <p:cNvPr id="10" name="Slide Number Placeholder - fake">
            <a:extLst>
              <a:ext uri="{FF2B5EF4-FFF2-40B4-BE49-F238E27FC236}">
                <a16:creationId xmlns:a16="http://schemas.microsoft.com/office/drawing/2014/main" id="{CAE1BA88-BE51-4B25-8AF6-5F335367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CB9FC1C1-7C5A-4417-86AA-6F3A00D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015201"/>
            <a:ext cx="3672000" cy="363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15201"/>
            <a:ext cx="3672000" cy="363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82B6D8-264B-4084-A409-5F7CDE33784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63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2573D-A966-428E-B58C-BB40F40BDFA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1D3316A-463B-458F-BEF1-8121E4E573F6}" type="datetime1">
              <a:rPr lang="en-GB" smtClean="0"/>
              <a:t>21/08/2019</a:t>
            </a:fld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42791-6A86-4925-B4B4-C63A0B3EA60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6E56-3F36-4F1D-A587-74D05F056EC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776" y="1387838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776" y="1899095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776" y="241035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3"/>
          <p:cNvSpPr>
            <a:spLocks noGrp="1"/>
          </p:cNvSpPr>
          <p:nvPr>
            <p:ph type="body" sz="quarter" idx="20"/>
          </p:nvPr>
        </p:nvSpPr>
        <p:spPr bwMode="gray">
          <a:xfrm>
            <a:off x="1166776" y="2921609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1166776" y="3432866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1166776" y="394412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13B8F-B847-4444-80EF-448E14D3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FE01C-5620-43C2-8056-07954747807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EAD1537-35B2-45C2-9883-36D2505FCB8C}" type="datetime1">
              <a:rPr lang="en-GB" smtClean="0"/>
              <a:t>21/08/2019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3A65D-68C3-4CDB-853B-F0F86349CE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360A-4EF4-4C83-BEB7-338B64FFB09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4CECC42-3805-4B2D-8FDF-F39B9FD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825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825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825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4"/>
          <p:cNvSpPr>
            <a:spLocks noGrp="1"/>
          </p:cNvSpPr>
          <p:nvPr>
            <p:ph type="body" sz="quarter" idx="20"/>
          </p:nvPr>
        </p:nvSpPr>
        <p:spPr bwMode="gray">
          <a:xfrm>
            <a:off x="3881289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3881289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3881289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hapter numb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Chapter title 7"/>
          <p:cNvSpPr>
            <a:spLocks noGrp="1"/>
          </p:cNvSpPr>
          <p:nvPr>
            <p:ph type="body" sz="quarter" idx="26"/>
          </p:nvPr>
        </p:nvSpPr>
        <p:spPr bwMode="gray">
          <a:xfrm>
            <a:off x="6618760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Chapter numb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Chapter title 8"/>
          <p:cNvSpPr>
            <a:spLocks noGrp="1"/>
          </p:cNvSpPr>
          <p:nvPr>
            <p:ph type="body" sz="quarter" idx="28"/>
          </p:nvPr>
        </p:nvSpPr>
        <p:spPr bwMode="gray">
          <a:xfrm>
            <a:off x="6618760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Chapter number 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Chapter title 9"/>
          <p:cNvSpPr>
            <a:spLocks noGrp="1"/>
          </p:cNvSpPr>
          <p:nvPr>
            <p:ph type="body" sz="quarter" idx="30"/>
          </p:nvPr>
        </p:nvSpPr>
        <p:spPr bwMode="gray">
          <a:xfrm>
            <a:off x="6618760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21/08/2019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842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21/08/2019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0367362C-585D-4C0E-AEA0-0B23B1E3C95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468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42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245A-05E5-4042-B020-232B2173E8A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1325CF-2528-4C0B-BA28-2231620D6ACB}" type="datetime1">
              <a:rPr lang="en-GB" smtClean="0"/>
              <a:t>21/08/2019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3FBE-5413-4125-A6B1-3DD84B64F18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245077-456F-4FDD-962F-19459EF0B3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06A9E46-B37B-46F9-946C-54842C78FE26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">
            <a:extLst>
              <a:ext uri="{FF2B5EF4-FFF2-40B4-BE49-F238E27FC236}">
                <a16:creationId xmlns:a16="http://schemas.microsoft.com/office/drawing/2014/main" id="{29CF825D-85AB-41B4-B3AF-79286C7668AD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324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07DA9D19-65B4-4D06-B277-749D1FDCA564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12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0" y="439200"/>
            <a:ext cx="4104000" cy="40435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0" y="856702"/>
            <a:ext cx="4104000" cy="356284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100" b="0"/>
            </a:lvl1pPr>
            <a:lvl2pPr marL="0" indent="0" algn="l">
              <a:spcAft>
                <a:spcPts val="40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1100"/>
            </a:lvl2pPr>
            <a:lvl3pPr marL="18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100"/>
            </a:lvl3pPr>
            <a:lvl4pPr marL="36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100"/>
            </a:lvl4pPr>
            <a:lvl5pPr marL="540000" indent="-180000" algn="l">
              <a:spcAft>
                <a:spcPts val="0"/>
              </a:spcAft>
              <a:buSzPct val="70000"/>
              <a:buFont typeface="Courier New" panose="02070309020205020404" pitchFamily="49" charset="0"/>
              <a:buChar char="o"/>
              <a:defRPr sz="1100"/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3"/>
            <a:r>
              <a:rPr lang="en-US" noProof="0" dirty="0"/>
              <a:t>Level 2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FCC6A6-36F7-4D36-A672-208ACABC965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5976" cy="51435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Date Placeholder - fake">
            <a:extLst>
              <a:ext uri="{FF2B5EF4-FFF2-40B4-BE49-F238E27FC236}">
                <a16:creationId xmlns:a16="http://schemas.microsoft.com/office/drawing/2014/main" id="{838590E8-C00E-405E-99C2-022032E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21/08/2019</a:t>
            </a:fld>
            <a:endParaRPr lang="nl-NL"/>
          </a:p>
        </p:txBody>
      </p:sp>
      <p:sp>
        <p:nvSpPr>
          <p:cNvPr id="14" name="Slide Number Placeholder - fake">
            <a:extLst>
              <a:ext uri="{FF2B5EF4-FFF2-40B4-BE49-F238E27FC236}">
                <a16:creationId xmlns:a16="http://schemas.microsoft.com/office/drawing/2014/main" id="{4A41B644-35F2-4157-BA66-FE1BD5FD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5" name="Footer Placeholder - fake">
            <a:extLst>
              <a:ext uri="{FF2B5EF4-FFF2-40B4-BE49-F238E27FC236}">
                <a16:creationId xmlns:a16="http://schemas.microsoft.com/office/drawing/2014/main" id="{A208D740-5084-4B9D-BC93-FC617334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19B4B-80D8-409D-BD91-68852EECE8F1}"/>
              </a:ext>
            </a:extLst>
          </p:cNvPr>
          <p:cNvSpPr/>
          <p:nvPr userDrawn="1"/>
        </p:nvSpPr>
        <p:spPr>
          <a:xfrm>
            <a:off x="4356000" y="0"/>
            <a:ext cx="121892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06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6E5DF-B380-466D-828A-0DCACE408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439200"/>
            <a:ext cx="8424000" cy="181365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GB" noProof="0" dirty="0"/>
              <a:t>Customer and project 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638CA93-AE49-4C94-A18C-757B01B56D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361" y="212400"/>
            <a:ext cx="1836639" cy="173038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Classification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DD93729-8E26-47A3-A389-22B460E3C8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0362" y="2978565"/>
            <a:ext cx="4104000" cy="1548779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5F17A63-8B27-43C8-8284-C46BF738F2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0000" y="2643766"/>
            <a:ext cx="4104000" cy="1885033"/>
          </a:xfrm>
          <a:solidFill>
            <a:srgbClr val="00B4B9"/>
          </a:solidFill>
        </p:spPr>
        <p:txBody>
          <a:bodyPr lIns="72000" tIns="360000" rIns="72000" bIns="7200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EE60CE5F-49FF-4DD2-A04F-54AF436F32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80000" y="1234912"/>
            <a:ext cx="4104000" cy="1300834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FD424-E838-4C34-BE6C-4DCBACDD2904}"/>
              </a:ext>
            </a:extLst>
          </p:cNvPr>
          <p:cNvSpPr txBox="1"/>
          <p:nvPr userDrawn="1"/>
        </p:nvSpPr>
        <p:spPr>
          <a:xfrm>
            <a:off x="360305" y="212176"/>
            <a:ext cx="4068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tx2"/>
                </a:solidFill>
              </a:rPr>
              <a:t>Project Reference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D00FFC8-FA0F-4AA4-A2C3-590F877DC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79950" y="900112"/>
            <a:ext cx="4103688" cy="334800"/>
          </a:xfrm>
          <a:blipFill>
            <a:blip r:embed="rId2"/>
            <a:stretch>
              <a:fillRect/>
            </a:stretch>
          </a:blipFill>
        </p:spPr>
        <p:txBody>
          <a:bodyPr tIns="36000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  <a:endParaRPr lang="en-GB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8EE434DF-8411-46C7-89BE-0451BAD3A9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2643766"/>
            <a:ext cx="4104000" cy="334800"/>
          </a:xfrm>
          <a:blipFill>
            <a:blip r:embed="rId3"/>
            <a:stretch>
              <a:fillRect/>
            </a:stretch>
          </a:blipFill>
        </p:spPr>
        <p:txBody>
          <a:bodyPr vert="horz" lIns="0" tIns="36000" rIns="0" bIns="0" rtlCol="0">
            <a:noAutofit/>
          </a:bodyPr>
          <a:lstStyle>
            <a:lvl1pPr marL="0" indent="0">
              <a:buNone/>
              <a:defRPr lang="en-GB" sz="1200" dirty="0">
                <a:solidFill>
                  <a:schemeClr val="accent5"/>
                </a:solidFill>
              </a:defRPr>
            </a:lvl1pPr>
          </a:lstStyle>
          <a:p>
            <a:pPr marL="180000" lvl="0" indent="-180000"/>
            <a:r>
              <a:rPr lang="nl-NL" dirty="0"/>
              <a:t> </a:t>
            </a:r>
            <a:endParaRPr lang="en-GB" dirty="0"/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37BA599-9FF9-4AFD-B426-5F2F12BDAE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7476" y="2643766"/>
            <a:ext cx="4103688" cy="334800"/>
          </a:xfrm>
          <a:blipFill>
            <a:blip r:embed="rId4"/>
            <a:stretch>
              <a:fillRect l="3000"/>
            </a:stretch>
          </a:blipFill>
        </p:spPr>
        <p:txBody>
          <a:bodyPr vert="horz" lIns="72000" tIns="0" rIns="72000" bIns="0" rtlCol="0" anchor="ctr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lang="en-GB" sz="1200" dirty="0">
                <a:solidFill>
                  <a:schemeClr val="bg1"/>
                </a:solidFill>
              </a:defRPr>
            </a:lvl1pPr>
          </a:lstStyle>
          <a:p>
            <a:pPr marL="180000" lvl="0" indent="-180000"/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EFF2-716E-4626-B083-BE7AEE48C50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60362" y="900000"/>
            <a:ext cx="4104000" cy="163574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GB" noProof="0" dirty="0"/>
              <a:t>Insert picture and/or logo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9F286-59D7-4C31-AE69-254DAA297743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50AF4A72-7339-47EE-9462-81AD5D217B71}" type="datetime1">
              <a:rPr lang="en-GB" smtClean="0"/>
              <a:t>21/08/2019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8C9B-BEB9-4A54-828C-6077C3C575E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158E-A2EE-4FB5-B623-97171C6D2EE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405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2C4EE8BC-FED2-49B6-95A5-3CD8F7D3C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143500"/>
            <a:ext cx="36000" cy="3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fld id="{50AF4A72-7339-47EE-9462-81AD5D217B71}" type="datetime1">
              <a:rPr lang="en-GB" smtClean="0"/>
              <a:t>21/08/2019</a:t>
            </a:fld>
            <a:endParaRPr lang="nl-NL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41D1F80-6B15-4134-8B96-5C287556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550400"/>
            <a:ext cx="432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C423A0F-D889-4A17-A529-92184865CDD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E8533049-DC41-4D57-82CB-0623D867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1200" y="4550400"/>
            <a:ext cx="6840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  <p:sp>
        <p:nvSpPr>
          <p:cNvPr id="7" name="Text Placeholder">
            <a:extLst>
              <a:ext uri="{FF2B5EF4-FFF2-40B4-BE49-F238E27FC236}">
                <a16:creationId xmlns:a16="http://schemas.microsoft.com/office/drawing/2014/main" id="{B77CD7AD-2F86-4C74-8D97-14BC36E8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347614"/>
            <a:ext cx="8424000" cy="307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" name="Title Placeholder">
            <a:extLst>
              <a:ext uri="{FF2B5EF4-FFF2-40B4-BE49-F238E27FC236}">
                <a16:creationId xmlns:a16="http://schemas.microsoft.com/office/drawing/2014/main" id="{F79A1D68-C1DF-41C2-AB2B-44A3D0ED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21" r:id="rId2"/>
    <p:sldLayoutId id="2147483837" r:id="rId3"/>
    <p:sldLayoutId id="2147483809" r:id="rId4"/>
    <p:sldLayoutId id="2147483833" r:id="rId5"/>
    <p:sldLayoutId id="2147483844" r:id="rId6"/>
    <p:sldLayoutId id="2147483834" r:id="rId7"/>
    <p:sldLayoutId id="2147483841" r:id="rId8"/>
    <p:sldLayoutId id="2147483843" r:id="rId9"/>
    <p:sldLayoutId id="2147483812" r:id="rId10"/>
    <p:sldLayoutId id="2147483857" r:id="rId11"/>
    <p:sldLayoutId id="2147483858" r:id="rId12"/>
    <p:sldLayoutId id="2147483839" r:id="rId13"/>
    <p:sldLayoutId id="2147483847" r:id="rId14"/>
    <p:sldLayoutId id="2147483848" r:id="rId15"/>
    <p:sldLayoutId id="2147483850" r:id="rId16"/>
    <p:sldLayoutId id="2147483851" r:id="rId17"/>
    <p:sldLayoutId id="2147483856" r:id="rId18"/>
    <p:sldLayoutId id="2147483849" r:id="rId19"/>
    <p:sldLayoutId id="2147483852" r:id="rId20"/>
    <p:sldLayoutId id="2147483855" r:id="rId21"/>
    <p:sldLayoutId id="2147483854" r:id="rId22"/>
    <p:sldLayoutId id="2147483853" r:id="rId23"/>
    <p:sldLayoutId id="2147483859" r:id="rId24"/>
    <p:sldLayoutId id="2147483860" r:id="rId25"/>
    <p:sldLayoutId id="2147483835" r:id="rId26"/>
    <p:sldLayoutId id="2147483861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Tx/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100000"/>
        <a:buFont typeface="Arial" panose="020B0604020202020204" pitchFamily="34" charset="0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tagged/choregraphe+pepper+nao-robot" TargetMode="External"/><Relationship Id="rId13" Type="http://schemas.openxmlformats.org/officeDocument/2006/relationships/hyperlink" Target="http://www.acapela-group.com/" TargetMode="External"/><Relationship Id="rId18" Type="http://schemas.openxmlformats.org/officeDocument/2006/relationships/hyperlink" Target="http://www.youtube.com/watch?v=hf_6SNGZyXQ" TargetMode="External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1.bin"/><Relationship Id="rId7" Type="http://schemas.openxmlformats.org/officeDocument/2006/relationships/hyperlink" Target="https://developer.softbankrobotics.com/us-en/downloads/nao-v5-v4" TargetMode="External"/><Relationship Id="rId12" Type="http://schemas.openxmlformats.org/officeDocument/2006/relationships/hyperlink" Target="http://doc.aldebaran.com/1-14/family/robots/languages.html" TargetMode="External"/><Relationship Id="rId17" Type="http://schemas.openxmlformats.org/officeDocument/2006/relationships/hyperlink" Target="https://www.youtube.com/watch?v=2laujomh0JY" TargetMode="External"/><Relationship Id="rId2" Type="http://schemas.openxmlformats.org/officeDocument/2006/relationships/slideLayout" Target="../slideLayouts/slideLayout27.xml"/><Relationship Id="rId16" Type="http://schemas.openxmlformats.org/officeDocument/2006/relationships/hyperlink" Target="https://www.youtube.com/watch?v=wNkAr9bRJ1w" TargetMode="External"/><Relationship Id="rId20" Type="http://schemas.openxmlformats.org/officeDocument/2006/relationships/hyperlink" Target="https://www.youtube.com/watch?v=qghOyez6PRA" TargetMode="External"/><Relationship Id="rId1" Type="http://schemas.openxmlformats.org/officeDocument/2006/relationships/vmlDrawing" Target="../drawings/vmlDrawing1.vml"/><Relationship Id="rId6" Type="http://schemas.openxmlformats.org/officeDocument/2006/relationships/hyperlink" Target="https://developer.softbankrobotics.com/" TargetMode="External"/><Relationship Id="rId11" Type="http://schemas.openxmlformats.org/officeDocument/2006/relationships/hyperlink" Target="http://doc.aldebaran.com/2-1/family/robots/connectivity_nao.html" TargetMode="External"/><Relationship Id="rId5" Type="http://schemas.openxmlformats.org/officeDocument/2006/relationships/hyperlink" Target="https://www.ald.softbankrobotics.com/en/robots/nao/find-out-more-about-nao" TargetMode="External"/><Relationship Id="rId15" Type="http://schemas.openxmlformats.org/officeDocument/2006/relationships/hyperlink" Target="https://youtu.be/fUyU3lKzoio" TargetMode="External"/><Relationship Id="rId10" Type="http://schemas.openxmlformats.org/officeDocument/2006/relationships/hyperlink" Target="http://doc.aldebaran.com/2-5/index.html" TargetMode="External"/><Relationship Id="rId19" Type="http://schemas.openxmlformats.org/officeDocument/2006/relationships/hyperlink" Target="https://www.youtube.com/watch?v=57Z4vLBgynI" TargetMode="External"/><Relationship Id="rId4" Type="http://schemas.openxmlformats.org/officeDocument/2006/relationships/hyperlink" Target="https://en.wikipedia.org/wiki/Nao_(robot)" TargetMode="External"/><Relationship Id="rId9" Type="http://schemas.openxmlformats.org/officeDocument/2006/relationships/hyperlink" Target="https://developer.softbankrobotics.com/us-en/documents/developing-our-robots" TargetMode="External"/><Relationship Id="rId14" Type="http://schemas.openxmlformats.org/officeDocument/2006/relationships/hyperlink" Target="https://robotdiscounter.com/catalogsearch/result/?q=nao" TargetMode="External"/><Relationship Id="rId22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NAO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Getting </a:t>
            </a:r>
            <a:r>
              <a:rPr lang="nl-NL" dirty="0" err="1"/>
              <a:t>started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21-08-2019</a:t>
            </a:r>
          </a:p>
          <a:p>
            <a:r>
              <a:rPr lang="nl-NL" dirty="0"/>
              <a:t>Richard van Santen</a:t>
            </a:r>
          </a:p>
        </p:txBody>
      </p:sp>
    </p:spTree>
    <p:extLst>
      <p:ext uri="{BB962C8B-B14F-4D97-AF65-F5344CB8AC3E}">
        <p14:creationId xmlns:p14="http://schemas.microsoft.com/office/powerpoint/2010/main" val="98965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start using the tooling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8656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0286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Download Links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D823C30-EB3B-4398-A7D7-AB29BCEEC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651716"/>
              </p:ext>
            </p:extLst>
          </p:nvPr>
        </p:nvGraphicFramePr>
        <p:xfrm>
          <a:off x="360363" y="1346200"/>
          <a:ext cx="8423276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638">
                  <a:extLst>
                    <a:ext uri="{9D8B030D-6E8A-4147-A177-3AD203B41FA5}">
                      <a16:colId xmlns:a16="http://schemas.microsoft.com/office/drawing/2014/main" val="3725761815"/>
                    </a:ext>
                  </a:extLst>
                </a:gridCol>
                <a:gridCol w="4211638">
                  <a:extLst>
                    <a:ext uri="{9D8B030D-6E8A-4147-A177-3AD203B41FA5}">
                      <a16:colId xmlns:a16="http://schemas.microsoft.com/office/drawing/2014/main" val="4174934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URL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4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https://community.ald.softbankrobotics.com/en/resources/software/language/en-gb/robot/nao-2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Nao downloads (account required)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0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https://community.ald.softbankrobotics.com/en/resources/software/former-nao-versions-choregraphe-suite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Choregraph download if needed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0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2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9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4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4732"/>
          <a:stretch/>
        </p:blipFill>
        <p:spPr>
          <a:xfrm flipH="1">
            <a:off x="0" y="1015201"/>
            <a:ext cx="821813" cy="32101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  <a:endParaRPr lang="nl-NL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2"/>
          </p:nvPr>
        </p:nvSpPr>
        <p:spPr>
          <a:xfrm>
            <a:off x="821813" y="1015201"/>
            <a:ext cx="7757831" cy="3210149"/>
          </a:xfrm>
        </p:spPr>
        <p:txBody>
          <a:bodyPr>
            <a:normAutofit fontScale="47500" lnSpcReduction="20000"/>
          </a:bodyPr>
          <a:lstStyle/>
          <a:p>
            <a:r>
              <a:rPr lang="en-US" u="sng" dirty="0">
                <a:hlinkClick r:id="rId4"/>
              </a:rPr>
              <a:t>https://en.wikipedia.org/wiki/Nao_(robot)</a:t>
            </a:r>
            <a:endParaRPr lang="nl-NL" dirty="0"/>
          </a:p>
          <a:p>
            <a:r>
              <a:rPr lang="en-US" u="sng" dirty="0">
                <a:hlinkClick r:id="rId5"/>
              </a:rPr>
              <a:t>https://www.ald.softbankrobotics.com/en/robots/nao/find-out-more-about-nao</a:t>
            </a:r>
            <a:endParaRPr lang="nl-NL" dirty="0"/>
          </a:p>
          <a:p>
            <a:r>
              <a:rPr lang="en-US" u="sng" dirty="0">
                <a:hlinkClick r:id="rId6"/>
              </a:rPr>
              <a:t>https://developer.softbankrobotics.com/</a:t>
            </a:r>
            <a:endParaRPr lang="nl-NL" dirty="0"/>
          </a:p>
          <a:p>
            <a:r>
              <a:rPr lang="en-US" u="sng" dirty="0">
                <a:hlinkClick r:id="rId7"/>
              </a:rPr>
              <a:t>https://developer.softbankrobotics.com/us-en/downloads/nao-v5-v4</a:t>
            </a:r>
            <a:endParaRPr lang="nl-NL" dirty="0"/>
          </a:p>
          <a:p>
            <a:r>
              <a:rPr lang="en-US" u="sng" dirty="0">
                <a:hlinkClick r:id="rId8"/>
              </a:rPr>
              <a:t>https://stackoverflow.com/questions/tagged/choregraphe+pepper+nao-robot</a:t>
            </a:r>
            <a:endParaRPr lang="nl-NL" dirty="0"/>
          </a:p>
          <a:p>
            <a:r>
              <a:rPr lang="en-US" u="sng" dirty="0">
                <a:hlinkClick r:id="rId9"/>
              </a:rPr>
              <a:t>https://developer.softbankrobotics.com/us-en/documents/developing-our-robots</a:t>
            </a:r>
            <a:endParaRPr lang="nl-NL" dirty="0"/>
          </a:p>
          <a:p>
            <a:r>
              <a:rPr lang="en-US" u="sng" dirty="0">
                <a:hlinkClick r:id="rId10"/>
              </a:rPr>
              <a:t>http://doc.aldebaran.com/2-5/index.html</a:t>
            </a:r>
            <a:endParaRPr lang="nl-NL" dirty="0"/>
          </a:p>
          <a:p>
            <a:r>
              <a:rPr lang="en-US" u="sng" dirty="0">
                <a:hlinkClick r:id="rId11"/>
              </a:rPr>
              <a:t>http://doc.aldebaran.com/2-1/family/robots/connectivity_nao.html</a:t>
            </a:r>
            <a:endParaRPr lang="nl-NL" dirty="0"/>
          </a:p>
          <a:p>
            <a:r>
              <a:rPr lang="en-US" u="sng" dirty="0">
                <a:hlinkClick r:id="rId12"/>
              </a:rPr>
              <a:t>http://doc.aldebaran.com/1-14/family/robots/languages.html</a:t>
            </a:r>
            <a:endParaRPr lang="nl-NL" dirty="0"/>
          </a:p>
          <a:p>
            <a:r>
              <a:rPr lang="en-US" u="sng" dirty="0">
                <a:hlinkClick r:id="rId13"/>
              </a:rPr>
              <a:t>http://www.acapela-group.com/</a:t>
            </a:r>
            <a:endParaRPr lang="en-US" u="sng" dirty="0"/>
          </a:p>
          <a:p>
            <a:r>
              <a:rPr lang="nl-NL" dirty="0">
                <a:hlinkClick r:id="rId14"/>
              </a:rPr>
              <a:t>https://robotdiscounter.com/catalogsearch/result/?q=nao</a:t>
            </a:r>
            <a:endParaRPr lang="nl-NL" dirty="0"/>
          </a:p>
          <a:p>
            <a:r>
              <a:rPr lang="nl-NL" dirty="0">
                <a:hlinkClick r:id="rId7"/>
              </a:rPr>
              <a:t>https://developer.softbankrobotics.com/us-en/downloads/nao-v5-v4</a:t>
            </a:r>
            <a:endParaRPr lang="nl-NL" dirty="0"/>
          </a:p>
          <a:p>
            <a:r>
              <a:rPr lang="nl-NL" dirty="0">
                <a:hlinkClick r:id="rId15"/>
              </a:rPr>
              <a:t>https://youtu.be/fUyU3lKzoio</a:t>
            </a:r>
            <a:endParaRPr lang="nl-NL" dirty="0"/>
          </a:p>
          <a:p>
            <a:r>
              <a:rPr lang="nl-NL" dirty="0">
                <a:hlinkClick r:id="rId16"/>
              </a:rPr>
              <a:t>https://www.youtube.com/watch?v=wNkAr9bRJ1w</a:t>
            </a:r>
            <a:endParaRPr lang="nl-NL" dirty="0"/>
          </a:p>
          <a:p>
            <a:r>
              <a:rPr lang="nl-NL" dirty="0">
                <a:hlinkClick r:id="rId17"/>
              </a:rPr>
              <a:t>https://www.youtube.com/watch?v=2laujomh0JY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Arduino</a:t>
            </a:r>
            <a:endParaRPr lang="nl-NL" dirty="0"/>
          </a:p>
          <a:p>
            <a:r>
              <a:rPr lang="en-US" u="sng" dirty="0">
                <a:hlinkClick r:id="rId18"/>
              </a:rPr>
              <a:t>http://www.youtube.com/watch?v=hf_6SNGZyXQ</a:t>
            </a:r>
            <a:endParaRPr lang="nl-NL" dirty="0"/>
          </a:p>
          <a:p>
            <a:r>
              <a:rPr lang="en-US" u="sng" dirty="0">
                <a:hlinkClick r:id="rId19"/>
              </a:rPr>
              <a:t>https://www.youtube.com/watch?v=57Z4vLBgynI</a:t>
            </a:r>
            <a:endParaRPr lang="nl-NL" dirty="0"/>
          </a:p>
          <a:p>
            <a:r>
              <a:rPr lang="en-US" u="sng" dirty="0">
                <a:hlinkClick r:id="rId20"/>
              </a:rPr>
              <a:t>https://www.youtube.com/watch?v=qghOyez6PRA</a:t>
            </a:r>
            <a:endParaRPr lang="nl-NL" dirty="0"/>
          </a:p>
          <a:p>
            <a:pPr>
              <a:buFont typeface="Wingdings" panose="05000000000000000000" pitchFamily="2" charset="2"/>
              <a:buChar char="q"/>
            </a:pPr>
            <a:endParaRPr lang="nl-NL" sz="135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07370" y="71883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 sz="135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207250" y="857250"/>
          <a:ext cx="685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File" showAsIcon="1" r:id="rId21" imgW="914400" imgH="771525" progId="Outlook.FileAttach">
                  <p:embed/>
                </p:oleObj>
              </mc:Choice>
              <mc:Fallback>
                <p:oleObj name="File" showAsIcon="1" r:id="rId21" imgW="914400" imgH="771525" progId="Outlook.FileAttach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857250"/>
                        <a:ext cx="6858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69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box?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3785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9FD97A-FB6A-4539-9D70-6C0B30DD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NAO (password: </a:t>
            </a:r>
            <a:r>
              <a:rPr lang="nl-NL" dirty="0"/>
              <a:t>altran2018)</a:t>
            </a:r>
            <a:endParaRPr lang="en-US" dirty="0"/>
          </a:p>
          <a:p>
            <a:r>
              <a:rPr lang="en-US" dirty="0"/>
              <a:t>WIFI </a:t>
            </a:r>
            <a:r>
              <a:rPr lang="en-US" dirty="0" err="1"/>
              <a:t>Accesspoint</a:t>
            </a:r>
            <a:r>
              <a:rPr lang="en-US" dirty="0"/>
              <a:t> + Adapter (router admin password: altran2018)</a:t>
            </a:r>
          </a:p>
          <a:p>
            <a:r>
              <a:rPr lang="en-US" dirty="0"/>
              <a:t>Charger for NAO</a:t>
            </a:r>
          </a:p>
          <a:p>
            <a:r>
              <a:rPr lang="en-US" dirty="0"/>
              <a:t>Additional battery for NAO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36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4732"/>
          <a:stretch/>
        </p:blipFill>
        <p:spPr>
          <a:xfrm flipH="1">
            <a:off x="0" y="1015201"/>
            <a:ext cx="821813" cy="32101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 Overview</a:t>
            </a:r>
            <a:endParaRPr lang="nl-NL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2"/>
          </p:nvPr>
        </p:nvSpPr>
        <p:spPr>
          <a:xfrm>
            <a:off x="4615809" y="1015201"/>
            <a:ext cx="3963835" cy="32101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Microphone 4 directional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Speakers 4 directional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Camera 1280*960@30fps 2x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Sonar 2x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IR </a:t>
            </a:r>
            <a:r>
              <a:rPr lang="en-US" sz="1350" dirty="0" err="1"/>
              <a:t>Leds</a:t>
            </a:r>
            <a:r>
              <a:rPr lang="en-US" sz="1350" dirty="0"/>
              <a:t> 2x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Internet: </a:t>
            </a:r>
            <a:r>
              <a:rPr lang="en-US" sz="1350" dirty="0" err="1"/>
              <a:t>Wifi</a:t>
            </a:r>
            <a:r>
              <a:rPr lang="en-US" sz="1350" dirty="0"/>
              <a:t> / Ethernet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USB for connecting e.g. Arduino board for additional sensors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19 languages for recognition and text to speech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ATOM Z530 1.6GHz CPU, 1 GB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60min of active use (5h charging)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Easy programming with </a:t>
            </a:r>
            <a:r>
              <a:rPr lang="nl-NL" sz="1350" dirty="0" err="1"/>
              <a:t>Choregraphe</a:t>
            </a:r>
            <a:endParaRPr lang="nl-NL" sz="135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Development on Windows, Mac and Linux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Develop in C++, Python, .NET, Java, </a:t>
            </a:r>
            <a:r>
              <a:rPr lang="en-US" sz="1350" dirty="0" err="1"/>
              <a:t>MatLab</a:t>
            </a:r>
            <a:r>
              <a:rPr lang="en-US" sz="1350" dirty="0"/>
              <a:t> and </a:t>
            </a:r>
            <a:r>
              <a:rPr lang="en-US" sz="1350" dirty="0" err="1"/>
              <a:t>Urbi</a:t>
            </a:r>
            <a:endParaRPr lang="en-US" sz="1350" dirty="0"/>
          </a:p>
          <a:p>
            <a:pPr>
              <a:buFont typeface="Wingdings" panose="05000000000000000000" pitchFamily="2" charset="2"/>
              <a:buChar char="q"/>
            </a:pPr>
            <a:endParaRPr lang="en-US" sz="1350" dirty="0"/>
          </a:p>
          <a:p>
            <a:pPr>
              <a:buFont typeface="Wingdings" panose="05000000000000000000" pitchFamily="2" charset="2"/>
              <a:buChar char="q"/>
            </a:pPr>
            <a:endParaRPr lang="nl-NL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1" y="1015201"/>
            <a:ext cx="3785714" cy="3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3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in the box?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Learning with NAO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3568" y="2376279"/>
            <a:ext cx="432000" cy="43200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166776" y="2416503"/>
            <a:ext cx="7617691" cy="391776"/>
          </a:xfrm>
        </p:spPr>
        <p:txBody>
          <a:bodyPr/>
          <a:lstStyle/>
          <a:p>
            <a:r>
              <a:rPr lang="en-US" dirty="0"/>
              <a:t>Start using the tooling</a:t>
            </a:r>
          </a:p>
          <a:p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ECB21D2F-7930-4BF2-98F6-812DD35FC197}"/>
              </a:ext>
            </a:extLst>
          </p:cNvPr>
          <p:cNvSpPr txBox="1">
            <a:spLocks/>
          </p:cNvSpPr>
          <p:nvPr/>
        </p:nvSpPr>
        <p:spPr bwMode="gray">
          <a:xfrm>
            <a:off x="683101" y="2893687"/>
            <a:ext cx="432000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06A72C6-958F-4673-9513-01CB5EFB2460}"/>
              </a:ext>
            </a:extLst>
          </p:cNvPr>
          <p:cNvSpPr txBox="1">
            <a:spLocks/>
          </p:cNvSpPr>
          <p:nvPr/>
        </p:nvSpPr>
        <p:spPr bwMode="gray">
          <a:xfrm>
            <a:off x="1166309" y="2933911"/>
            <a:ext cx="7617691" cy="391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Download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5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4946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9FD97A-FB6A-4539-9D70-6C0B30DD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Choregraphe</a:t>
            </a:r>
            <a:r>
              <a:rPr lang="en-US" dirty="0"/>
              <a:t> Suite 2.1.4</a:t>
            </a:r>
          </a:p>
          <a:p>
            <a:pPr lvl="1"/>
            <a:r>
              <a:rPr lang="en-US" dirty="0"/>
              <a:t>Available for Windows, Linux and Mac</a:t>
            </a:r>
          </a:p>
          <a:p>
            <a:pPr lvl="1"/>
            <a:r>
              <a:rPr lang="en-US" dirty="0"/>
              <a:t>When asked use this key: 654e-4564-153c-6518-2f44-7562-206e-4c60-5f47-5f45</a:t>
            </a:r>
          </a:p>
          <a:p>
            <a:endParaRPr lang="en-US" dirty="0"/>
          </a:p>
          <a:p>
            <a:r>
              <a:rPr lang="en-US" dirty="0"/>
              <a:t>To connect to NAO make sure you are connected to the same </a:t>
            </a:r>
            <a:r>
              <a:rPr lang="en-US" dirty="0" err="1"/>
              <a:t>wifi</a:t>
            </a:r>
            <a:r>
              <a:rPr lang="en-US" dirty="0"/>
              <a:t> as NAO. The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accesspoint</a:t>
            </a:r>
            <a:r>
              <a:rPr lang="en-US" dirty="0"/>
              <a:t> is also in the case with NAO. The password of the WIFI is on the bottom of the AP.</a:t>
            </a:r>
          </a:p>
          <a:p>
            <a:r>
              <a:rPr lang="en-US" dirty="0"/>
              <a:t>After powering up NAO (by pressing and hold his chest button) you can press the power button on his chest once, this will let NAO tell his / her IP address.</a:t>
            </a:r>
          </a:p>
          <a:p>
            <a:r>
              <a:rPr lang="en-US" dirty="0"/>
              <a:t>This IP can be used to connect to NAO from the </a:t>
            </a:r>
            <a:r>
              <a:rPr lang="en-US" dirty="0" err="1"/>
              <a:t>Chroregraphe</a:t>
            </a:r>
            <a:r>
              <a:rPr lang="en-US" dirty="0"/>
              <a:t> software.</a:t>
            </a:r>
          </a:p>
          <a:p>
            <a:pPr lvl="1"/>
            <a:r>
              <a:rPr lang="en-US" dirty="0"/>
              <a:t>NOTE: Normally the software will also start a virtual robot to test with (except audio)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710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217689-7EC8-4489-8098-34FB2496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21/08/2019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0110DCA-F997-4024-A282-BB074C38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B87E66-FDDE-481C-9129-90186FCA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8D4C687-0C84-4FD5-B907-7230B9E2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Naoqi</a:t>
            </a:r>
            <a:r>
              <a:rPr lang="en-US" dirty="0"/>
              <a:t>-bin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4BB41BE-769F-4445-B15B-D5CCFA2D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154" y="1346400"/>
            <a:ext cx="4185846" cy="3074400"/>
          </a:xfrm>
        </p:spPr>
        <p:txBody>
          <a:bodyPr/>
          <a:lstStyle/>
          <a:p>
            <a:r>
              <a:rPr lang="en-US" dirty="0"/>
              <a:t>Standalone simulator</a:t>
            </a:r>
          </a:p>
          <a:p>
            <a:r>
              <a:rPr lang="en-US" dirty="0"/>
              <a:t>Can connect the </a:t>
            </a:r>
            <a:r>
              <a:rPr lang="en-US" dirty="0" err="1"/>
              <a:t>Choregraphe</a:t>
            </a:r>
            <a:r>
              <a:rPr lang="en-US" dirty="0"/>
              <a:t> to this simulator</a:t>
            </a:r>
          </a:p>
          <a:p>
            <a:r>
              <a:rPr lang="en-US" dirty="0"/>
              <a:t>Can connect Python SDK to this simulator</a:t>
            </a:r>
            <a:endParaRPr lang="nl-NL" dirty="0"/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container </a:t>
            </a:r>
            <a:r>
              <a:rPr lang="nl-NL" dirty="0" err="1"/>
              <a:t>provided</a:t>
            </a:r>
            <a:r>
              <a:rPr lang="nl-NL" dirty="0"/>
              <a:t> in </a:t>
            </a:r>
            <a:r>
              <a:rPr lang="nl-NL" dirty="0" err="1"/>
              <a:t>repo</a:t>
            </a:r>
            <a:r>
              <a:rPr lang="nl-NL" dirty="0"/>
              <a:t> or:</a:t>
            </a:r>
            <a:br>
              <a:rPr lang="nl-NL" dirty="0"/>
            </a:br>
            <a:r>
              <a:rPr lang="nl-NL" dirty="0" err="1"/>
              <a:t>docker</a:t>
            </a:r>
            <a:r>
              <a:rPr lang="nl-NL" dirty="0"/>
              <a:t> run -</a:t>
            </a:r>
            <a:r>
              <a:rPr lang="nl-NL" dirty="0" err="1"/>
              <a:t>it</a:t>
            </a:r>
            <a:r>
              <a:rPr lang="nl-NL" dirty="0"/>
              <a:t> –</a:t>
            </a:r>
            <a:r>
              <a:rPr lang="nl-NL" dirty="0" err="1"/>
              <a:t>rm</a:t>
            </a:r>
            <a:r>
              <a:rPr lang="nl-NL" dirty="0"/>
              <a:t> rvsanten/</a:t>
            </a:r>
            <a:r>
              <a:rPr lang="nl-NL" dirty="0" err="1"/>
              <a:t>naopy</a:t>
            </a:r>
            <a:endParaRPr lang="nl-NL" dirty="0"/>
          </a:p>
          <a:p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2FCA33E-FC14-4400-95B6-BD99C6DD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346400"/>
            <a:ext cx="4185845" cy="31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8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1BEA3F1-8FC7-4AF3-91A8-113C5EB8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07" y="2193758"/>
            <a:ext cx="5405893" cy="21961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DCC913E-345F-40E8-969B-5AE3BB88E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400"/>
          <a:stretch/>
        </p:blipFill>
        <p:spPr>
          <a:xfrm>
            <a:off x="2670265" y="3818365"/>
            <a:ext cx="2273543" cy="60664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Choregraphe</a:t>
            </a:r>
            <a:r>
              <a:rPr lang="en-US" dirty="0"/>
              <a:t> 2.1.4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6D969E4-42F5-404D-B5FC-48254C9C2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342418"/>
            <a:ext cx="2858824" cy="180000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7DB0A02F-2575-4FE0-9DB0-D4615E8F3A87}"/>
              </a:ext>
            </a:extLst>
          </p:cNvPr>
          <p:cNvSpPr/>
          <p:nvPr/>
        </p:nvSpPr>
        <p:spPr>
          <a:xfrm>
            <a:off x="3275856" y="13424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startup it will automatically connect to the virtual robot</a:t>
            </a:r>
            <a:endParaRPr lang="nl-NL" dirty="0"/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E72F5824-3989-4210-B3FD-CAB8293493E6}"/>
              </a:ext>
            </a:extLst>
          </p:cNvPr>
          <p:cNvGrpSpPr/>
          <p:nvPr/>
        </p:nvGrpSpPr>
        <p:grpSpPr>
          <a:xfrm>
            <a:off x="364989" y="3291830"/>
            <a:ext cx="3946914" cy="1443611"/>
            <a:chOff x="4716016" y="2041959"/>
            <a:chExt cx="3346856" cy="1224136"/>
          </a:xfrm>
        </p:grpSpPr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CC40B0CB-2714-4991-A33D-F47184337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1029"/>
            <a:stretch/>
          </p:blipFill>
          <p:spPr>
            <a:xfrm>
              <a:off x="4716016" y="2041959"/>
              <a:ext cx="1929917" cy="1224136"/>
            </a:xfrm>
            <a:prstGeom prst="rect">
              <a:avLst/>
            </a:prstGeom>
          </p:spPr>
        </p:pic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0296958E-60BF-43ED-8C5B-C2A7816E35C6}"/>
                </a:ext>
              </a:extLst>
            </p:cNvPr>
            <p:cNvSpPr/>
            <p:nvPr/>
          </p:nvSpPr>
          <p:spPr>
            <a:xfrm>
              <a:off x="4716016" y="2862564"/>
              <a:ext cx="3346856" cy="39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ym typeface="Wingdings" panose="05000000000000000000" pitchFamily="2" charset="2"/>
                </a:rPr>
                <a:t>Edit  Preferences to </a:t>
              </a:r>
              <a:br>
                <a:rPr lang="en-US" sz="1200" dirty="0">
                  <a:sym typeface="Wingdings" panose="05000000000000000000" pitchFamily="2" charset="2"/>
                </a:rPr>
              </a:br>
              <a:r>
                <a:rPr lang="en-US" sz="1200" dirty="0">
                  <a:sym typeface="Wingdings" panose="05000000000000000000" pitchFamily="2" charset="2"/>
                </a:rPr>
                <a:t>e.g. change virtual robot type and reduce motor speed</a:t>
              </a:r>
              <a:endParaRPr lang="nl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264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</p:tagLst>
</file>

<file path=ppt/theme/theme1.xml><?xml version="1.0" encoding="utf-8"?>
<a:theme xmlns:a="http://schemas.openxmlformats.org/drawingml/2006/main" name="Altran">
  <a:themeElements>
    <a:clrScheme name="Altran PP">
      <a:dk1>
        <a:srgbClr val="464B69"/>
      </a:dk1>
      <a:lt1>
        <a:srgbClr val="FFFFFF"/>
      </a:lt1>
      <a:dk2>
        <a:srgbClr val="007EAF"/>
      </a:dk2>
      <a:lt2>
        <a:srgbClr val="464B69"/>
      </a:lt2>
      <a:accent1>
        <a:srgbClr val="007EAF"/>
      </a:accent1>
      <a:accent2>
        <a:srgbClr val="00B4B9"/>
      </a:accent2>
      <a:accent3>
        <a:srgbClr val="DCDC00"/>
      </a:accent3>
      <a:accent4>
        <a:srgbClr val="5F509B"/>
      </a:accent4>
      <a:accent5>
        <a:srgbClr val="EB5F1E"/>
      </a:accent5>
      <a:accent6>
        <a:srgbClr val="5FC3EB"/>
      </a:accent6>
      <a:hlink>
        <a:srgbClr val="000000"/>
      </a:hlink>
      <a:folHlink>
        <a:srgbClr val="000000"/>
      </a:folHlink>
    </a:clrScheme>
    <a:fontScheme name="Altr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.potx" id="{A7C2247E-3C21-482B-AFFD-3D1631513AFB}" vid="{24DBF2CB-6249-442F-9818-1AA8E45EE67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F64EBE-3065-4A3D-B86E-F21B0406FD6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Altran_NL_PPT</Template>
  <TotalTime>262</TotalTime>
  <Words>626</Words>
  <Application>Microsoft Office PowerPoint</Application>
  <PresentationFormat>Diavoorstelling (16:9)</PresentationFormat>
  <Paragraphs>88</Paragraphs>
  <Slides>14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Courier New</vt:lpstr>
      <vt:lpstr>Wingdings</vt:lpstr>
      <vt:lpstr>Altran</vt:lpstr>
      <vt:lpstr>Outlook File Attachment</vt:lpstr>
      <vt:lpstr>NAO</vt:lpstr>
      <vt:lpstr>What’s in the box?</vt:lpstr>
      <vt:lpstr>Installation</vt:lpstr>
      <vt:lpstr>NAO Overview</vt:lpstr>
      <vt:lpstr>Start Learning with NAO</vt:lpstr>
      <vt:lpstr>Installation</vt:lpstr>
      <vt:lpstr>Installation</vt:lpstr>
      <vt:lpstr>Naoqi-bin</vt:lpstr>
      <vt:lpstr>Appendix: Choregraphe 2.1.4</vt:lpstr>
      <vt:lpstr>How-to start using the tooling </vt:lpstr>
      <vt:lpstr>Links</vt:lpstr>
      <vt:lpstr>Appendix: Download Links</vt:lpstr>
      <vt:lpstr>Additional Reading</vt:lpstr>
      <vt:lpstr>PowerPoint-presentatie</vt:lpstr>
    </vt:vector>
  </TitlesOfParts>
  <Manager/>
  <Company>Altran Netherlands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Programming</dc:title>
  <dc:subject/>
  <dc:creator>VAN SANTEN Richard</dc:creator>
  <dc:description>Template by Orange Pepper_x000d_
2017</dc:description>
  <cp:lastModifiedBy>Richard van Santen</cp:lastModifiedBy>
  <cp:revision>18</cp:revision>
  <dcterms:created xsi:type="dcterms:W3CDTF">2018-08-22T11:38:14Z</dcterms:created>
  <dcterms:modified xsi:type="dcterms:W3CDTF">2019-08-21T14:30:15Z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