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CD6C4-5125-4678-AF0F-9D352C64A088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059C6-E81C-4003-AF82-19EF8232F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59C6-E81C-4003-AF82-19EF8232F6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59C6-E81C-4003-AF82-19EF8232F6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59C6-E81C-4003-AF82-19EF8232F6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59C6-E81C-4003-AF82-19EF8232F6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59C6-E81C-4003-AF82-19EF8232F6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59C6-E81C-4003-AF82-19EF8232F6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59C6-E81C-4003-AF82-19EF8232F6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819F499-FFF4-4F07-BA1F-53227705E435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B6ABA64-2ADB-47EA-A9EC-C73EFCFB6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FC77-FCA9-44C9-AAC7-7E7EC8FFFECC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30A6F-90C9-4CCA-A7AB-8D8ED39A3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BE437-5AE1-4399-BCDC-21F5510681A4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62E0D-8623-41F3-972F-32B7ADBB7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2441684" cy="676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glow rad="101600">
              <a:schemeClr val="accent1">
                <a:lumMod val="40000"/>
                <a:lumOff val="60000"/>
                <a:alpha val="60000"/>
              </a:schemeClr>
            </a:glow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900" smtClean="0"/>
            </a:lvl2pPr>
            <a:extLst/>
          </a:lstStyle>
          <a:p>
            <a:pPr lvl="1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D92079-BB8B-4CE8-8BD5-728EAC78F011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785DDA-5E95-4D14-85E1-0AA8E7F94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682CCB-7FF4-4B61-9F5C-B9C2B7CD4600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5206EA-0088-4718-A27C-872679CF3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9D542C-1B8F-42E1-8DAE-03A74F4438B1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844F93-DCDE-4CF9-A790-D9FF6E22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5FA1FD-FB82-4E33-A977-A7FA384FED9C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A511C6-6941-4CE8-87FB-25CCA711A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6CC67F-BA80-4168-BED3-36E001B83D8A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DF12A6-ECA7-4DB1-B29C-8149CA536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1C785-8270-434D-BA07-1B72D4785CB7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F4ED8-52B2-4777-BF6F-65FD97C4E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625198-1891-479E-B616-A7653F274161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96CB38-A9D6-41B2-A2A8-5C71DECCA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CD407DF-048D-453C-98DC-D6CACB9580E0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620AB8E-9F0C-4F97-996E-EC26D93C8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E5FBF85-FA40-4196-A365-5B10A9A0410E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C9EE852-2173-45B9-B8F7-3A4B2E115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18" r:id="rId7"/>
    <p:sldLayoutId id="2147483727" r:id="rId8"/>
    <p:sldLayoutId id="2147483728" r:id="rId9"/>
    <p:sldLayoutId id="2147483719" r:id="rId10"/>
    <p:sldLayoutId id="21474837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Proposal </a:t>
            </a:r>
            <a:endParaRPr lang="en-US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609600" y="3611563"/>
            <a:ext cx="78486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sz="2500" smtClean="0"/>
              <a:t>Anthony Sinatra, Dmitry Sharlot, </a:t>
            </a:r>
          </a:p>
          <a:p>
            <a:pPr marR="0" eaLnBrk="1" hangingPunct="1">
              <a:lnSpc>
                <a:spcPct val="80000"/>
              </a:lnSpc>
            </a:pPr>
            <a:r>
              <a:rPr lang="en-US" sz="2500" smtClean="0"/>
              <a:t>Joseph Everett, Ricardo Viera</a:t>
            </a:r>
          </a:p>
          <a:p>
            <a:pPr marR="0" eaLnBrk="1" hangingPunct="1">
              <a:lnSpc>
                <a:spcPct val="80000"/>
              </a:lnSpc>
            </a:pPr>
            <a:r>
              <a:rPr lang="en-US" sz="2500" smtClean="0"/>
              <a:t>CS 615 – Professor Marchese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914400"/>
            <a:ext cx="5943600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glow rad="101600">
              <a:schemeClr val="accent1">
                <a:lumMod val="40000"/>
                <a:lumOff val="60000"/>
                <a:alpha val="60000"/>
              </a:schemeClr>
            </a:glow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Challenges with sending data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Reasons to protect e-mail data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User Requirements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Our Solution : FogWire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Program Benefits</a:t>
            </a:r>
          </a:p>
          <a:p>
            <a:pPr eaLnBrk="1" hangingPunct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Overview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endParaRPr lang="en-GB" sz="2400" dirty="0" smtClean="0"/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GB" sz="2400" dirty="0" smtClean="0"/>
              <a:t>Information often travels through foreign networks in order </a:t>
            </a:r>
            <a:r>
              <a:rPr lang="en-GB" sz="2400" dirty="0" smtClean="0"/>
              <a:t>to reach </a:t>
            </a:r>
            <a:r>
              <a:rPr lang="en-GB" sz="2400" dirty="0" smtClean="0"/>
              <a:t>one or more recipients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2" pitchFamily="18" charset="2"/>
              <a:buNone/>
            </a:pPr>
            <a:endParaRPr lang="en-GB" sz="1800" dirty="0" smtClean="0"/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GB" sz="2400" dirty="0" smtClean="0"/>
              <a:t>Data can be compromised at various points along the path from sender to recipient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endParaRPr lang="en-GB" sz="1800" dirty="0" smtClean="0"/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GB" sz="2400" dirty="0" smtClean="0"/>
              <a:t>Email is the most popular way to exchange information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None/>
            </a:pPr>
            <a:r>
              <a:rPr lang="en-GB" sz="2400" dirty="0" smtClean="0"/>
              <a:t>	</a:t>
            </a:r>
            <a:r>
              <a:rPr lang="en-GB" sz="1600" dirty="0" smtClean="0"/>
              <a:t>Recent Gartner study shows that company email and messaging applications account for up to 75% of their Intellectual Property</a:t>
            </a:r>
            <a:endParaRPr lang="en-GB" sz="16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Data Transfer Challenges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55588" eaLnBrk="1" hangingPunct="1">
              <a:spcBef>
                <a:spcPts val="400"/>
              </a:spcBef>
              <a:buClr>
                <a:schemeClr val="accent2"/>
              </a:buClr>
              <a:buSzPct val="68000"/>
              <a:buFont typeface="Wingdings" pitchFamily="2" charset="2"/>
              <a:buChar char="Ø"/>
              <a:defRPr/>
            </a:pPr>
            <a:r>
              <a:rPr lang="en-GB" sz="2400" dirty="0" smtClean="0"/>
              <a:t>Personal e-mails are often left unprotect against the theft of: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200" dirty="0" smtClean="0"/>
              <a:t>Credit card details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200" dirty="0" smtClean="0"/>
              <a:t>Account Information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200" dirty="0" smtClean="0"/>
              <a:t>Personal Information</a:t>
            </a:r>
          </a:p>
          <a:p>
            <a:pPr marL="603250" lvl="2" indent="-493713" eaLnBrk="1" hangingPunct="1">
              <a:spcBef>
                <a:spcPts val="400"/>
              </a:spcBef>
              <a:buSzPct val="68000"/>
              <a:buFont typeface="Wingdings" pitchFamily="2" charset="2"/>
              <a:buChar char="Ø"/>
              <a:defRPr/>
            </a:pPr>
            <a:r>
              <a:rPr lang="en-US" sz="2400" dirty="0" smtClean="0"/>
              <a:t>Identity theft is one of the fastest growing crimes in America</a:t>
            </a:r>
          </a:p>
          <a:p>
            <a:pPr marL="603250" lvl="2" indent="-493713" eaLnBrk="1" hangingPunct="1">
              <a:spcBef>
                <a:spcPts val="400"/>
              </a:spcBef>
              <a:buSzPct val="68000"/>
              <a:buNone/>
              <a:defRPr/>
            </a:pPr>
            <a:r>
              <a:rPr lang="en-US" sz="2400" dirty="0" smtClean="0"/>
              <a:t>	</a:t>
            </a:r>
            <a:r>
              <a:rPr lang="en-US" sz="2000" dirty="0" smtClean="0"/>
              <a:t>In 2007, 8.4 million Americans reported being a victim of Identity theft, and that number increased by 19 percent to10 million victims in 2008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Reasons to protect e-mail data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r>
              <a:rPr lang="en-US" sz="2400" dirty="0" smtClean="0"/>
              <a:t>Users require the ability to securely communicate with one another. </a:t>
            </a:r>
          </a:p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r>
              <a:rPr lang="en-US" sz="2400" dirty="0" smtClean="0"/>
              <a:t>Users need to securely transfer data from one authorized user to another while restricting unauthorized access </a:t>
            </a:r>
          </a:p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r>
              <a:rPr lang="en-US" sz="2400" u="sng" dirty="0" smtClean="0"/>
              <a:t>If data is intercepted</a:t>
            </a:r>
            <a:r>
              <a:rPr lang="en-US" sz="2400" dirty="0" smtClean="0"/>
              <a:t>, the data should remain unusable by another party.</a:t>
            </a:r>
          </a:p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r>
              <a:rPr lang="en-US" sz="2400" dirty="0" smtClean="0"/>
              <a:t>Users will send this protected data </a:t>
            </a:r>
            <a:r>
              <a:rPr lang="en-US" sz="2400" dirty="0" smtClean="0"/>
              <a:t>via </a:t>
            </a:r>
            <a:r>
              <a:rPr lang="en-US" sz="2400" dirty="0" smtClean="0"/>
              <a:t>electronic mail client</a:t>
            </a:r>
          </a:p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r>
              <a:rPr lang="en-US" sz="2400" dirty="0" smtClean="0"/>
              <a:t>The intended recipient needs to obtain and unlock the protected data before it’s usable</a:t>
            </a:r>
          </a:p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endParaRPr lang="en-US" sz="2400" dirty="0" smtClean="0"/>
          </a:p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endParaRPr lang="en-US" sz="2400" dirty="0" smtClean="0"/>
          </a:p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endParaRPr lang="en-US" sz="2400" dirty="0" smtClean="0"/>
          </a:p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endParaRPr lang="en-US" sz="2400" dirty="0" smtClean="0"/>
          </a:p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endParaRPr lang="en-US" sz="2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User Requirements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application that allows the user to protect  data before it’s transmitted via e-mail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dirty="0" smtClean="0"/>
              <a:t>The recipient unlocks the e-mail using the same application, which validates that this user should </a:t>
            </a:r>
            <a:r>
              <a:rPr lang="en-US" dirty="0" smtClean="0"/>
              <a:t>have </a:t>
            </a:r>
            <a:r>
              <a:rPr lang="en-US" dirty="0" smtClean="0"/>
              <a:t>access to the data.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dirty="0" smtClean="0"/>
              <a:t>Only users who have access to this application and have already stored his/her e-mail address within the application can unlock this data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Our Solution : FOGWIRE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application is user friendly and intuitive</a:t>
            </a:r>
          </a:p>
          <a:p>
            <a:pPr eaLnBrk="1" hangingPunct="1"/>
            <a:r>
              <a:rPr lang="en-US" dirty="0" smtClean="0"/>
              <a:t>It will require little to no </a:t>
            </a:r>
            <a:r>
              <a:rPr lang="en-US" dirty="0" smtClean="0"/>
              <a:t>training</a:t>
            </a:r>
            <a:endParaRPr lang="en-US" dirty="0" smtClean="0"/>
          </a:p>
          <a:p>
            <a:pPr eaLnBrk="1" hangingPunct="1"/>
            <a:r>
              <a:rPr lang="en-US" dirty="0" smtClean="0"/>
              <a:t>Users of </a:t>
            </a:r>
            <a:r>
              <a:rPr lang="en-US" u="sng" dirty="0" smtClean="0"/>
              <a:t>all ages and abilities </a:t>
            </a:r>
            <a:r>
              <a:rPr lang="en-US" dirty="0" smtClean="0"/>
              <a:t>will be able to securely communicate</a:t>
            </a:r>
          </a:p>
          <a:p>
            <a:pPr lvl="1" eaLnBrk="1" hangingPunct="1"/>
            <a:r>
              <a:rPr lang="en-US" dirty="0" smtClean="0"/>
              <a:t>Information can be shared amongst a group of friends, even over public message boards and social networking sites</a:t>
            </a:r>
          </a:p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GB" sz="2400" dirty="0" smtClean="0"/>
              <a:t>Encryption/Decryption is a complex process and the user does not want to be involved in the details.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>
              <a:buFont typeface="Verdana" pitchFamily="34" charset="0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Benefits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221</TotalTime>
  <Words>309</Words>
  <Application>Microsoft Office PowerPoint</Application>
  <PresentationFormat>On-screen Show (4:3)</PresentationFormat>
  <Paragraphs>60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Proposal </vt:lpstr>
      <vt:lpstr>Overview</vt:lpstr>
      <vt:lpstr>Data Transfer Challenges</vt:lpstr>
      <vt:lpstr>Reasons to protect e-mail data</vt:lpstr>
      <vt:lpstr>User Requirements</vt:lpstr>
      <vt:lpstr>Our Solution : FOGWIRE</vt:lpstr>
      <vt:lpstr>Benefits</vt:lpstr>
    </vt:vector>
  </TitlesOfParts>
  <Company>Dealogic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DEALOGIC-5746DC$</dc:creator>
  <cp:lastModifiedBy>Valued Acer Customer</cp:lastModifiedBy>
  <cp:revision>37</cp:revision>
  <dcterms:created xsi:type="dcterms:W3CDTF">2009-10-16T16:49:15Z</dcterms:created>
  <dcterms:modified xsi:type="dcterms:W3CDTF">2009-10-21T04:05:21Z</dcterms:modified>
</cp:coreProperties>
</file>