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Google Sans Medium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PT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5CBD1-7233-4EC4-AD4E-9D2DA1EE20F0}">
  <a:tblStyle styleId="{3445CBD1-7233-4EC4-AD4E-9D2DA1EE20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13" d="100"/>
          <a:sy n="13" d="100"/>
        </p:scale>
        <p:origin x="11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rtl="0"/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rtl="0"/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rtl="0"/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rtl="0"/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rtl="0"/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rtl="0"/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rtl="0"/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rtl="0"/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rtl="0"/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rtl="0"/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rtl="0"/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rtl="0"/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rtl="0"/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rtl="0"/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rtl="0"/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rtl="0"/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rtl="0"/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 rtl="0"/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rtl="0"/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rtl="0"/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rtl="0"/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rtl="0"/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pPr rtl="0"/>
            <a:endParaRPr/>
          </a:p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>
            <a:pPr rtl="0"/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" sz="11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" sz="1000"/>
              <a:t>Emotions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>
                <a:latin typeface="Google Sans"/>
                <a:ea typeface="Google Sans"/>
                <a:cs typeface="Google Sans"/>
                <a:sym typeface="Google Sans"/>
              </a:rPr>
              <a:t>Persona: Nome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pt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Objetivo: insira o objetivo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/>
        </p:nvGraphicFramePr>
        <p:xfrm>
          <a:off x="226350" y="848300"/>
          <a:ext cx="8582100" cy="4076550"/>
        </p:xfrm>
        <a:graphic>
          <a:graphicData uri="http://schemas.openxmlformats.org/drawingml/2006/table">
            <a:tbl>
              <a:tblPr>
                <a:noFill/>
                <a:tableStyleId>{3445CBD1-7233-4EC4-AD4E-9D2DA1EE20F0}</a:tableStyleId>
              </a:tblPr>
              <a:tblGrid>
                <a:gridCol w="143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 1</a:t>
                      </a:r>
                      <a:endParaRPr sz="11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 2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 3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 4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Ação 5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LISTA DE TAREFAS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Tarefas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SENTIMENTO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Emoções do usuário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Emoções do usuário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Emoções do usuário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Emoções do usuário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Emoções do usuário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OPORTUNIDADES DE MELHORIA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Área de melhoria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Área de melhoria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Área de melhoria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Área de melhoria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Área de melhoria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On-screen Show (16:9)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Google Sans</vt:lpstr>
      <vt:lpstr>Google Sans Medium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Administrator</cp:lastModifiedBy>
  <cp:revision>1</cp:revision>
  <dcterms:modified xsi:type="dcterms:W3CDTF">2022-01-28T23:47:21Z</dcterms:modified>
</cp:coreProperties>
</file>