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  <p:sldMasterId id="214748369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4A4B0-7A17-4921-BE43-6A191F44CD97}">
  <a:tblStyle styleId="{80B4A4B0-7A17-4921-BE43-6A191F44C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061" autoAdjust="0"/>
  </p:normalViewPr>
  <p:slideViewPr>
    <p:cSldViewPr snapToGrid="0">
      <p:cViewPr varScale="1">
        <p:scale>
          <a:sx n="122" d="100"/>
          <a:sy n="122" d="100"/>
        </p:scale>
        <p:origin x="28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bfcf64ecd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bfcf64ecd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bfcf64ecd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bfcf64ecd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bfcf64ec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"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rtlCol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7 • Multi-column">
  <p:cSld name="Title Slide_1_1_3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1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3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5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7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8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-col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rtl="0"/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sz="10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" sz="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sz="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97" name="Google Shape;197;p42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 rtl="0"/>
            <a:endParaRPr/>
          </a:p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rgbClr val="B7B7B7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1: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Adicione cada ação na jornada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até que o usuário atinja sua meta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4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oportunidades de melhoria.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É aqui que podem surgir novas ideias! 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D. Encontrar elevador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D. Encontrar elevador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  <a:endParaRPr sz="1000"/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/>
                        <a:t>Chave de acessibilidade no aplicativo de mapa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Explicações sobre bilhetes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Faixas de pedestres designadas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 telefone toca para informar ao usuário quando sair do metrô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Os sinais mencionam pontos de referência (esquinas não estão incluídas)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Parabéns!</a:t>
            </a:r>
            <a:r>
              <a:rPr lang="pt" sz="4000" b="1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4000" b="1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O mapa da jornada está concluído! 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1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2</a:t>
                      </a:r>
                      <a:endParaRPr sz="10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6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2: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descrições para cada ação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Quais tarefas o usuário deve realizar?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D. Encontrar elevador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3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9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como o usuário se sente em cada ponto. </a:t>
            </a:r>
            <a:endParaRPr sz="39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As estimativas estão corretas!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D. Encontrar elevador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Personagem: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D. Encontrar elevador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SENTIDO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1215</Words>
  <Application>Microsoft Macintosh PowerPoint</Application>
  <PresentationFormat>On-screen Show (16:9)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Helvetica Neue Light</vt:lpstr>
      <vt:lpstr>Google Sans</vt:lpstr>
      <vt:lpstr>Arial</vt:lpstr>
      <vt:lpstr>Simple Light</vt:lpstr>
      <vt:lpstr>Google</vt:lpstr>
      <vt:lpstr>Simple Light</vt:lpstr>
      <vt:lpstr>Etapa 1:  Adicione cada ação na jornada  até que o usuário atinja sua meta</vt:lpstr>
      <vt:lpstr>PowerPoint Presentation</vt:lpstr>
      <vt:lpstr>PowerPoint Presentation</vt:lpstr>
      <vt:lpstr>Etapa 2:  Adicionar descrições para cada ação   Quais tarefas o usuário deve realizar?</vt:lpstr>
      <vt:lpstr>PowerPoint Presentation</vt:lpstr>
      <vt:lpstr>PowerPoint Presentation</vt:lpstr>
      <vt:lpstr>Etapa 3  Adicionar como o usuário se sente em cada ponto.   As estimativas estão corretas!</vt:lpstr>
      <vt:lpstr>PowerPoint Presentation</vt:lpstr>
      <vt:lpstr>PowerPoint Presentation</vt:lpstr>
      <vt:lpstr>Etapa 4  Adicionar oportunidades de melhoria.   É aqui que podem surgir novas ideias! </vt:lpstr>
      <vt:lpstr>PowerPoint Presentation</vt:lpstr>
      <vt:lpstr>PowerPoint Presentation</vt:lpstr>
      <vt:lpstr>Parabéns!   O mapa da jornada está concluído!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1:  Adicione cada ação na jornada  até que o usuário atinja sua meta</dc:title>
  <cp:lastModifiedBy>Mike Devlin</cp:lastModifiedBy>
  <cp:revision>1</cp:revision>
  <dcterms:modified xsi:type="dcterms:W3CDTF">2022-01-29T00:03:46Z</dcterms:modified>
</cp:coreProperties>
</file>