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oogle Sans Medium" panose="020B0603030502040204" pitchFamily="3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SemiBold" panose="020F05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0de29c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0de29cc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5" y="1819738"/>
            <a:ext cx="6392008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Título do estudo de caso</a:t>
            </a:r>
            <a:endParaRPr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Wireframes de papel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Wireframes digitais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Protótipo de baixa fidelidade.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Estudos de usabilidade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Iniciar o design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de papel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/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de wireframes de papel, incluindo cinco versões diferentes da mesma tela e uma imagem da nova versão refinada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digitais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/>
          </a:p>
        </p:txBody>
      </p:sp>
      <p:sp>
        <p:nvSpPr>
          <p:cNvPr id="251" name="Google Shape;25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o primeiro exemplo de wireframe que demonstre o design thinking alinhado com a pesquisa do usuário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digitais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/>
          </a:p>
        </p:txBody>
      </p:sp>
      <p:sp>
        <p:nvSpPr>
          <p:cNvPr id="263" name="Google Shape;26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o segundo exemplo de wireframe que demonstre o design thinking alinhado com a pesquisa do usuário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Descrição do elemento e seu benefício para o usuário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3"/>
          <p:cNvSpPr txBox="1"/>
          <p:nvPr/>
        </p:nvSpPr>
        <p:spPr>
          <a:xfrm>
            <a:off x="517675" y="524350"/>
            <a:ext cx="3179682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Protótipo de baixa fidelidade.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Captura de tela do protótipo com conexões ou GIF do protótipo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para protótipo de baixa fidelidade e breve descrição do fluxo do usuário]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Estudo de usabilidade: resultados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breve apresentação dos estudos de usabilidade que realizou e seus resultados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Resultados da 1ª rodada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Resultados da 2ª rodada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91" name="Google Shape;29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Inserir resultado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Protótipo de alta fidelidade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Acessibilidade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Aperfeiçoar o design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antes do estudo de usabilidade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016812" y="853300"/>
            <a:ext cx="322242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Antes do estudo de usabilidade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Após o estudo de usabilidade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depois do estudo de usabilidade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57"/>
          <p:cNvSpPr txBox="1"/>
          <p:nvPr/>
        </p:nvSpPr>
        <p:spPr>
          <a:xfrm>
            <a:off x="3181253" y="853300"/>
            <a:ext cx="2893544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dirty="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Antes do estudo de usabilidade</a:t>
            </a:r>
            <a:endParaRPr sz="1200" dirty="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67D2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Após o estudo de usabilidade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antes do estudo de usabilidade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da tela selecionada depois do estudo de usabilidade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Maquetes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 de maquete principal para exibição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 produto: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sobre o aplicativo, site ou outro produto que você projetou e os usuários-alvo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Visão geral do projeto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Duração do projeto: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o tempo que você trabalhou neste projeto de design - por exemplo, de mês ano até mês ano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Pré-visualização de designs aprimorados selecionados.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Protótipo alta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fidelidade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para protótipo de alta fidelidade]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Captura de tela do protótipo com conexões ou GIF do protótipo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Considerações de acessibilidade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resumos de uma a duas frases descrevendo cada consideração de acessibilidade aplicada em seus designs. </a:t>
            </a:r>
            <a:endParaRPr sz="1200" dirty="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lvl="0" algn="ctr" rtl="0">
              <a:lnSpc>
                <a:spcPct val="115000"/>
              </a:lnSpc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resumos de uma a duas frases descrevendo cada consideração de acessibilidade aplicada em seus designs. </a:t>
            </a:r>
            <a:endParaRPr lang="en-US" sz="1200" dirty="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lvl="0" algn="ctr" rtl="0">
              <a:lnSpc>
                <a:spcPct val="115000"/>
              </a:lnSpc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resumos de uma a duas frases descrevendo cada consideração de acessibilidade aplicada em seus designs. </a:t>
            </a:r>
            <a:endParaRPr lang="en-US" sz="1200" dirty="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Pontos importantes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Próximos passos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Daqui pra frente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Pontos importantes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Impacto: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uma ou duas frases resumindo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 impacto de seus designs. No mundo real, você incluiria dados como número de downloads ou inscrições, mas como este é um projeto de curso, pode incluir uma citação positiva de um colega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ou participante do estudo.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 que eu aprendi: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 que aprendeu ao longo do projeto.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Próximos passos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7113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</a:t>
            </a:r>
            <a:endParaRPr sz="1200" dirty="0"/>
          </a:p>
        </p:txBody>
      </p:sp>
      <p:sp>
        <p:nvSpPr>
          <p:cNvPr id="396" name="Google Shape;39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33689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lvl="0" algn="ctr" rt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</a:t>
            </a:r>
            <a:endParaRPr lang="en-US" sz="1200" dirty="0"/>
          </a:p>
        </p:txBody>
      </p:sp>
      <p:sp>
        <p:nvSpPr>
          <p:cNvPr id="398" name="Google Shape;39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60265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lvl="0" algn="ctr" rt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</a:t>
            </a:r>
            <a:endParaRPr lang="en-US" sz="1200" dirty="0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Vamos nos conectar!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algumas frases resumindo os próximos passos que você daria com este projeto e por quê. Sinta-se à vontade para organizar os próximos passos em uma lista de pontos.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uma frase curta ou duas sobre entrar em contato com você e/ou analisar mais do seu trabalho.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Forneça suas informações de contato aqui. Isso pode incluir seu endereço de e-mail, número de telefone e site ou link para outras plataformas profissionais.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Obrigado!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 problema: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uma ou duas frases sobre o problema ou problemas que você esteve tentando resolver.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Visão geral do projeto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 meta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Insira uma ou duas frases sobre a meta do projeto.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Minha função: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Identifique seu papel no projeto - por exemplo, designer líder de UX, pesquisador de UX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Visão geral do projeto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Responsabilidades</a:t>
            </a:r>
            <a:r>
              <a:rPr lang="pt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Liste as responsabilidades que teve ao longo do projeto - por exemplo, pesquisa de usuários, wireframe, prototipagem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392889" y="2082300"/>
            <a:ext cx="2851486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Entendendo o usuário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Pesquisa com usuários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Declaração de problema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Mapas da jornada do usuário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Pesquisa com usuários: resumo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 pequeno parágrafo descrevendo sua pesquisa de usuário.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Isso pode incluir o tipo de pesquisa que você realizou, suposições que fez ao entrar na pesquisa, e como suas suposições mudaram após a realização da pesquisa.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810949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Pesquisa com usuários: aspectos problemáticos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617887"/>
            <a:ext cx="18726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sz="1200" dirty="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617887"/>
            <a:ext cx="18726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lvl="0" algn="ctr" rtl="0">
              <a:lnSpc>
                <a:spcPct val="115000"/>
              </a:lnSpc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lang="en-US" sz="1200" dirty="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617887"/>
            <a:ext cx="18726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lvl="0" algn="ctr" rtl="0">
              <a:lnSpc>
                <a:spcPct val="115000"/>
              </a:lnSpc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lang="en-US" sz="1200" dirty="0"/>
          </a:p>
        </p:txBody>
      </p:sp>
      <p:sp>
        <p:nvSpPr>
          <p:cNvPr id="209" name="Google Shape;20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6865219" y="2617887"/>
            <a:ext cx="18726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lvl="0" algn="ctr" rtl="0">
              <a:lnSpc>
                <a:spcPct val="115000"/>
              </a:lnSpc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Escreva uma ou duas frases refletindo sobre o aspecto problemático listado acima e como isso guiará os projetos no futuro.</a:t>
            </a:r>
            <a:endParaRPr lang="en-US" sz="1200" dirty="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pt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Declaração de problema: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[Nome de usuário] é um [características do usuário] que precisa de [necessidade do usuário] 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porque [insight].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347388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Mapa da jornada do usuário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Imagem do mapa da jornada do usuário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[Suas notas sobre metas e processo de pensamento]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990</Words>
  <Application>Microsoft Macintosh PowerPoint</Application>
  <PresentationFormat>On-screen Show (16:9)</PresentationFormat>
  <Paragraphs>136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Arial</vt:lpstr>
      <vt:lpstr>Google Sans Medium</vt:lpstr>
      <vt:lpstr>Open Sans SemiBold</vt:lpstr>
      <vt:lpstr>Open Sans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 Devlin</cp:lastModifiedBy>
  <cp:revision>2</cp:revision>
  <dcterms:modified xsi:type="dcterms:W3CDTF">2022-01-29T00:03:07Z</dcterms:modified>
</cp:coreProperties>
</file>