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9" Type="http://schemas.openxmlformats.org/officeDocument/2006/relationships/font" Target="fonts/Google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f5381a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7f5381a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Karina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33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UTFPR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Medianeira/PR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Karina é DevOps e Backend em uma fábrica de software, ela estuda a noite e se dedica muito ao seu trabalho, tem pouco tempo para ela mesma</a:t>
            </a: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É autentica e sempre faz suas tarefas com primazia.</a:t>
            </a: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Karina não vive a vida, e tem pouco tempo de diversão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Karina vai dedicar mais tempo a si mesma, e aos seus objetivos pessoais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53" y="461328"/>
            <a:ext cx="2720375" cy="27203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Vitor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31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Unopar/SM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Santa Maria/RS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Vitor é um Design amplamente reconhecido, suas criações são expostas nos maiores portais de atualidades</a:t>
            </a: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É autêntico, tem</a:t>
            </a: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alta capacidade de inovação.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Ele tem síndrome do impostor, sempre acha que devia fazer melhor.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Vitor conheceu Karina em uma Cafeteria e ambos resolveram, passar mais tempo juntos e viram que podem melhorar suas fraquezas, sendo que já são profissionais de sucesso.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50" y="461325"/>
            <a:ext cx="2758200" cy="2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