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Google Sans Medium" panose="020B0603030502040204" pitchFamily="34" charset="0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Open Sans SemiBold" panose="020F050202020403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PT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d03e5b75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d03e5b75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ed80ebc1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ed80ebc1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d03e5b75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d03e5b75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ed80ebc1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ed80ebc1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ed80ebc1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ed80ebc1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800de29c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800de29c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d03e5b75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d03e5b75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800de29cc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800de29cc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800de29cc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800de29cc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12f71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12f71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00de29c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800de29c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d03e5b75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d03e5b75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d03e5b75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d03e5b75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d03e5b75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d03e5b75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d03e5b75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d03e5b75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d03e5b75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d03e5b75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ed80ebc1c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ed80ebc1c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d03e5b75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d03e5b75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d80ebc1c_1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d80ebc1c_1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d80ebc1c_1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ed80ebc1c_1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d03e5b75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d03e5b75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d03e5b7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d03e5b75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d03e5b75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d03e5b75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d80ebc1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ed80ebc1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ed80ebc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ed80ebc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112" name="Google Shape;112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pic>
        <p:nvPicPr>
          <p:cNvPr id="75" name="Google Shape;75;p2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/>
          <p:nvPr/>
        </p:nvSpPr>
        <p:spPr>
          <a:xfrm>
            <a:off x="517674" y="1819738"/>
            <a:ext cx="5970589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360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Título do estudo de caso</a:t>
            </a:r>
            <a:endParaRPr sz="3600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5" name="Google Shape;145;p40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Nome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4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900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Wireframes de papel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Wireframes digitais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Protótipo de baixa fidelidade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Estudos de usabilidade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9"/>
          <p:cNvSpPr txBox="1"/>
          <p:nvPr/>
        </p:nvSpPr>
        <p:spPr>
          <a:xfrm>
            <a:off x="-468875" y="2082300"/>
            <a:ext cx="3704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Iniciando o design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6" name="Google Shape;236;p49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0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5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Wireframes de papel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50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[Suas notas sobre metas e processo de pensamento]</a:t>
            </a:r>
            <a:endParaRPr/>
          </a:p>
        </p:txBody>
      </p:sp>
      <p:sp>
        <p:nvSpPr>
          <p:cNvPr id="244" name="Google Shape;244;p50"/>
          <p:cNvSpPr txBox="1"/>
          <p:nvPr/>
        </p:nvSpPr>
        <p:spPr>
          <a:xfrm>
            <a:off x="5830075" y="1833000"/>
            <a:ext cx="1695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Imagem de wireframes de papel, incluindo cinco versões diferentes da mesma tela e uma imagem da nova versão refinada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Wireframes digitais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51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[Suas notas sobre metas e processo de pensamento]</a:t>
            </a:r>
            <a:endParaRPr/>
          </a:p>
        </p:txBody>
      </p:sp>
      <p:sp>
        <p:nvSpPr>
          <p:cNvPr id="251" name="Google Shape;251;p51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2" name="Google Shape;252;p51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Google Shape;253;p51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Descrição do elemento e seu benefício para o usuário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4" name="Google Shape;254;p51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51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o primeiro exemplo de wireframe que demonstre o design thinking alinhado com a pesquisa do usuário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51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Descrição do elemento e seu benefício para o usuário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Wireframes digitais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52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[Suas notas sobre metas e processo de pensamento]</a:t>
            </a:r>
            <a:endParaRPr/>
          </a:p>
        </p:txBody>
      </p:sp>
      <p:sp>
        <p:nvSpPr>
          <p:cNvPr id="263" name="Google Shape;263;p52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52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52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Descrição do elemento e seu benefício para o usuário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6" name="Google Shape;266;p52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7" name="Google Shape;267;p52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o segundo exemplo de wireframe que demonstre o design thinking alinhado com a pesquisa do usuário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52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Descrição do elemento e seu benefício para o usuário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53"/>
          <p:cNvSpPr txBox="1"/>
          <p:nvPr/>
        </p:nvSpPr>
        <p:spPr>
          <a:xfrm>
            <a:off x="517675" y="524350"/>
            <a:ext cx="70008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Protótipo de baixa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fidelidade</a:t>
            </a:r>
            <a:endParaRPr sz="24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Captura de tela do protótipo com conexões ou GIF do protótipo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53"/>
          <p:cNvSpPr txBox="1"/>
          <p:nvPr/>
        </p:nvSpPr>
        <p:spPr>
          <a:xfrm>
            <a:off x="532875" y="1793800"/>
            <a:ext cx="2915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para protótipo de baixa fidelidade e breve descrição do fluxo do usuário]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Estudo de usabilidade: resultados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54"/>
          <p:cNvSpPr txBox="1"/>
          <p:nvPr/>
        </p:nvSpPr>
        <p:spPr>
          <a:xfrm>
            <a:off x="532875" y="1050575"/>
            <a:ext cx="7873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Escreva uma breve apresentação dos estudos de usabilidade que realizou e seus resultados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54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b="1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Resultados da 1ª rodada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84" name="Google Shape;284;p54"/>
          <p:cNvSpPr/>
          <p:nvPr/>
        </p:nvSpPr>
        <p:spPr>
          <a:xfrm>
            <a:off x="4477900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54"/>
          <p:cNvSpPr txBox="1"/>
          <p:nvPr/>
        </p:nvSpPr>
        <p:spPr>
          <a:xfrm>
            <a:off x="4984525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Inserir resultado</a:t>
            </a:r>
            <a:endParaRPr/>
          </a:p>
        </p:txBody>
      </p:sp>
      <p:sp>
        <p:nvSpPr>
          <p:cNvPr id="286" name="Google Shape;286;p54"/>
          <p:cNvSpPr/>
          <p:nvPr/>
        </p:nvSpPr>
        <p:spPr>
          <a:xfrm>
            <a:off x="4671550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4984525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Inserir resultado</a:t>
            </a:r>
            <a:endParaRPr/>
          </a:p>
        </p:txBody>
      </p:sp>
      <p:sp>
        <p:nvSpPr>
          <p:cNvPr id="288" name="Google Shape;288;p54"/>
          <p:cNvSpPr/>
          <p:nvPr/>
        </p:nvSpPr>
        <p:spPr>
          <a:xfrm>
            <a:off x="4671550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9" name="Google Shape;289;p54"/>
          <p:cNvSpPr txBox="1"/>
          <p:nvPr/>
        </p:nvSpPr>
        <p:spPr>
          <a:xfrm>
            <a:off x="4416900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b="1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Resultados da 2ª rodada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90" name="Google Shape;290;p54"/>
          <p:cNvSpPr txBox="1"/>
          <p:nvPr/>
        </p:nvSpPr>
        <p:spPr>
          <a:xfrm>
            <a:off x="4937363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Inserir resultado</a:t>
            </a:r>
            <a:endParaRPr/>
          </a:p>
        </p:txBody>
      </p:sp>
      <p:sp>
        <p:nvSpPr>
          <p:cNvPr id="291" name="Google Shape;291;p54"/>
          <p:cNvSpPr/>
          <p:nvPr/>
        </p:nvSpPr>
        <p:spPr>
          <a:xfrm>
            <a:off x="4671538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2" name="Google Shape;292;p54"/>
          <p:cNvSpPr/>
          <p:nvPr/>
        </p:nvSpPr>
        <p:spPr>
          <a:xfrm>
            <a:off x="456675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54"/>
          <p:cNvSpPr txBox="1"/>
          <p:nvPr/>
        </p:nvSpPr>
        <p:spPr>
          <a:xfrm>
            <a:off x="963300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Inserir resultado</a:t>
            </a:r>
            <a:endParaRPr/>
          </a:p>
        </p:txBody>
      </p:sp>
      <p:sp>
        <p:nvSpPr>
          <p:cNvPr id="294" name="Google Shape;294;p54"/>
          <p:cNvSpPr/>
          <p:nvPr/>
        </p:nvSpPr>
        <p:spPr>
          <a:xfrm>
            <a:off x="650325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5" name="Google Shape;295;p54"/>
          <p:cNvSpPr txBox="1"/>
          <p:nvPr/>
        </p:nvSpPr>
        <p:spPr>
          <a:xfrm>
            <a:off x="963300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Inserir resultado</a:t>
            </a:r>
            <a:endParaRPr/>
          </a:p>
        </p:txBody>
      </p:sp>
      <p:sp>
        <p:nvSpPr>
          <p:cNvPr id="296" name="Google Shape;296;p54"/>
          <p:cNvSpPr/>
          <p:nvPr/>
        </p:nvSpPr>
        <p:spPr>
          <a:xfrm>
            <a:off x="650325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7" name="Google Shape;297;p54"/>
          <p:cNvSpPr txBox="1"/>
          <p:nvPr/>
        </p:nvSpPr>
        <p:spPr>
          <a:xfrm>
            <a:off x="916138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Inserir resultado</a:t>
            </a:r>
            <a:endParaRPr/>
          </a:p>
        </p:txBody>
      </p:sp>
      <p:sp>
        <p:nvSpPr>
          <p:cNvPr id="298" name="Google Shape;298;p54"/>
          <p:cNvSpPr/>
          <p:nvPr/>
        </p:nvSpPr>
        <p:spPr>
          <a:xfrm>
            <a:off x="650313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853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5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Maquetes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Protótipo de alta fidelidade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Acessibilidade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55"/>
          <p:cNvSpPr txBox="1"/>
          <p:nvPr/>
        </p:nvSpPr>
        <p:spPr>
          <a:xfrm>
            <a:off x="-468875" y="2082300"/>
            <a:ext cx="37044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Aperfeiçoando 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design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5" name="Google Shape;305;p5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Maquetes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56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[Suas notas sobre metas e processo de pensamento]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56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6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Imagem da tela selecionada antes do estudo de usabilidade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56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5" name="Google Shape;315;p56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56"/>
          <p:cNvSpPr txBox="1"/>
          <p:nvPr/>
        </p:nvSpPr>
        <p:spPr>
          <a:xfrm>
            <a:off x="2847299" y="853300"/>
            <a:ext cx="3561452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 dirty="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Antes do estudo de usabilidade</a:t>
            </a:r>
            <a:endParaRPr sz="1200" dirty="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67D2"/>
              </a:solidFill>
            </a:endParaRPr>
          </a:p>
        </p:txBody>
      </p:sp>
      <p:sp>
        <p:nvSpPr>
          <p:cNvPr id="317" name="Google Shape;317;p56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Após o estudo de usabilidade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18" name="Google Shape;318;p56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Imagem da tela selecionada depois do estudo de usabilidade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Maquetes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57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[Suas notas sobre metas e processo de pensamento]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57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57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7" name="Google Shape;327;p57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57"/>
          <p:cNvSpPr txBox="1"/>
          <p:nvPr/>
        </p:nvSpPr>
        <p:spPr>
          <a:xfrm>
            <a:off x="2823445" y="853300"/>
            <a:ext cx="360916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 dirty="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Antes do estudo de usabilidade</a:t>
            </a:r>
            <a:endParaRPr sz="1200" dirty="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67D2"/>
              </a:solidFill>
            </a:endParaRPr>
          </a:p>
        </p:txBody>
      </p:sp>
      <p:sp>
        <p:nvSpPr>
          <p:cNvPr id="329" name="Google Shape;329;p57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Após o estudo de usabilidade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30" name="Google Shape;330;p57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Imagem da tela selecionada antes do estudo de usabilidade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57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Imagem da tela selecionada depois do estudo de usabilidade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Maquetes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58"/>
          <p:cNvSpPr/>
          <p:nvPr/>
        </p:nvSpPr>
        <p:spPr>
          <a:xfrm>
            <a:off x="531000" y="1391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58"/>
          <p:cNvSpPr/>
          <p:nvPr/>
        </p:nvSpPr>
        <p:spPr>
          <a:xfrm>
            <a:off x="2601788" y="1413675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58"/>
          <p:cNvSpPr/>
          <p:nvPr/>
        </p:nvSpPr>
        <p:spPr>
          <a:xfrm>
            <a:off x="469795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58"/>
          <p:cNvSpPr/>
          <p:nvPr/>
        </p:nvSpPr>
        <p:spPr>
          <a:xfrm>
            <a:off x="679410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58"/>
          <p:cNvSpPr txBox="1"/>
          <p:nvPr/>
        </p:nvSpPr>
        <p:spPr>
          <a:xfrm>
            <a:off x="89025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Tela de maquete principal para exibição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58"/>
          <p:cNvSpPr txBox="1"/>
          <p:nvPr/>
        </p:nvSpPr>
        <p:spPr>
          <a:xfrm>
            <a:off x="2953850" y="2723775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Tela de maquete principal para exibição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58"/>
          <p:cNvSpPr txBox="1"/>
          <p:nvPr/>
        </p:nvSpPr>
        <p:spPr>
          <a:xfrm>
            <a:off x="505720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Tela de maquete principal para exibição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58"/>
          <p:cNvSpPr txBox="1"/>
          <p:nvPr/>
        </p:nvSpPr>
        <p:spPr>
          <a:xfrm>
            <a:off x="7160550" y="2757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Tela de maquete principal para exibição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/>
          <p:nvPr/>
        </p:nvSpPr>
        <p:spPr>
          <a:xfrm>
            <a:off x="5517175" y="638725"/>
            <a:ext cx="3380400" cy="41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1"/>
          <p:cNvSpPr txBox="1"/>
          <p:nvPr/>
        </p:nvSpPr>
        <p:spPr>
          <a:xfrm>
            <a:off x="1231075" y="1604200"/>
            <a:ext cx="4086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 produto: 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algumas frases sobre o aplicativo, site ou outro produto que você projetou e os usuários-alvo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4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Visão geral do projeto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41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/>
          <p:nvPr/>
        </p:nvSpPr>
        <p:spPr>
          <a:xfrm>
            <a:off x="1231075" y="317298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Duração do projeto: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o tempo que você trabalhou neste projeto de design, por exemplo, mês e ano de inicio e mês e ano de finalização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41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1"/>
          <p:cNvSpPr/>
          <p:nvPr/>
        </p:nvSpPr>
        <p:spPr>
          <a:xfrm>
            <a:off x="643388" y="3299236"/>
            <a:ext cx="261874" cy="260801"/>
          </a:xfrm>
          <a:custGeom>
            <a:avLst/>
            <a:gdLst/>
            <a:ahLst/>
            <a:cxnLst/>
            <a:rect l="l" t="t" r="r" b="b"/>
            <a:pathLst>
              <a:path w="1048" h="1045" extrusionOk="0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1"/>
          <p:cNvSpPr/>
          <p:nvPr/>
        </p:nvSpPr>
        <p:spPr>
          <a:xfrm>
            <a:off x="610514" y="1752262"/>
            <a:ext cx="327623" cy="217176"/>
          </a:xfrm>
          <a:custGeom>
            <a:avLst/>
            <a:gdLst/>
            <a:ahLst/>
            <a:cxnLst/>
            <a:rect l="l" t="t" r="r" b="b"/>
            <a:pathLst>
              <a:path w="1149" h="765" extrusionOk="0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1"/>
          <p:cNvSpPr txBox="1"/>
          <p:nvPr/>
        </p:nvSpPr>
        <p:spPr>
          <a:xfrm>
            <a:off x="6301825" y="2412325"/>
            <a:ext cx="181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Pré-visualização de designs aprimorados selecionados.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9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59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Alta fidelidade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protótipo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59"/>
          <p:cNvSpPr txBox="1"/>
          <p:nvPr/>
        </p:nvSpPr>
        <p:spPr>
          <a:xfrm>
            <a:off x="532875" y="1793800"/>
            <a:ext cx="2224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para protótipo de alta fidelidade]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59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Captura de tela do protótipo com conexões ou GIF do protótipo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Considerações de acessibilidade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60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0"/>
          <p:cNvSpPr txBox="1"/>
          <p:nvPr/>
        </p:nvSpPr>
        <p:spPr>
          <a:xfrm>
            <a:off x="711325" y="1917800"/>
            <a:ext cx="20490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resumos contendo de uma a duas frases descrevendo cada consideração de acessibilidade aplicada em seus designs. </a:t>
            </a:r>
            <a:endParaRPr sz="1200" dirty="0"/>
          </a:p>
        </p:txBody>
      </p:sp>
      <p:sp>
        <p:nvSpPr>
          <p:cNvPr id="360" name="Google Shape;360;p60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60"/>
          <p:cNvSpPr txBox="1"/>
          <p:nvPr/>
        </p:nvSpPr>
        <p:spPr>
          <a:xfrm>
            <a:off x="33689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resumos contendo de uma a duas frases descrevendo cada consideração de acessibilidade aplicada em seus designs.</a:t>
            </a:r>
            <a:endParaRPr sz="1200"/>
          </a:p>
        </p:txBody>
      </p:sp>
      <p:sp>
        <p:nvSpPr>
          <p:cNvPr id="362" name="Google Shape;362;p60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60"/>
          <p:cNvSpPr txBox="1"/>
          <p:nvPr/>
        </p:nvSpPr>
        <p:spPr>
          <a:xfrm>
            <a:off x="60265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resumos contendo de uma a duas frases descrevendo cada consideração de acessibilidade aplicada em seus designs. </a:t>
            </a:r>
            <a:endParaRPr sz="1200"/>
          </a:p>
        </p:txBody>
      </p:sp>
      <p:sp>
        <p:nvSpPr>
          <p:cNvPr id="364" name="Google Shape;364;p60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5" name="Google Shape;365;p60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6" name="Google Shape;366;p60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368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Pontos importantes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Próximos passos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61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Prosseguindo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3" name="Google Shape;373;p6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Pontos importantes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62"/>
          <p:cNvSpPr txBox="1"/>
          <p:nvPr/>
        </p:nvSpPr>
        <p:spPr>
          <a:xfrm>
            <a:off x="539600" y="2237975"/>
            <a:ext cx="34461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Impacto: 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uma ou duas frases resumindo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 impacto de seus designs. No mundo real, você incluiria dados como número de downloads ou inscrições, mas como este é um projeto de curso, pode incluir uma citação positiva de um colega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ou participante do estudo.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62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62"/>
          <p:cNvSpPr txBox="1"/>
          <p:nvPr/>
        </p:nvSpPr>
        <p:spPr>
          <a:xfrm>
            <a:off x="44958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 que eu aprendi: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algumas frases resumindo o que aprendeu ao longo do projeto.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62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2"/>
          <p:cNvSpPr/>
          <p:nvPr/>
        </p:nvSpPr>
        <p:spPr>
          <a:xfrm>
            <a:off x="679050" y="1660250"/>
            <a:ext cx="234394" cy="260801"/>
          </a:xfrm>
          <a:custGeom>
            <a:avLst/>
            <a:gdLst/>
            <a:ahLst/>
            <a:cxnLst/>
            <a:rect l="l" t="t" r="r" b="b"/>
            <a:pathLst>
              <a:path w="941" h="1045" extrusionOk="0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Google Shape;384;p62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385" name="Google Shape;385;p62"/>
            <p:cNvSpPr/>
            <p:nvPr/>
          </p:nvSpPr>
          <p:spPr>
            <a:xfrm>
              <a:off x="420350" y="238125"/>
              <a:ext cx="6779275" cy="5238750"/>
            </a:xfrm>
            <a:custGeom>
              <a:avLst/>
              <a:gdLst/>
              <a:ahLst/>
              <a:cxnLst/>
              <a:rect l="l" t="t" r="r" b="b"/>
              <a:pathLst>
                <a:path w="271171" h="209550" extrusionOk="0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2"/>
            <p:cNvSpPr/>
            <p:nvPr/>
          </p:nvSpPr>
          <p:spPr>
            <a:xfrm>
              <a:off x="4118525" y="162550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2"/>
            <p:cNvSpPr/>
            <p:nvPr/>
          </p:nvSpPr>
          <p:spPr>
            <a:xfrm>
              <a:off x="4118525" y="2444600"/>
              <a:ext cx="2157675" cy="768075"/>
            </a:xfrm>
            <a:custGeom>
              <a:avLst/>
              <a:gdLst/>
              <a:ahLst/>
              <a:cxnLst/>
              <a:rect l="l" t="t" r="r" b="b"/>
              <a:pathLst>
                <a:path w="86307" h="30723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2"/>
            <p:cNvSpPr/>
            <p:nvPr/>
          </p:nvSpPr>
          <p:spPr>
            <a:xfrm>
              <a:off x="4118525" y="326815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Próximos passos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63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63"/>
          <p:cNvSpPr txBox="1"/>
          <p:nvPr/>
        </p:nvSpPr>
        <p:spPr>
          <a:xfrm>
            <a:off x="711325" y="1917800"/>
            <a:ext cx="20490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algumas frases resumindo os próximos passos que você daria com este projeto e por quê.</a:t>
            </a:r>
            <a:endParaRPr sz="1200" dirty="0"/>
          </a:p>
        </p:txBody>
      </p:sp>
      <p:sp>
        <p:nvSpPr>
          <p:cNvPr id="396" name="Google Shape;396;p63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3"/>
          <p:cNvSpPr txBox="1"/>
          <p:nvPr/>
        </p:nvSpPr>
        <p:spPr>
          <a:xfrm>
            <a:off x="3368925" y="1917800"/>
            <a:ext cx="20490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algumas frases resumindo os próximos passos que você daria com este projeto e por quê.</a:t>
            </a:r>
            <a:endParaRPr sz="1200" dirty="0"/>
          </a:p>
        </p:txBody>
      </p:sp>
      <p:sp>
        <p:nvSpPr>
          <p:cNvPr id="398" name="Google Shape;398;p63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3"/>
          <p:cNvSpPr txBox="1"/>
          <p:nvPr/>
        </p:nvSpPr>
        <p:spPr>
          <a:xfrm>
            <a:off x="6026525" y="1917800"/>
            <a:ext cx="20490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algumas frases resumindo os próximos passos que você daria com este projeto e por quê.</a:t>
            </a:r>
            <a:endParaRPr sz="1200" dirty="0"/>
          </a:p>
        </p:txBody>
      </p:sp>
      <p:sp>
        <p:nvSpPr>
          <p:cNvPr id="400" name="Google Shape;400;p63"/>
          <p:cNvSpPr/>
          <p:nvPr/>
        </p:nvSpPr>
        <p:spPr>
          <a:xfrm>
            <a:off x="14791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1" name="Google Shape;401;p63"/>
          <p:cNvSpPr/>
          <p:nvPr/>
        </p:nvSpPr>
        <p:spPr>
          <a:xfrm>
            <a:off x="41367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2" name="Google Shape;402;p63"/>
          <p:cNvSpPr/>
          <p:nvPr/>
        </p:nvSpPr>
        <p:spPr>
          <a:xfrm>
            <a:off x="67943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Vamos nos conectar!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64"/>
          <p:cNvSpPr txBox="1"/>
          <p:nvPr/>
        </p:nvSpPr>
        <p:spPr>
          <a:xfrm>
            <a:off x="3064600" y="-1016100"/>
            <a:ext cx="6509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algumas frases resumindo os próximos passos que você daria com este projeto e por quê. Sinta-se à vontade para organizar os próximos passos em uma lista de pontos.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64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4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uma frase curta ou duas sobre entrar em contato com você e/ou analisar mais do seu trabalho.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Forneça suas informações de contato aqui. Isso pode incluir seu endereço de e-mail, número de telefone e site ou link para outras plataformas profissionais.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64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4"/>
          <p:cNvSpPr/>
          <p:nvPr/>
        </p:nvSpPr>
        <p:spPr>
          <a:xfrm>
            <a:off x="4361825" y="1734124"/>
            <a:ext cx="250599" cy="249449"/>
          </a:xfrm>
          <a:custGeom>
            <a:avLst/>
            <a:gdLst/>
            <a:ahLst/>
            <a:cxnLst/>
            <a:rect l="l" t="t" r="r" b="b"/>
            <a:pathLst>
              <a:path w="964" h="962" extrusionOk="0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5"/>
          <p:cNvSpPr txBox="1"/>
          <p:nvPr/>
        </p:nvSpPr>
        <p:spPr>
          <a:xfrm>
            <a:off x="2106450" y="2202300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Obrigado!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 problema: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uma ou duas frases sobre o problema ou problemas que você esteve tentando resolver.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Visão geral do projeto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2"/>
          <p:cNvSpPr txBox="1"/>
          <p:nvPr/>
        </p:nvSpPr>
        <p:spPr>
          <a:xfrm>
            <a:off x="45720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 meta: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uma ou duas frases sobre a meta do projeto.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4684213" y="1653525"/>
            <a:ext cx="288875" cy="274249"/>
          </a:xfrm>
          <a:custGeom>
            <a:avLst/>
            <a:gdLst/>
            <a:ahLst/>
            <a:cxnLst/>
            <a:rect l="l" t="t" r="r" b="b"/>
            <a:pathLst>
              <a:path w="1045" h="993" extrusionOk="0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2"/>
          <p:cNvSpPr/>
          <p:nvPr/>
        </p:nvSpPr>
        <p:spPr>
          <a:xfrm>
            <a:off x="640475" y="1656801"/>
            <a:ext cx="267700" cy="267700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Minha função: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Identifique seu papel no projeto, por exemplo, designer líder de UX, pesquisador de UX etc. 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Visão geral do projeto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3"/>
          <p:cNvSpPr txBox="1"/>
          <p:nvPr/>
        </p:nvSpPr>
        <p:spPr>
          <a:xfrm>
            <a:off x="4572000" y="2237975"/>
            <a:ext cx="34461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Responsabilidades</a:t>
            </a:r>
            <a:r>
              <a:rPr lang="pt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Liste as responsabilidades que teve ao longo do projeto, por exemplo, pesquisa de usuários, wireframe, prototipagem etc. 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3"/>
          <p:cNvSpPr/>
          <p:nvPr/>
        </p:nvSpPr>
        <p:spPr>
          <a:xfrm>
            <a:off x="645441" y="1662440"/>
            <a:ext cx="257757" cy="256421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3"/>
          <p:cNvSpPr/>
          <p:nvPr/>
        </p:nvSpPr>
        <p:spPr>
          <a:xfrm>
            <a:off x="4685687" y="1710781"/>
            <a:ext cx="285935" cy="159748"/>
          </a:xfrm>
          <a:custGeom>
            <a:avLst/>
            <a:gdLst/>
            <a:ahLst/>
            <a:cxnLst/>
            <a:rect l="l" t="t" r="r" b="b"/>
            <a:pathLst>
              <a:path w="941" h="526" extrusionOk="0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335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/>
        </p:nvSpPr>
        <p:spPr>
          <a:xfrm>
            <a:off x="403997" y="2082300"/>
            <a:ext cx="2840378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Entendendo o usuário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4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Pesquisa com usuários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Personagens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Declarações de problema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Mapas da jornada do usuário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p4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Pesquisa com usuários: resumo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Escreva um pequeno parágrafo descrevendo sua pesquisa de usuário.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Isso pode incluir o tipo de pesquisa que você realizou, suposições que fez ao entrar na pesquisa, e como suas suposições mudaram após a realização da pesquisa.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5"/>
          <p:cNvSpPr/>
          <p:nvPr/>
        </p:nvSpPr>
        <p:spPr>
          <a:xfrm>
            <a:off x="4373201" y="1744926"/>
            <a:ext cx="227849" cy="227849"/>
          </a:xfrm>
          <a:custGeom>
            <a:avLst/>
            <a:gdLst/>
            <a:ahLst/>
            <a:cxnLst/>
            <a:rect l="l" t="t" r="r" b="b"/>
            <a:pathLst>
              <a:path w="940" h="941" extrusionOk="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/>
        </p:nvSpPr>
        <p:spPr>
          <a:xfrm>
            <a:off x="517675" y="524350"/>
            <a:ext cx="702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Pesquisa com usuários: aspectos problemáticos</a:t>
            </a:r>
            <a:endParaRPr sz="24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6"/>
          <p:cNvSpPr txBox="1"/>
          <p:nvPr/>
        </p:nvSpPr>
        <p:spPr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Aspecto problemático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441475" y="2668295"/>
            <a:ext cx="1872600" cy="132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Escreva uma ou duas frases refletindo sobre o aspecto problemático listado acima e como isso guiará os projetos no futuro.</a:t>
            </a:r>
            <a:endParaRPr sz="1200" dirty="0"/>
          </a:p>
        </p:txBody>
      </p:sp>
      <p:sp>
        <p:nvSpPr>
          <p:cNvPr id="205" name="Google Shape;205;p46"/>
          <p:cNvSpPr txBox="1"/>
          <p:nvPr/>
        </p:nvSpPr>
        <p:spPr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Aspecto problemático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6" name="Google Shape;206;p46"/>
          <p:cNvSpPr txBox="1"/>
          <p:nvPr/>
        </p:nvSpPr>
        <p:spPr>
          <a:xfrm>
            <a:off x="2582725" y="2668295"/>
            <a:ext cx="1872600" cy="132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lvl="0" algn="ctr" rtl="0">
              <a:lnSpc>
                <a:spcPct val="115000"/>
              </a:lnSpc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Escreva uma ou duas frases refletindo sobre o aspecto problemático listado acima e como isso guiará os projetos no futuro.</a:t>
            </a:r>
            <a:endParaRPr lang="en-US" sz="1200" dirty="0"/>
          </a:p>
        </p:txBody>
      </p:sp>
      <p:sp>
        <p:nvSpPr>
          <p:cNvPr id="207" name="Google Shape;207;p46"/>
          <p:cNvSpPr txBox="1"/>
          <p:nvPr/>
        </p:nvSpPr>
        <p:spPr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Aspecto problemático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8" name="Google Shape;208;p46"/>
          <p:cNvSpPr txBox="1"/>
          <p:nvPr/>
        </p:nvSpPr>
        <p:spPr>
          <a:xfrm>
            <a:off x="4723969" y="2668295"/>
            <a:ext cx="1872600" cy="132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lvl="0" algn="ctr" rtl="0">
              <a:lnSpc>
                <a:spcPct val="115000"/>
              </a:lnSpc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Escreva uma ou duas frases refletindo sobre o aspecto problemático listado acima e como isso guiará os projetos no futuro.</a:t>
            </a:r>
            <a:endParaRPr lang="en-US" sz="1200" dirty="0"/>
          </a:p>
        </p:txBody>
      </p:sp>
      <p:sp>
        <p:nvSpPr>
          <p:cNvPr id="209" name="Google Shape;209;p46"/>
          <p:cNvSpPr txBox="1"/>
          <p:nvPr/>
        </p:nvSpPr>
        <p:spPr>
          <a:xfrm>
            <a:off x="686521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Aspecto problemático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0" name="Google Shape;210;p46"/>
          <p:cNvSpPr txBox="1"/>
          <p:nvPr/>
        </p:nvSpPr>
        <p:spPr>
          <a:xfrm>
            <a:off x="6865219" y="2668295"/>
            <a:ext cx="1872600" cy="132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lvl="0" algn="ctr" rtl="0">
              <a:lnSpc>
                <a:spcPct val="115000"/>
              </a:lnSpc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Escreva uma ou duas frases refletindo sobre o aspecto problemático listado acima e como isso guiará os projetos no futuro.</a:t>
            </a:r>
            <a:endParaRPr lang="en-US" sz="1200" dirty="0"/>
          </a:p>
        </p:txBody>
      </p:sp>
      <p:sp>
        <p:nvSpPr>
          <p:cNvPr id="211" name="Google Shape;211;p46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2" name="Google Shape;212;p46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3" name="Google Shape;213;p46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4" name="Google Shape;214;p46"/>
          <p:cNvSpPr/>
          <p:nvPr/>
        </p:nvSpPr>
        <p:spPr>
          <a:xfrm>
            <a:off x="75448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4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lang="pt" sz="2400" b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Nome</a:t>
            </a:r>
            <a:endParaRPr sz="2400" b="1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201" y="1083375"/>
            <a:ext cx="5265248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7"/>
          <p:cNvSpPr txBox="1"/>
          <p:nvPr/>
        </p:nvSpPr>
        <p:spPr>
          <a:xfrm>
            <a:off x="517675" y="1674400"/>
            <a:ext cx="21846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Declaração de problema:</a:t>
            </a:r>
            <a:endParaRPr dirty="0"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[User name] é um [user characteristics] que necessita [user need] 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porque [insight].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/>
          <p:nvPr/>
        </p:nvSpPr>
        <p:spPr>
          <a:xfrm>
            <a:off x="517675" y="524350"/>
            <a:ext cx="61086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Mapa da jornada do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usuário</a:t>
            </a:r>
            <a:endParaRPr sz="24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48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8"/>
          <p:cNvSpPr txBox="1"/>
          <p:nvPr/>
        </p:nvSpPr>
        <p:spPr>
          <a:xfrm>
            <a:off x="6011725" y="2294700"/>
            <a:ext cx="133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Imagem do mapa da jornada do usuário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48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[Suas notas sobre metas e processo de pensamento]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991</Words>
  <Application>Microsoft Macintosh PowerPoint</Application>
  <PresentationFormat>On-screen Show (16:9)</PresentationFormat>
  <Paragraphs>139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Arial</vt:lpstr>
      <vt:lpstr>Google Sans Medium</vt:lpstr>
      <vt:lpstr>Open Sans SemiBold</vt:lpstr>
      <vt:lpstr>Open Sans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Mike Devlin</cp:lastModifiedBy>
  <cp:revision>2</cp:revision>
  <dcterms:modified xsi:type="dcterms:W3CDTF">2022-01-29T00:06:01Z</dcterms:modified>
</cp:coreProperties>
</file>