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9a930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9a930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c474d3e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c474d3e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9a9301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9a9301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7d5242f2340c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7d5242f2340c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b1b643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b1b643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9a9301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9a9301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9a9301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9a9301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9a9301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9a9301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9a9301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9a9301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9a9301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9a9301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3a318886_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3a318886_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820175" y="637175"/>
            <a:ext cx="32604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/>
        </p:nvSpPr>
        <p:spPr>
          <a:xfrm>
            <a:off x="393075" y="1468725"/>
            <a:ext cx="29343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Project Vision/Business Objectives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User research/user journey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Current product audit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Design Evolution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Competitive Overview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Technical considerations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5"/>
          <p:cNvSpPr txBox="1"/>
          <p:nvPr/>
        </p:nvSpPr>
        <p:spPr>
          <a:xfrm>
            <a:off x="393075" y="571250"/>
            <a:ext cx="5497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Broker Dashboard</a:t>
            </a:r>
            <a:endParaRPr b="1" sz="2400">
              <a:highlight>
                <a:srgbClr val="26A69A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25"/>
          <p:cNvSpPr/>
          <p:nvPr/>
        </p:nvSpPr>
        <p:spPr>
          <a:xfrm>
            <a:off x="3132100" y="1685100"/>
            <a:ext cx="5705100" cy="177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dedicada a la promoción, difusión y comercialización de negocios, establecimientos y productos, enfocado a satisfacer las necesidades, gustos, hobbies y antojos de la comunidad extranjera.  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3524125" y="8829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535475" y="398450"/>
            <a:ext cx="741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want to edit the slides for their personal use: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aquellos que quieran editar el documento:</a:t>
            </a:r>
            <a:endParaRPr/>
          </a:p>
        </p:txBody>
      </p:sp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850" y="1312225"/>
            <a:ext cx="4978551" cy="35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4"/>
          <p:cNvSpPr txBox="1"/>
          <p:nvPr/>
        </p:nvSpPr>
        <p:spPr>
          <a:xfrm>
            <a:off x="6499750" y="2102525"/>
            <a:ext cx="73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4"/>
          <p:cNvSpPr txBox="1"/>
          <p:nvPr/>
        </p:nvSpPr>
        <p:spPr>
          <a:xfrm>
            <a:off x="575925" y="1312225"/>
            <a:ext cx="303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document it’s a </a:t>
            </a:r>
            <a:r>
              <a:rPr b="1" lang="en"/>
              <a:t>template. </a:t>
            </a:r>
            <a:r>
              <a:rPr lang="en"/>
              <a:t>You can use it for personal projects and what not, yet avoid editing the actual document, that way we can all access the resource. Make a copy please!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documento es una </a:t>
            </a:r>
            <a:r>
              <a:rPr b="1" lang="en"/>
              <a:t>plantilla</a:t>
            </a:r>
            <a:r>
              <a:rPr lang="en"/>
              <a:t>. Puedes usarlo para proyectos personales haciendo una copia del documento para que todos puedan acceder al recurso sin confusiones!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224125" y="649925"/>
            <a:ext cx="36669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¿Quiénes son sus usuarios?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¿Tienen comportamientos diferentes?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¿Los describen con caracteres? ¿O patrones?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¿Hay múltiples viajes a través del producto?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Who are your users?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 they have different behaviors?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 they describe them with characters? Or patterns?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there multiple trips through the product?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399600" y="139325"/>
            <a:ext cx="6077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D1BB2"/>
                </a:solidFill>
                <a:latin typeface="Roboto Mono"/>
                <a:ea typeface="Roboto Mono"/>
                <a:cs typeface="Roboto Mono"/>
                <a:sym typeface="Roboto Mono"/>
              </a:rPr>
              <a:t>Voz del usuario</a:t>
            </a:r>
            <a:endParaRPr b="1" sz="2400">
              <a:solidFill>
                <a:srgbClr val="9D1BB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0" y="4740525"/>
            <a:ext cx="9144000" cy="402900"/>
          </a:xfrm>
          <a:prstGeom prst="rect">
            <a:avLst/>
          </a:prstGeom>
          <a:solidFill>
            <a:srgbClr val="9D1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5E61"/>
              </a:solidFill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4572000" y="145950"/>
            <a:ext cx="3574200" cy="4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es la experiencia de usuario de extremo a extremo?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llegan o comienzan los usuarios?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¿Cuáles son los puntos de entrada?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 es el camino o flujo ideal o objetivo?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¿Cuáles son los momentos clave o puntos de contacto en el camino?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¿Es esta una experiencia de una sola sesión o de varias sesiones?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termina la experiencia?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¿Cuáles son los puntos de salida?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llegamos o atendemos a los usuarios una vez que han terminado?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t/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end-to-end user experience?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users get or start?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the entry points?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ideal or target path or flow?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the key moments or 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touch points</a:t>
            </a: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along the way?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this a single session or multi-session experience?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does the experience end?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the exit points?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we reach or serve users once they have finished?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Broker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36"/>
          <p:cNvSpPr txBox="1"/>
          <p:nvPr>
            <p:ph idx="1" type="subTitle"/>
          </p:nvPr>
        </p:nvSpPr>
        <p:spPr>
          <a:xfrm>
            <a:off x="169850" y="3481950"/>
            <a:ext cx="4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5C5DA"/>
                </a:solidFill>
              </a:rPr>
              <a:t>ffjn</a:t>
            </a:r>
            <a:endParaRPr u="sng">
              <a:solidFill>
                <a:srgbClr val="25C5DA"/>
              </a:solidFill>
            </a:endParaRPr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641125" y="220650"/>
            <a:ext cx="5993100" cy="47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600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Sprint</a:t>
            </a:r>
            <a:endParaRPr/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Website &amp; Mobile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1BB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191775" y="428325"/>
            <a:ext cx="64275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siguientes diapositivas son ejemplos de preguntas a considerar para ayudar a explorar y articular completamente el espacio del problema. Es posible que su sprint no cubra todos estos,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considérese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como una guía cuando programe sus charlas de relámpago.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following slides are example questions to consider to help fully explore and articulate the problem space. Your sprint may not cover all of these, please consider them a guide as you schedule your lightning talks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/>
        </p:nvSpPr>
        <p:spPr>
          <a:xfrm>
            <a:off x="401250" y="805950"/>
            <a:ext cx="4217100" cy="30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sabemos ya de nuestros competidores?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¿Tenemos un competidor?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¿Ha habido alguna investigación de mercado?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 es el panorama competitivo?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¿Cuáles son las tendencias recientes en este espacio?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productos similares, relacionados o relevantes debo mirar?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¿De qué otras industrias, verticales o productos podríamos aprender?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¿Cuáles son las fortalezas y debilidades de nuestros competidores?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¿Podemos hacer un análisis FODA? (Fortalezas Debilidades Oportunidades Amenazas)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t/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do we already know about our competitors?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 we have a competitor?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Has there been any market research?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competitive landscape?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the recent trends in this space?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similar, related, or relevant products should I be looking at?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other industries, verticals or products could we learn from?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the strengths and weaknesses of our competitors?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we do a SWOT analysis? (Strengths Weaknesses Opportunities Threats)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</a:pPr>
            <a:r>
              <a:t/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356325" y="167450"/>
            <a:ext cx="83415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D1BB2"/>
                </a:solidFill>
                <a:latin typeface="Roboto Mono"/>
                <a:ea typeface="Roboto Mono"/>
                <a:cs typeface="Roboto Mono"/>
                <a:sym typeface="Roboto Mono"/>
              </a:rPr>
              <a:t>Auditoría de la competencia</a:t>
            </a:r>
            <a:endParaRPr b="1" sz="2400">
              <a:solidFill>
                <a:srgbClr val="9D1BB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0" y="4740525"/>
            <a:ext cx="9144000" cy="402900"/>
          </a:xfrm>
          <a:prstGeom prst="rect">
            <a:avLst/>
          </a:prstGeom>
          <a:solidFill>
            <a:srgbClr val="9D1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5E61"/>
                </a:solidFill>
              </a:rPr>
              <a:t>Xx</a:t>
            </a:r>
            <a:endParaRPr>
              <a:solidFill>
                <a:srgbClr val="F55E6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60500" y="1620682"/>
            <a:ext cx="34788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(Include screenshots)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1BB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225225" y="1783200"/>
            <a:ext cx="64275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following slides are example questions to consider to help fully explore and articulate the problem space. Your sprint may not cover all of these, please consider them a guide as you schedule your lightning talks</a:t>
            </a:r>
            <a:endParaRPr b="1" sz="1800">
              <a:solidFill>
                <a:srgbClr val="25C5D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/>
        </p:nvSpPr>
        <p:spPr>
          <a:xfrm>
            <a:off x="483250" y="851875"/>
            <a:ext cx="36669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Preguntas para el Interesado: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¿Dónde quieres que esté el producto el próximo año?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¿Dónde quieres que esté en 5 años?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¿Cuáles son los principales retos que debe superar?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¿Lo que te mantiene despierto en la noche?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Questions for the Interested Party: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Where do you want the product to be next year?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Where do you want me to be in 5 years?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are the main challenges you must overcome?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keeps you awake at night?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592325" y="186725"/>
            <a:ext cx="6077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D1BB2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Visión del Proyecto / Objetivos de Negocio</a:t>
            </a:r>
            <a:endParaRPr sz="2400">
              <a:solidFill>
                <a:srgbClr val="9D1BB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0" y="4740525"/>
            <a:ext cx="9144000" cy="402900"/>
          </a:xfrm>
          <a:prstGeom prst="rect">
            <a:avLst/>
          </a:prstGeom>
          <a:solidFill>
            <a:srgbClr val="9D1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5E6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4638150" y="851875"/>
            <a:ext cx="36669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Cuál es la oportunidad de negocio: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¿Aumento de los ingresos?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¿Más tiempo o profundidad de participación del usuario?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¿Mejoró la lealtad y el uso de devolución?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¿Diferenciación de los competidores?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¿Mejoró la calidad del producto o servicio?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¿Llegar a un nuevo grupo de usuarios o mercado?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¿Otras oportunidades descritas por las partes interesadas?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t/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business opportunity: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Increased income?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Increased time or depth of user engagement?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Improved loyalty and return usage?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Differentiation from competitors?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Did the quality of the product or service improve?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Reach a new user group or market?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Other opportunities described by stakeholders?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○"/>
            </a:pPr>
            <a:r>
              <a:t/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401250" y="1081925"/>
            <a:ext cx="36669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es el producto hoy?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ha evolucionado con el tiempo?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hemos probado que ha funcionado?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hemos probado que no ha funcionado?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is the product today?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has it evolved over time?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have we tried that has worked?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have we tried that has not worked?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401250" y="193400"/>
            <a:ext cx="83415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D1BB2"/>
                </a:solidFill>
                <a:latin typeface="Roboto Mono"/>
                <a:ea typeface="Roboto Mono"/>
                <a:cs typeface="Roboto Mono"/>
                <a:sym typeface="Roboto Mono"/>
              </a:rPr>
              <a:t>Auditoría de productos existentes/Evolución del diseño</a:t>
            </a:r>
            <a:endParaRPr b="1" sz="1900">
              <a:solidFill>
                <a:srgbClr val="9D1BB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0" y="4740525"/>
            <a:ext cx="9144000" cy="402900"/>
          </a:xfrm>
          <a:prstGeom prst="rect">
            <a:avLst/>
          </a:prstGeom>
          <a:solidFill>
            <a:srgbClr val="9D1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5E61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4479250" y="1403875"/>
            <a:ext cx="36669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لا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(Include screenshots)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/>
        </p:nvSpPr>
        <p:spPr>
          <a:xfrm>
            <a:off x="441425" y="643950"/>
            <a:ext cx="42549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se construirá la solución? ¿Fuentes de datos? ¿Dispositivos?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¿Es probable que la solución esté basada en la web? ¿Móvil? ¿Incrustado?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¿De dónde vendrán los datos y la información?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¿Se utilizarán los datos del usuario para la personalización?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se abordará la privacidad?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¿Cómo se abordará la accesibilidad?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dispositivos es probable que se utilicen para la solución?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áreas de productos están involucradas y necesitan ser coordinadas?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¿Hay otros socios involucrados?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t/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will the solution be built? Data sources? Devices?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the solution likely to be web based? Mobile? Embedded?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Where will the data and information come from?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Will user data be used for personalization?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will privacy be addressed?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will accessibility be addressed?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devices are likely to be used for the solution?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product areas are involved and need to be coordinated?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there other partners involved?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260475" y="30050"/>
            <a:ext cx="83415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D1BB2"/>
                </a:solidFill>
                <a:latin typeface="Roboto Mono"/>
                <a:ea typeface="Roboto Mono"/>
                <a:cs typeface="Roboto Mono"/>
                <a:sym typeface="Roboto Mono"/>
              </a:rPr>
              <a:t>Consideraciones y Oportunidades</a:t>
            </a:r>
            <a:endParaRPr b="1" sz="2400">
              <a:solidFill>
                <a:srgbClr val="9D1BB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-43450" y="4740600"/>
            <a:ext cx="9187500" cy="402900"/>
          </a:xfrm>
          <a:prstGeom prst="rect">
            <a:avLst/>
          </a:prstGeom>
          <a:solidFill>
            <a:srgbClr val="9D1B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5E61"/>
              </a:solidFill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5791200" y="63221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535475" y="398450"/>
            <a:ext cx="741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want to edit the slides for their personal </a:t>
            </a:r>
            <a:r>
              <a:rPr lang="en"/>
              <a:t>use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aquellos que quieran editar el documento: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850" y="1312225"/>
            <a:ext cx="4978551" cy="35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6499750" y="2026325"/>
            <a:ext cx="73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3"/>
          <p:cNvSpPr txBox="1"/>
          <p:nvPr/>
        </p:nvSpPr>
        <p:spPr>
          <a:xfrm>
            <a:off x="575925" y="1312225"/>
            <a:ext cx="303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document it’s a </a:t>
            </a:r>
            <a:r>
              <a:rPr b="1" lang="en"/>
              <a:t>template. </a:t>
            </a:r>
            <a:r>
              <a:rPr lang="en"/>
              <a:t>You can use it for personal projects and what not, yet avoid editing the actual document, that way we can all access the resource. Make a copy please!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documento es una </a:t>
            </a:r>
            <a:r>
              <a:rPr b="1" lang="en"/>
              <a:t>plantilla</a:t>
            </a:r>
            <a:r>
              <a:rPr lang="en"/>
              <a:t>. Puedes usarlo para proyectos personales haciendo una copia del documento para que todos puedan </a:t>
            </a:r>
            <a:r>
              <a:rPr lang="en"/>
              <a:t>acceder al</a:t>
            </a:r>
            <a:r>
              <a:rPr lang="en"/>
              <a:t> recurso sin confusiones!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SPRIN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