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303050204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544" autoAdjust="0"/>
  </p:normalViewPr>
  <p:slideViewPr>
    <p:cSldViewPr snapToGrid="0">
      <p:cViewPr varScale="1">
        <p:scale>
          <a:sx n="154" d="100"/>
          <a:sy n="154" d="100"/>
        </p:scale>
        <p:origin x="197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 b="1" i="0" u="none" strike="noStrike" cap="non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Nome</a:t>
            </a:r>
            <a:endParaRPr sz="1800" b="1" i="0" u="none" strike="noStrike" cap="non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Idade: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Escolaridade: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Cidade natal: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Família: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Profissão: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" sz="1800" i="1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“Citação pessoal relevante que captura a atitude e a personalidade da personagem” </a:t>
            </a:r>
            <a:endParaRPr sz="1800" i="1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Metas</a:t>
            </a:r>
            <a:r>
              <a:rPr lang="pt" sz="18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pt" sz="14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Os objetivos relacionados que essa pessoa deseja concluir com sucesso  </a:t>
            </a: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 b="1" i="0" u="none" strike="noStrike" cap="non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Frustrações</a:t>
            </a:r>
            <a:r>
              <a:rPr lang="pt" sz="18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Os problemas ou pontos</a:t>
            </a:r>
            <a:r>
              <a:rPr lang="pt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pt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problemáticos que eles</a:t>
            </a:r>
            <a:r>
              <a:rPr lang="pt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pt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encontram ou tentam evitar</a:t>
            </a:r>
            <a:endParaRPr sz="14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História curta ou cenário que transmite a jornada do usuário da personagem, destacando suas metas, frustrações e outros contextos relevantes. </a:t>
            </a: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500" i="1">
                <a:latin typeface="Google Sans"/>
                <a:ea typeface="Google Sans"/>
                <a:cs typeface="Google Sans"/>
                <a:sym typeface="Google Sans"/>
              </a:rPr>
              <a:t>Adicionar imagem que represente essa personagem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Devlin</cp:lastModifiedBy>
  <cp:revision>1</cp:revision>
  <dcterms:modified xsi:type="dcterms:W3CDTF">2022-01-29T00:06:07Z</dcterms:modified>
</cp:coreProperties>
</file>