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6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9CD7-7284-8D88-C2A9-6C7C85295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C5904-6791-E60E-62E8-4A428B14D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F006-B95B-5A3B-FCF4-ECCFEC25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9AC3-526E-46C1-A8B7-12C3C03B841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2F803-1952-31FE-CC8A-800F0F9A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31C0-A9C8-CA07-01EF-1D0A8295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BB1F-EEB6-4BB8-BE00-84AECD79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7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B3A5-5613-C8A1-88BF-A55C0FE7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78B79-D376-A953-ABEB-E0D3D95C5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AE5D0-5B5E-E18F-A495-3A262846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9AC3-526E-46C1-A8B7-12C3C03B841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207B0-CF28-2B59-A09C-A13625CC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E782C-42D5-CD19-6E3E-08FD5091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BB1F-EEB6-4BB8-BE00-84AECD79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1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8C3B9-8139-334F-52C2-99DEE77A8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CBB04-49BF-2A72-24BE-BB7B0A643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690E7-66CB-19B2-58BF-354FE46F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9AC3-526E-46C1-A8B7-12C3C03B841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21D12-207C-CE32-1445-17EBF8BF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C18F2-31D7-5904-5F36-2F6D9B27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BB1F-EEB6-4BB8-BE00-84AECD79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4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C1C1-5DAF-E3DD-91A9-E8130734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1214-2250-979B-76D7-1FA69864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E1F9A-3840-8F24-5148-60C20C1A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9AC3-526E-46C1-A8B7-12C3C03B841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86B4B-E431-E1E1-DB28-2C432D4A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454D5-58FD-BE83-DC0A-F2CEFB69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BB1F-EEB6-4BB8-BE00-84AECD79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6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4D6F-6F2A-52FD-CF0A-4DA308EF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29569-F2E5-4862-DB14-45ACDCDD6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B2C1A-8B30-2873-670D-47197A9C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9AC3-526E-46C1-A8B7-12C3C03B841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CFF47-A868-0080-6A92-86927A2C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A1EF-4823-D1EC-70DC-D42F2CAB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BB1F-EEB6-4BB8-BE00-84AECD79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6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7080-512F-102B-7305-A6E6F0B2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442E-2CAE-EE3A-E003-6A243F90A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061A0-613F-DA2E-1F42-A70DB2D66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C1B85-443B-CE5E-8C1D-A065F552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9AC3-526E-46C1-A8B7-12C3C03B841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8601D-4FA6-B3D0-9415-35BD3E41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5B215-B488-3BA1-B567-B90F604C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BB1F-EEB6-4BB8-BE00-84AECD79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0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FCA0-75D8-D665-F914-19311A15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1CC54-8459-32F1-53D3-36F56FCF3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0479-4319-9DE4-582F-804B79EB6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54579-3485-2C00-81A5-EB18F685C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F06F7-0640-D798-61A7-45FB886CC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1510C-FB29-1CD7-9974-018B05B1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9AC3-526E-46C1-A8B7-12C3C03B841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8BE92-DA0D-7527-8C2A-40101ADC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7CA95-4E58-ECD3-63CD-726C5E70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BB1F-EEB6-4BB8-BE00-84AECD79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E3E9-A041-F7AB-6EAB-81BF789F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294E2-2876-A633-2B53-46505C86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9AC3-526E-46C1-A8B7-12C3C03B841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8604D-DBB8-4B82-6A21-1DEAE855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F1067-1FFC-743C-6FE9-3F478495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BB1F-EEB6-4BB8-BE00-84AECD79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8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FE36F-6DDC-7F28-B5F0-BC84D6F7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9AC3-526E-46C1-A8B7-12C3C03B841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03197-27B2-71AE-DC64-A85360BA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5FDAF-A5D9-A24F-8AE1-6D11217E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BB1F-EEB6-4BB8-BE00-84AECD79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0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9424-E032-7816-1727-05CF7D06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B638-B31F-6B5A-9531-37B1518E2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FD255-0362-AC97-3E4D-88662FDA6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35D64-EDB6-72A2-108B-6391A54B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9AC3-526E-46C1-A8B7-12C3C03B841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A33A1-F2B1-4F4B-AC17-E7FF315D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11474-1F09-398C-DF27-9F2D77A3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BB1F-EEB6-4BB8-BE00-84AECD79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1E8E-3B2D-0C51-2FF9-E25C8E31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B819E-9725-AFF2-A59B-586104050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59E75-0949-A086-E59A-2C55A40F8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9239E-FDF5-5BAA-3D75-4BDA2571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9AC3-526E-46C1-A8B7-12C3C03B841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F70AC-3253-4949-2B35-F7812C01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ED604-72BE-B7E5-0C0B-6F30A55C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BB1F-EEB6-4BB8-BE00-84AECD79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9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E806D-CEE2-7D99-E553-605D1949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7D55B-AD0C-99F5-F92D-933607950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5D160-9E40-4ADB-9178-54571CD9B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E9AC3-526E-46C1-A8B7-12C3C03B841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FC1C4-8B6E-2F29-3D53-69F8EA70C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E372B-32A5-EF34-0E3F-1FD62C610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BB1F-EEB6-4BB8-BE00-84AECD79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6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0E92-E0FF-3C04-43A2-E1F9FC502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Chat Server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07B69-C35D-197F-1090-A7B9BA041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</a:t>
            </a:r>
            <a:br>
              <a:rPr lang="en-US" dirty="0"/>
            </a:br>
            <a:r>
              <a:rPr lang="en-US" dirty="0"/>
              <a:t>Rebbapragada V S Vishnu Vardhan</a:t>
            </a:r>
          </a:p>
          <a:p>
            <a:r>
              <a:rPr lang="en-US" dirty="0"/>
              <a:t>UID 118769417</a:t>
            </a:r>
          </a:p>
          <a:p>
            <a:r>
              <a:rPr lang="en-US"/>
              <a:t>Section: </a:t>
            </a:r>
          </a:p>
        </p:txBody>
      </p:sp>
    </p:spTree>
    <p:extLst>
      <p:ext uri="{BB962C8B-B14F-4D97-AF65-F5344CB8AC3E}">
        <p14:creationId xmlns:p14="http://schemas.microsoft.com/office/powerpoint/2010/main" val="307391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5A9B-4513-613A-39F3-3B38BBB4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Output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EC06C89-C2D6-34C7-E018-B9138F9A0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2528"/>
            <a:ext cx="10515600" cy="353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4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3677-965A-74C3-6414-E1814891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Chart for Client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F5E92-B03E-06A0-7252-83B78852D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039" y="1945092"/>
            <a:ext cx="5495861" cy="458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F266C-BED5-1767-F7DF-C8228F59B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039" y="2565085"/>
            <a:ext cx="5720040" cy="132556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82498F2-CA2B-B5CC-C641-8408ABBC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73" y="1655816"/>
            <a:ext cx="4795982" cy="2747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helm chart can be built for the client using the commands with the below command in the </a:t>
            </a:r>
            <a:r>
              <a:rPr lang="en-US" dirty="0" err="1"/>
              <a:t>clientchart</a:t>
            </a:r>
            <a:r>
              <a:rPr lang="en-US" dirty="0"/>
              <a:t> directory</a:t>
            </a:r>
          </a:p>
          <a:p>
            <a:r>
              <a:rPr lang="en-US" dirty="0"/>
              <a:t>Command: </a:t>
            </a:r>
            <a:r>
              <a:rPr lang="en-US" b="1" dirty="0"/>
              <a:t>helm package .</a:t>
            </a:r>
          </a:p>
          <a:p>
            <a:r>
              <a:rPr lang="en-US" dirty="0"/>
              <a:t>To install the </a:t>
            </a:r>
            <a:r>
              <a:rPr lang="en-US" dirty="0" err="1"/>
              <a:t>the</a:t>
            </a:r>
            <a:r>
              <a:rPr lang="en-US" dirty="0"/>
              <a:t> client service we use</a:t>
            </a:r>
            <a:br>
              <a:rPr lang="en-US" dirty="0"/>
            </a:br>
            <a:r>
              <a:rPr lang="en-US" dirty="0"/>
              <a:t>Command: </a:t>
            </a:r>
            <a:r>
              <a:rPr lang="en-US" b="1" dirty="0"/>
              <a:t>helm install </a:t>
            </a:r>
            <a:r>
              <a:rPr lang="en-US" b="1" dirty="0" err="1"/>
              <a:t>newclient</a:t>
            </a:r>
            <a:r>
              <a:rPr lang="en-US" b="1" dirty="0"/>
              <a:t> .\clientchart-0.1.0.tgz</a:t>
            </a:r>
          </a:p>
        </p:txBody>
      </p:sp>
    </p:spTree>
    <p:extLst>
      <p:ext uri="{BB962C8B-B14F-4D97-AF65-F5344CB8AC3E}">
        <p14:creationId xmlns:p14="http://schemas.microsoft.com/office/powerpoint/2010/main" val="337998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06C2-004E-434F-6014-63ADC1B8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E879-4592-8CA6-D910-BD2ED42B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Client-Server Program</a:t>
            </a:r>
          </a:p>
          <a:p>
            <a:r>
              <a:rPr lang="en-US" dirty="0"/>
              <a:t>Docker Client Program</a:t>
            </a:r>
          </a:p>
          <a:p>
            <a:r>
              <a:rPr lang="en-US" dirty="0"/>
              <a:t>Docker Server Program</a:t>
            </a:r>
          </a:p>
          <a:p>
            <a:r>
              <a:rPr lang="en-US" dirty="0"/>
              <a:t>Helm Chart for Server</a:t>
            </a:r>
          </a:p>
          <a:p>
            <a:r>
              <a:rPr lang="en-US" dirty="0"/>
              <a:t>Horizontal Pod Autoscaling for Server</a:t>
            </a:r>
          </a:p>
          <a:p>
            <a:r>
              <a:rPr lang="en-US" dirty="0"/>
              <a:t>Service File for communication</a:t>
            </a:r>
          </a:p>
          <a:p>
            <a:r>
              <a:rPr lang="en-US" dirty="0"/>
              <a:t>Helm Chart for Client</a:t>
            </a:r>
          </a:p>
        </p:txBody>
      </p:sp>
    </p:spTree>
    <p:extLst>
      <p:ext uri="{BB962C8B-B14F-4D97-AF65-F5344CB8AC3E}">
        <p14:creationId xmlns:p14="http://schemas.microsoft.com/office/powerpoint/2010/main" val="356571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4CF-F10E-4C42-58AE-9A2C2D6F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D4D1-60FD-2777-CCB9-09E02249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4713" cy="2918903"/>
          </a:xfrm>
        </p:spPr>
        <p:txBody>
          <a:bodyPr/>
          <a:lstStyle/>
          <a:p>
            <a:r>
              <a:rPr lang="en-US" dirty="0"/>
              <a:t>In the client server program we can invoke the server program from the </a:t>
            </a:r>
            <a:r>
              <a:rPr lang="en-US" dirty="0" err="1"/>
              <a:t>ChatServer</a:t>
            </a:r>
            <a:r>
              <a:rPr lang="en-US" dirty="0"/>
              <a:t> Class file on the port 8989</a:t>
            </a:r>
            <a:r>
              <a:rPr lang="en-US" b="1" dirty="0"/>
              <a:t> </a:t>
            </a:r>
            <a:r>
              <a:rPr lang="en-US" dirty="0"/>
              <a:t>on the command line.</a:t>
            </a:r>
          </a:p>
          <a:p>
            <a:pPr marL="0" indent="0">
              <a:buNone/>
            </a:pPr>
            <a:r>
              <a:rPr lang="en-US" b="1" dirty="0"/>
              <a:t>Command: java </a:t>
            </a:r>
            <a:r>
              <a:rPr lang="en-US" b="1" dirty="0" err="1"/>
              <a:t>ChatServer</a:t>
            </a:r>
            <a:r>
              <a:rPr lang="en-US" b="1" dirty="0"/>
              <a:t> 8989</a:t>
            </a:r>
          </a:p>
          <a:p>
            <a:r>
              <a:rPr lang="en-US" dirty="0"/>
              <a:t>The client program uses the port 8989 of the server and communicates on it and displays the server name after a 5 secs delay.</a:t>
            </a:r>
          </a:p>
          <a:p>
            <a:pPr marL="0" indent="0">
              <a:buNone/>
            </a:pPr>
            <a:r>
              <a:rPr lang="en-US" b="1" dirty="0"/>
              <a:t>Command: java </a:t>
            </a:r>
            <a:r>
              <a:rPr lang="en-US" b="1" dirty="0" err="1"/>
              <a:t>ChatClient</a:t>
            </a:r>
            <a:r>
              <a:rPr lang="en-US" b="1" dirty="0"/>
              <a:t> localhost 8989</a:t>
            </a:r>
          </a:p>
        </p:txBody>
      </p:sp>
    </p:spTree>
    <p:extLst>
      <p:ext uri="{BB962C8B-B14F-4D97-AF65-F5344CB8AC3E}">
        <p14:creationId xmlns:p14="http://schemas.microsoft.com/office/powerpoint/2010/main" val="403215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9C0E-0CD6-4212-6869-62D6CEE0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Server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86C4C-7D6A-17B3-E0DE-2574FB161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45015" cy="44112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Since we would like to deploy a container and package it as a helm chart we need to first create a image of our client program and push it to docker. The </a:t>
            </a:r>
            <a:r>
              <a:rPr lang="en-US" dirty="0" err="1"/>
              <a:t>dockerfile</a:t>
            </a:r>
            <a:r>
              <a:rPr lang="en-US" dirty="0"/>
              <a:t> for server is </a:t>
            </a:r>
            <a:r>
              <a:rPr lang="en-US" dirty="0" err="1"/>
              <a:t>dockerfile</a:t>
            </a:r>
            <a:r>
              <a:rPr lang="en-US" dirty="0"/>
              <a:t> and can be found in the tar ball.</a:t>
            </a:r>
          </a:p>
          <a:p>
            <a:r>
              <a:rPr lang="en-US" dirty="0"/>
              <a:t>Command to build the image</a:t>
            </a:r>
          </a:p>
          <a:p>
            <a:pPr lvl="1"/>
            <a:r>
              <a:rPr lang="en-US" b="1" dirty="0"/>
              <a:t>docker build –t </a:t>
            </a:r>
            <a:r>
              <a:rPr lang="en-US" b="1" dirty="0" err="1"/>
              <a:t>rvsvishnuv</a:t>
            </a:r>
            <a:r>
              <a:rPr lang="en-US" b="1" dirty="0"/>
              <a:t>/</a:t>
            </a:r>
            <a:r>
              <a:rPr lang="en-US" b="1" dirty="0" err="1"/>
              <a:t>actualchatserver</a:t>
            </a:r>
            <a:r>
              <a:rPr lang="en-US" b="1" dirty="0"/>
              <a:t> . </a:t>
            </a:r>
          </a:p>
          <a:p>
            <a:pPr lvl="1"/>
            <a:r>
              <a:rPr lang="en-US" b="1" dirty="0"/>
              <a:t>docker push </a:t>
            </a:r>
            <a:r>
              <a:rPr lang="en-US" b="1" dirty="0" err="1"/>
              <a:t>rvsvishnuv</a:t>
            </a:r>
            <a:r>
              <a:rPr lang="en-US" b="1" dirty="0"/>
              <a:t>/</a:t>
            </a:r>
            <a:r>
              <a:rPr lang="en-US" b="1" dirty="0" err="1"/>
              <a:t>actualchatserver</a:t>
            </a:r>
            <a:endParaRPr lang="en-US" b="1" dirty="0"/>
          </a:p>
          <a:p>
            <a:pPr lvl="1"/>
            <a:r>
              <a:rPr lang="en-US" b="1" dirty="0"/>
              <a:t>docker run </a:t>
            </a:r>
            <a:r>
              <a:rPr lang="en-US" b="1" dirty="0" err="1"/>
              <a:t>rvsvishnuv</a:t>
            </a:r>
            <a:r>
              <a:rPr lang="en-US" b="1" dirty="0"/>
              <a:t>/</a:t>
            </a:r>
            <a:r>
              <a:rPr lang="en-US" b="1" dirty="0" err="1"/>
              <a:t>actualchatserver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DC5D0C-A0A2-81CF-D372-FA183A7A2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565" y="5366327"/>
            <a:ext cx="5857561" cy="639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DEA6AB-858A-EBE2-99DA-69E95EDC8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565" y="2147619"/>
            <a:ext cx="5857561" cy="289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5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7A85-03A9-2E40-9276-44C9A0A3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Client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372D-BE8B-FE55-CC66-89609632F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918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Since we would like to deploy a container and package it as a helm chart we need to first create a image of our client program and push it to docker. The </a:t>
            </a:r>
            <a:r>
              <a:rPr lang="en-US" dirty="0" err="1"/>
              <a:t>dockerfile</a:t>
            </a:r>
            <a:r>
              <a:rPr lang="en-US" dirty="0"/>
              <a:t> for client is </a:t>
            </a:r>
            <a:r>
              <a:rPr lang="en-US" dirty="0" err="1"/>
              <a:t>dockerfile.client</a:t>
            </a:r>
            <a:r>
              <a:rPr lang="en-US" dirty="0"/>
              <a:t> and can be found in the tar ball.</a:t>
            </a:r>
          </a:p>
          <a:p>
            <a:r>
              <a:rPr lang="en-US" dirty="0"/>
              <a:t>Command to build the image</a:t>
            </a:r>
          </a:p>
          <a:p>
            <a:pPr lvl="1"/>
            <a:r>
              <a:rPr lang="en-US" b="1" dirty="0"/>
              <a:t>docker build –t </a:t>
            </a:r>
            <a:r>
              <a:rPr lang="en-US" b="1" dirty="0" err="1"/>
              <a:t>rvsvishnuv</a:t>
            </a:r>
            <a:r>
              <a:rPr lang="en-US" b="1" dirty="0"/>
              <a:t>/</a:t>
            </a:r>
            <a:r>
              <a:rPr lang="en-US" b="1" dirty="0" err="1"/>
              <a:t>actualchatclient</a:t>
            </a:r>
            <a:r>
              <a:rPr lang="en-US" b="1" dirty="0"/>
              <a:t> . –f </a:t>
            </a:r>
            <a:r>
              <a:rPr lang="en-US" b="1" dirty="0" err="1"/>
              <a:t>dockerfile.client</a:t>
            </a:r>
            <a:endParaRPr lang="en-US" b="1" dirty="0"/>
          </a:p>
          <a:p>
            <a:pPr lvl="1"/>
            <a:r>
              <a:rPr lang="en-US" b="1" dirty="0"/>
              <a:t>docker push </a:t>
            </a:r>
            <a:r>
              <a:rPr lang="en-US" b="1" dirty="0" err="1"/>
              <a:t>rvsvishnuv</a:t>
            </a:r>
            <a:r>
              <a:rPr lang="en-US" b="1" dirty="0"/>
              <a:t>/</a:t>
            </a:r>
            <a:r>
              <a:rPr lang="en-US" b="1" dirty="0" err="1"/>
              <a:t>actualchatclient</a:t>
            </a:r>
            <a:endParaRPr lang="en-US" b="1" dirty="0"/>
          </a:p>
          <a:p>
            <a:pPr lvl="1"/>
            <a:r>
              <a:rPr lang="en-US" b="1" dirty="0"/>
              <a:t>docker run </a:t>
            </a:r>
            <a:r>
              <a:rPr lang="en-US" b="1" dirty="0" err="1"/>
              <a:t>rvsvishnuv</a:t>
            </a:r>
            <a:r>
              <a:rPr lang="en-US" b="1" dirty="0"/>
              <a:t>/</a:t>
            </a:r>
            <a:r>
              <a:rPr lang="en-US" b="1" dirty="0" err="1"/>
              <a:t>actualchatclient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E80A7-2F03-39B1-041F-FA3CDDDCA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382" y="1825625"/>
            <a:ext cx="6142182" cy="2852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4EE8E1-F94F-C2E6-66F8-D94008581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382" y="5417478"/>
            <a:ext cx="6191119" cy="57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9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816D-9D74-8BD7-750B-986EF651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Chart for Server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9F4C-6EBD-DE35-8A20-74FAC2286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Helm Chart for Server consists of a </a:t>
            </a:r>
            <a:r>
              <a:rPr lang="en-US" dirty="0" err="1"/>
              <a:t>Values.yaml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Important Parameters are</a:t>
            </a:r>
          </a:p>
          <a:p>
            <a:pPr lvl="2"/>
            <a:r>
              <a:rPr lang="en-US" dirty="0"/>
              <a:t>Setting up the Service port</a:t>
            </a:r>
          </a:p>
          <a:p>
            <a:pPr lvl="2"/>
            <a:r>
              <a:rPr lang="en-US" dirty="0"/>
              <a:t>Setting up the HPA autoscaling</a:t>
            </a:r>
          </a:p>
          <a:p>
            <a:pPr lvl="2"/>
            <a:r>
              <a:rPr lang="en-US" dirty="0"/>
              <a:t>Providing the image to create the 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7033-1CE2-9BC7-E522-55E5860F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Pod Autoscaling for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9A38-0CF6-1591-449C-07F8FAA65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HPA file has been configure by using the </a:t>
            </a:r>
            <a:r>
              <a:rPr lang="en-US" dirty="0" err="1"/>
              <a:t>values.yaml</a:t>
            </a:r>
            <a:r>
              <a:rPr lang="en-US" dirty="0"/>
              <a:t> file in the server chart folder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3E14A-DEE4-2F00-B3D3-9DDA21EAD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25" y="3018432"/>
            <a:ext cx="5430008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2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F5D2-98A2-FF5F-7930-075D13FF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File for Communication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BEF70-BBBF-8214-11C1-B0CCD4E1A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601" y="2925127"/>
            <a:ext cx="4534202" cy="16561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B06D1-0E20-50E1-2227-5516915AFC9A}"/>
              </a:ext>
            </a:extLst>
          </p:cNvPr>
          <p:cNvSpPr txBox="1"/>
          <p:nvPr/>
        </p:nvSpPr>
        <p:spPr>
          <a:xfrm>
            <a:off x="838200" y="1613140"/>
            <a:ext cx="808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service for the server has been open to the cluster on the port 8989. This service will be tagged to the client to connect inside the cluster.</a:t>
            </a:r>
          </a:p>
        </p:txBody>
      </p:sp>
    </p:spTree>
    <p:extLst>
      <p:ext uri="{BB962C8B-B14F-4D97-AF65-F5344CB8AC3E}">
        <p14:creationId xmlns:p14="http://schemas.microsoft.com/office/powerpoint/2010/main" val="335251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6D25-31BA-F90D-5875-4A366CAA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to build the server helm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95A4-CC04-484F-7482-3D7B0913C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the following command in the folder of the </a:t>
            </a:r>
            <a:r>
              <a:rPr lang="en-US" dirty="0" err="1"/>
              <a:t>serverchart</a:t>
            </a:r>
            <a:endParaRPr lang="en-US" dirty="0"/>
          </a:p>
          <a:p>
            <a:r>
              <a:rPr lang="en-US" b="1" dirty="0"/>
              <a:t>helm package .</a:t>
            </a:r>
          </a:p>
          <a:p>
            <a:r>
              <a:rPr lang="en-US" dirty="0"/>
              <a:t>Next enter the install command once the package is ready</a:t>
            </a:r>
          </a:p>
          <a:p>
            <a:r>
              <a:rPr lang="en-US" b="1" dirty="0"/>
              <a:t>helm install </a:t>
            </a:r>
            <a:r>
              <a:rPr lang="en-US" b="1" dirty="0" err="1"/>
              <a:t>newserver</a:t>
            </a:r>
            <a:r>
              <a:rPr lang="en-US" b="1" dirty="0"/>
              <a:t> .\serverchart-0.1.0.tgz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81862-AA7F-77E8-C02D-CC29742FD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10" y="4888693"/>
            <a:ext cx="9221487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5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435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Chat Server Project</vt:lpstr>
      <vt:lpstr>Contents</vt:lpstr>
      <vt:lpstr>Client-Server Program</vt:lpstr>
      <vt:lpstr>Docker Server Program</vt:lpstr>
      <vt:lpstr>Docker Client Program</vt:lpstr>
      <vt:lpstr>Helm Chart for Server </vt:lpstr>
      <vt:lpstr>Horizontal Pod Autoscaling for Server</vt:lpstr>
      <vt:lpstr>Service File for Communication</vt:lpstr>
      <vt:lpstr>Commands to build the server helm chart</vt:lpstr>
      <vt:lpstr>Server Output</vt:lpstr>
      <vt:lpstr>Helm Chart for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Server Project</dc:title>
  <dc:creator>Venkata Subramanya Vishnu Rebbapragada</dc:creator>
  <cp:lastModifiedBy>Venkata Subramanya Vishnu Rebbapragada</cp:lastModifiedBy>
  <cp:revision>4</cp:revision>
  <dcterms:created xsi:type="dcterms:W3CDTF">2023-12-13T04:30:42Z</dcterms:created>
  <dcterms:modified xsi:type="dcterms:W3CDTF">2023-12-14T02:53:30Z</dcterms:modified>
</cp:coreProperties>
</file>