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1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8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0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1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2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2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1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D30703-3DB8-4D4A-A8A1-BE5520F9BB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91AF1C-82F9-481D-83FA-67C157F7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831F-36F0-4408-B2D7-A569525CB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Prezentācija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2D466-E003-49E0-95EA-B196C2BEB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Maksims</a:t>
            </a:r>
            <a:r>
              <a:rPr lang="lv-LV" dirty="0"/>
              <a:t> </a:t>
            </a:r>
            <a:r>
              <a:rPr lang="lv-LV" dirty="0" err="1"/>
              <a:t>Šestakovs</a:t>
            </a:r>
            <a:r>
              <a:rPr lang="lv-LV" dirty="0"/>
              <a:t> D 4-3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A2D-5D10-44ED-B535-C93D10CD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Uzdevuma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nostādne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2D5E-D96C-40E8-8606-E3CBD265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lv-LV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Es projektēju blog platformu, kurā ir 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lv-LV" sz="20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autorizācija un reģistrācijā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lv-LV" sz="20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rakstīt savus blogus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lv-LV" sz="20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redzēt citu cilvēku blogus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lv-LV" sz="20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atstāt komentārus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lv-LV" sz="20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poga «patīk».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lv-LV" sz="20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 palīdzēs cilvēkiem izteikt savās domas un idejas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27E1-FC63-47FE-8705-B800686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Izmantotas izstrādes tehnoloģijas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CD1B-3F34-4E5B-917F-580E6A78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lv-LV" dirty="0"/>
              <a:t>Es izmantoju PHP servera valodu, lai integrētu datu bāzi.​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PHP ir universāla C veida skriptu valoda, ko plaši izmanto tīmekļa lietojumprogrammu izstrādei. Pašlaik to atbalsta lielākā daļa mitināšanas pakalpojumu sniedzēju, un tā ir viena no vadošajām valodām, ko izmanto dinamisku vietņu veidošanai.​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Dizaina pusei es izmantoju HTML,CSS,  JS un </a:t>
            </a:r>
            <a:r>
              <a:rPr lang="lv-LV" dirty="0" err="1"/>
              <a:t>jQuery</a:t>
            </a:r>
            <a:r>
              <a:rPr lang="lv-LV" dirty="0"/>
              <a:t> </a:t>
            </a:r>
            <a:r>
              <a:rPr lang="lv-LV" dirty="0" err="1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8ED0-F280-49E1-8703-13FAA794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ER-</a:t>
            </a:r>
            <a:r>
              <a:rPr lang="en-US" dirty="0" err="1"/>
              <a:t>diagramma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8BE11-7525-40E4-8F2C-FAA006F1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4" y="2482898"/>
            <a:ext cx="5029201" cy="35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0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C4E6-2CAA-47BC-A2E5-399E5917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plūsmu</a:t>
            </a:r>
            <a:r>
              <a:rPr lang="en-US" dirty="0"/>
              <a:t> </a:t>
            </a:r>
            <a:r>
              <a:rPr lang="en-US" dirty="0" err="1"/>
              <a:t>diagramma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DD2D-E6E9-442F-BC74-D15E3670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598993"/>
            <a:ext cx="4481512" cy="35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4A6F-B6C0-410D-81B2-7B6A547B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Tabulu</a:t>
            </a:r>
            <a:r>
              <a:rPr lang="en-US" dirty="0"/>
              <a:t> </a:t>
            </a:r>
            <a:r>
              <a:rPr lang="en-US" dirty="0" err="1"/>
              <a:t>saišu</a:t>
            </a:r>
            <a:r>
              <a:rPr lang="en-US" dirty="0"/>
              <a:t> </a:t>
            </a:r>
            <a:r>
              <a:rPr lang="en-US" dirty="0" err="1"/>
              <a:t>shēma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26DD4-F44A-4794-AB6D-0F6C9C9B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49" y="2519328"/>
            <a:ext cx="4304102" cy="3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0F4-6239-4763-BA08-6070A823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Programmas</a:t>
            </a:r>
            <a:r>
              <a:rPr lang="en-US" dirty="0"/>
              <a:t> </a:t>
            </a:r>
            <a:r>
              <a:rPr lang="en-US" dirty="0" err="1"/>
              <a:t>galvena</a:t>
            </a:r>
            <a:r>
              <a:rPr lang="en-US" dirty="0"/>
              <a:t> </a:t>
            </a:r>
            <a:r>
              <a:rPr lang="en-US" dirty="0" err="1"/>
              <a:t>loga</a:t>
            </a:r>
            <a:r>
              <a:rPr lang="en-US" dirty="0"/>
              <a:t> </a:t>
            </a:r>
            <a:r>
              <a:rPr lang="en-US" dirty="0" err="1"/>
              <a:t>attēls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B96AF-A460-42A0-A735-51DBAF0FA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3429000"/>
            <a:ext cx="3593651" cy="965079"/>
          </a:xfrm>
        </p:spPr>
      </p:pic>
    </p:spTree>
    <p:extLst>
      <p:ext uri="{BB962C8B-B14F-4D97-AF65-F5344CB8AC3E}">
        <p14:creationId xmlns:p14="http://schemas.microsoft.com/office/powerpoint/2010/main" val="426392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C84E-992B-4CC1-A157-A1BCDF755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Paldies</a:t>
            </a:r>
            <a:r>
              <a:rPr lang="en-US" dirty="0"/>
              <a:t> par </a:t>
            </a:r>
            <a:r>
              <a:rPr lang="en-US" dirty="0" err="1"/>
              <a:t>uzman</a:t>
            </a:r>
            <a:r>
              <a:rPr lang="lv-LV" dirty="0"/>
              <a:t>ī</a:t>
            </a:r>
            <a:r>
              <a:rPr lang="en-US" dirty="0" err="1"/>
              <a:t>bu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E523C-565F-4B7B-BB0B-D594228ED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129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Garamond</vt:lpstr>
      <vt:lpstr>Poppins</vt:lpstr>
      <vt:lpstr>Segoe UI</vt:lpstr>
      <vt:lpstr>Times New Roman</vt:lpstr>
      <vt:lpstr>Organic</vt:lpstr>
      <vt:lpstr>Prezentācija</vt:lpstr>
      <vt:lpstr>Uzdevuma nostādne</vt:lpstr>
      <vt:lpstr>Izmantotas izstrādes tehnoloģijas</vt:lpstr>
      <vt:lpstr>ER-diagramma</vt:lpstr>
      <vt:lpstr>Datu plūsmu diagramma</vt:lpstr>
      <vt:lpstr>Tabulu saišu shēma</vt:lpstr>
      <vt:lpstr>Programmas galvena loga attēls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Praktiskais darbs (8PD). Prezentācija</dc:title>
  <dc:creator>Максим Шестаков</dc:creator>
  <cp:lastModifiedBy>Максим Шестаков</cp:lastModifiedBy>
  <cp:revision>9</cp:revision>
  <dcterms:created xsi:type="dcterms:W3CDTF">2022-06-15T07:04:24Z</dcterms:created>
  <dcterms:modified xsi:type="dcterms:W3CDTF">2022-06-21T22:31:00Z</dcterms:modified>
</cp:coreProperties>
</file>