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4" r:id="rId10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1950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9FD2D-6C78-45B0-BCF1-A96F00751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C67A89-1942-48CC-89F3-31DC4F76A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6F216-DA0B-4A26-8F24-44CA1D7E8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2FB6-0915-44A2-921B-06B0D46B8D08}" type="datetimeFigureOut">
              <a:rPr lang="lv-LV" smtClean="0"/>
              <a:t>19.06.2022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CEF80-06F7-451C-A2F0-6ADC4D0A6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33DBC-AFAA-45AC-AB26-EACB880A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A907-C461-44CC-AC46-3FAF644C4FEA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209723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B78F4-4D93-411F-BBEA-9C52F0531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C019F4-2C64-48C0-BA64-F23EE075F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E1497-5A26-45E5-8042-33FC66C90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2FB6-0915-44A2-921B-06B0D46B8D08}" type="datetimeFigureOut">
              <a:rPr lang="lv-LV" smtClean="0"/>
              <a:t>19.06.2022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100CC-3A1E-4519-978A-699CEAE0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86CBB-3DB5-4778-B479-533DF8CF5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A907-C461-44CC-AC46-3FAF644C4FEA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503414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6A41F0-A42C-44A0-8971-C2FBC94C6A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DA2ADD-8334-4789-91FE-3421FF118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E4B65-8E42-49E6-A52E-4548C57F5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2FB6-0915-44A2-921B-06B0D46B8D08}" type="datetimeFigureOut">
              <a:rPr lang="lv-LV" smtClean="0"/>
              <a:t>19.06.2022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013FA-8C64-450A-A221-348463E54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AD576-7A00-4FF7-AF3D-D143258AE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A907-C461-44CC-AC46-3FAF644C4FEA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674382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1882-B58E-40BA-A89C-5F332D820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881E9-1236-4433-ADDF-7EC30A3D0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41ED5-100D-4C5C-B0DD-779FDFA46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2FB6-0915-44A2-921B-06B0D46B8D08}" type="datetimeFigureOut">
              <a:rPr lang="lv-LV" smtClean="0"/>
              <a:t>19.06.2022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C9851-5357-48B1-B1EB-65B1FBBB6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6C8E0-5016-4786-AE59-D5CF01A07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A907-C461-44CC-AC46-3FAF644C4FEA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154560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1ACE-EE1E-461B-BC22-A22EB889E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B0A18-02DD-4E59-86CD-1FB369FA1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9A595-68E0-4A05-9E19-6B0C7AE4C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2FB6-0915-44A2-921B-06B0D46B8D08}" type="datetimeFigureOut">
              <a:rPr lang="lv-LV" smtClean="0"/>
              <a:t>19.06.2022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7AD4B-356A-4FA3-A162-AE5EE24A2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C3189-9DD0-4638-9A0D-1089158BE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A907-C461-44CC-AC46-3FAF644C4FEA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1882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A9A24-D8CB-4463-84A6-E3208057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AE9CA-550E-4D3C-8F54-A5AE4A56E5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4459C1-CDA6-4DD7-881D-4E063DEBC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58B5A-7A00-4705-8ADC-CFB768D7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2FB6-0915-44A2-921B-06B0D46B8D08}" type="datetimeFigureOut">
              <a:rPr lang="lv-LV" smtClean="0"/>
              <a:t>19.06.2022</a:t>
            </a:fld>
            <a:endParaRPr lang="lv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EE6DB-C686-4A85-8061-DCB8F8739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A6188-D280-457A-B1B9-2D6C956B7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A907-C461-44CC-AC46-3FAF644C4FEA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532540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B182-8DE8-45E3-8FB8-1EDB93BFC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43CD9-EE74-4F74-9C70-5072EDC31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5B28B-594F-4FAF-B7B9-B5D5CB40D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515553-F5B5-4741-8534-26724C362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EEB51C-B256-4F16-B009-69F8683DD6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6D4B40-1955-4170-9CA1-512A34A04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2FB6-0915-44A2-921B-06B0D46B8D08}" type="datetimeFigureOut">
              <a:rPr lang="lv-LV" smtClean="0"/>
              <a:t>19.06.2022</a:t>
            </a:fld>
            <a:endParaRPr lang="lv-LV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9FDBC-1C01-42EB-B6B9-972B247A8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6F25CC-3F39-4714-80F0-C9678C9F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A907-C461-44CC-AC46-3FAF644C4FEA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48265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F9B16-B4DA-49D1-AE2F-F539A87DD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436380-122E-4D4F-AF42-7A6C310C5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2FB6-0915-44A2-921B-06B0D46B8D08}" type="datetimeFigureOut">
              <a:rPr lang="lv-LV" smtClean="0"/>
              <a:t>19.06.2022</a:t>
            </a:fld>
            <a:endParaRPr lang="lv-LV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C3184-8100-4E09-985C-78001752E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8AD56-6DCB-410D-A58C-8002727B5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A907-C461-44CC-AC46-3FAF644C4FEA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52016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37F34E-40FC-4DAB-8518-27633B61C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2FB6-0915-44A2-921B-06B0D46B8D08}" type="datetimeFigureOut">
              <a:rPr lang="lv-LV" smtClean="0"/>
              <a:t>19.06.2022</a:t>
            </a:fld>
            <a:endParaRPr lang="lv-LV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3389F-C08D-45E5-8FBB-67E0F06DF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A767-AF77-4ECF-BD01-F70B6176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A907-C461-44CC-AC46-3FAF644C4FEA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19496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4962-EBA6-46C6-8308-852E26DFE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DC41C-BF78-4656-BD3E-0F6A52C44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99D25-9300-4271-8727-4094CD83C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82E81-0C69-4977-8A09-8A478572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2FB6-0915-44A2-921B-06B0D46B8D08}" type="datetimeFigureOut">
              <a:rPr lang="lv-LV" smtClean="0"/>
              <a:t>19.06.2022</a:t>
            </a:fld>
            <a:endParaRPr lang="lv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F13EC-3083-4899-BE2D-AEC11A927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518AC-9B9F-4D6E-83C3-C9CFB96DE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A907-C461-44CC-AC46-3FAF644C4FEA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87824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6633-7E20-4D15-BEB2-19721F614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31F55E-3CBA-4B06-AF56-612560039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E1ABD9-38DB-494F-8106-AFC5B08D9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C47CD-3B03-4201-B9FB-F6B535B4F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2FB6-0915-44A2-921B-06B0D46B8D08}" type="datetimeFigureOut">
              <a:rPr lang="lv-LV" smtClean="0"/>
              <a:t>19.06.2022</a:t>
            </a:fld>
            <a:endParaRPr lang="lv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DA980-E3B0-4908-AA6A-1D5D1EC2D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4FB31-A6E4-4A0D-BC10-287D86A87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A907-C461-44CC-AC46-3FAF644C4FEA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05219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C9EC9C-430F-4AC5-96FA-C0379A97B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4D8F2-E9DD-4651-9832-6E1684354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D3792-F905-4578-8CCB-93DE515E50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F2FB6-0915-44A2-921B-06B0D46B8D08}" type="datetimeFigureOut">
              <a:rPr lang="lv-LV" smtClean="0"/>
              <a:t>19.06.2022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AF8E3-9768-4A07-9F25-D7845C5C15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5119D-8CF9-4E78-A1EA-FA54D9AB93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4A907-C461-44CC-AC46-3FAF644C4FEA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6159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ABF2C-8E34-45B9-910D-0A63190D6D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Slēpošanas</a:t>
            </a:r>
            <a:r>
              <a:rPr lang="en-US" dirty="0"/>
              <a:t> </a:t>
            </a:r>
            <a:r>
              <a:rPr lang="en-US" dirty="0" err="1"/>
              <a:t>vietu</a:t>
            </a:r>
            <a:r>
              <a:rPr lang="en-US" dirty="0"/>
              <a:t> </a:t>
            </a:r>
            <a:r>
              <a:rPr lang="en-US" dirty="0" err="1"/>
              <a:t>datu</a:t>
            </a:r>
            <a:r>
              <a:rPr lang="en-US" dirty="0"/>
              <a:t> </a:t>
            </a:r>
            <a:r>
              <a:rPr lang="en-US" dirty="0" err="1"/>
              <a:t>uzskaites</a:t>
            </a:r>
            <a:r>
              <a:rPr lang="en-US" dirty="0"/>
              <a:t> </a:t>
            </a:r>
            <a:r>
              <a:rPr lang="en-US" dirty="0" err="1"/>
              <a:t>sistēma</a:t>
            </a:r>
            <a:endParaRPr lang="lv-LV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37D693-649B-4172-8792-742344A4DC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Kaspars Revins D4-2 2022</a:t>
            </a:r>
            <a:endParaRPr lang="lv-LV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5D1C6E-6887-4B89-8AB1-25495868D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67244"/>
            <a:ext cx="12192000" cy="49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65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E6AD9-B450-4AC6-8251-AB2F1674C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Uzdevuma</a:t>
            </a:r>
            <a:r>
              <a:rPr lang="en-US" dirty="0"/>
              <a:t> </a:t>
            </a:r>
            <a:r>
              <a:rPr lang="en-US" dirty="0" err="1"/>
              <a:t>nostādne</a:t>
            </a:r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C794C-4313-4895-8CF0-CD767E1AB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Darba mērķis ir izveidot slēpošanas vietu datu uzskaites sistēmu, kurā ir apkopota informācija par populārākajām slēpošanas vietam Latvijā.</a:t>
            </a:r>
          </a:p>
          <a:p>
            <a:r>
              <a:rPr lang="lv-LV" dirty="0"/>
              <a:t>Ar</a:t>
            </a:r>
            <a:r>
              <a:rPr lang="en-US" dirty="0"/>
              <a:t> </a:t>
            </a:r>
            <a:r>
              <a:rPr lang="en-US" dirty="0" err="1"/>
              <a:t>spēju</a:t>
            </a:r>
            <a:r>
              <a:rPr lang="en-US" dirty="0"/>
              <a:t> </a:t>
            </a:r>
            <a:r>
              <a:rPr lang="en-US" dirty="0" err="1"/>
              <a:t>rezervēt</a:t>
            </a:r>
            <a:r>
              <a:rPr lang="en-US" dirty="0"/>
              <a:t> </a:t>
            </a:r>
            <a:r>
              <a:rPr lang="en-US" dirty="0" err="1"/>
              <a:t>vietu</a:t>
            </a:r>
            <a:r>
              <a:rPr lang="en-US" dirty="0"/>
              <a:t> </a:t>
            </a:r>
            <a:r>
              <a:rPr lang="en-US" dirty="0" err="1"/>
              <a:t>slēpošanas</a:t>
            </a:r>
            <a:r>
              <a:rPr lang="en-US" dirty="0"/>
              <a:t> </a:t>
            </a:r>
            <a:r>
              <a:rPr lang="en-US" dirty="0" err="1"/>
              <a:t>iestādē</a:t>
            </a:r>
            <a:r>
              <a:rPr lang="en-US" dirty="0"/>
              <a:t>.</a:t>
            </a:r>
            <a:endParaRPr lang="lv-LV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9FF47E-4952-4A96-958F-E773A8183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67244"/>
            <a:ext cx="12192000" cy="49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171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BA791-1558-49CF-A36B-FF38617A9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Izmantotās</a:t>
            </a:r>
            <a:r>
              <a:rPr lang="en-US" dirty="0"/>
              <a:t> </a:t>
            </a:r>
            <a:r>
              <a:rPr lang="en-US" dirty="0" err="1"/>
              <a:t>tehnolo</a:t>
            </a:r>
            <a:r>
              <a:rPr lang="lv-LV" dirty="0"/>
              <a:t>ģ</a:t>
            </a:r>
            <a:r>
              <a:rPr lang="en-US" dirty="0" err="1"/>
              <a:t>ijas</a:t>
            </a:r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780F0-23F5-4A5A-B434-144D559CF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ASP.NET MVC</a:t>
            </a:r>
          </a:p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JavaScript</a:t>
            </a:r>
          </a:p>
          <a:p>
            <a:r>
              <a:rPr lang="lv-LV" dirty="0"/>
              <a:t>MySql</a:t>
            </a:r>
          </a:p>
          <a:p>
            <a:endParaRPr lang="lv-LV" dirty="0"/>
          </a:p>
        </p:txBody>
      </p:sp>
      <p:pic>
        <p:nvPicPr>
          <p:cNvPr id="1028" name="Picture 4" descr="Should you learn HTML before JavaScript? 5 reasons not to skip HTML">
            <a:extLst>
              <a:ext uri="{FF2B5EF4-FFF2-40B4-BE49-F238E27FC236}">
                <a16:creationId xmlns:a16="http://schemas.microsoft.com/office/drawing/2014/main" id="{DE9EC4C7-EA9F-4F4A-835F-070D9F7C3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952" y="1405189"/>
            <a:ext cx="5325979" cy="295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82510A-43D6-4A4D-86D6-D52F08322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67244"/>
            <a:ext cx="12192000" cy="490756"/>
          </a:xfrm>
          <a:prstGeom prst="rect">
            <a:avLst/>
          </a:prstGeom>
        </p:spPr>
      </p:pic>
      <p:pic>
        <p:nvPicPr>
          <p:cNvPr id="4" name="Picture 2" descr="Why use .Net MVC Framework for dealing with End-to-End Solutions for App  Development | by Nathan Mckinley | Product Coalition">
            <a:extLst>
              <a:ext uri="{FF2B5EF4-FFF2-40B4-BE49-F238E27FC236}">
                <a16:creationId xmlns:a16="http://schemas.microsoft.com/office/drawing/2014/main" id="{D73B7CDA-89EC-479F-AB33-27AE47D39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165" y="3806022"/>
            <a:ext cx="4072787" cy="2525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662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F995-04B6-409B-BD1C-0CDE94D22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Funkcionālās</a:t>
            </a:r>
            <a:r>
              <a:rPr lang="en-US" dirty="0"/>
              <a:t> </a:t>
            </a:r>
            <a:r>
              <a:rPr lang="en-US" dirty="0" err="1"/>
              <a:t>dekompozīcijas</a:t>
            </a:r>
            <a:r>
              <a:rPr lang="en-US" dirty="0"/>
              <a:t> </a:t>
            </a:r>
            <a:r>
              <a:rPr lang="en-US" dirty="0" err="1"/>
              <a:t>diagramma</a:t>
            </a:r>
            <a:endParaRPr lang="lv-LV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0A036E-5101-4470-BEED-31C539B12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67244"/>
            <a:ext cx="12192000" cy="490756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A3DF5DC-6C96-4090-988A-BF0530E10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737" y="1901031"/>
            <a:ext cx="6486525" cy="4200525"/>
          </a:xfrm>
        </p:spPr>
      </p:pic>
    </p:spTree>
    <p:extLst>
      <p:ext uri="{BB962C8B-B14F-4D97-AF65-F5344CB8AC3E}">
        <p14:creationId xmlns:p14="http://schemas.microsoft.com/office/powerpoint/2010/main" val="1334623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B9A01-E3D1-487F-9EAD-E2902405E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</a:t>
            </a:r>
            <a:r>
              <a:rPr lang="en-US" dirty="0" err="1"/>
              <a:t>Diagramma</a:t>
            </a:r>
            <a:endParaRPr lang="lv-LV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A575B2-9E69-407A-8A9D-C6DC78A05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67244"/>
            <a:ext cx="12192000" cy="490756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BEC8DE1-6B90-4167-BAFD-0E4FE5F9AB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472" y="1825625"/>
            <a:ext cx="7769055" cy="4351338"/>
          </a:xfrm>
        </p:spPr>
      </p:pic>
    </p:spTree>
    <p:extLst>
      <p:ext uri="{BB962C8B-B14F-4D97-AF65-F5344CB8AC3E}">
        <p14:creationId xmlns:p14="http://schemas.microsoft.com/office/powerpoint/2010/main" val="2094520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E0D30-759B-4B1C-A094-E2A92FACA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Datu</a:t>
            </a:r>
            <a:r>
              <a:rPr lang="en-US" dirty="0"/>
              <a:t> </a:t>
            </a:r>
            <a:r>
              <a:rPr lang="en-US" dirty="0" err="1"/>
              <a:t>plūsmu</a:t>
            </a:r>
            <a:r>
              <a:rPr lang="en-US" dirty="0"/>
              <a:t> </a:t>
            </a:r>
            <a:r>
              <a:rPr lang="en-US" dirty="0" err="1"/>
              <a:t>diagramma</a:t>
            </a:r>
            <a:endParaRPr lang="lv-LV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869547-DEB6-4E01-8A77-ED1D95720DF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1983581"/>
            <a:ext cx="8439150" cy="401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A5CB2F-B788-40C0-B166-9E14B6397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67244"/>
            <a:ext cx="12192000" cy="4907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A7C809-436D-42E5-B5E5-3514CAC0CB73}"/>
              </a:ext>
            </a:extLst>
          </p:cNvPr>
          <p:cNvSpPr txBox="1"/>
          <p:nvPr/>
        </p:nvSpPr>
        <p:spPr>
          <a:xfrm>
            <a:off x="1006680" y="1417739"/>
            <a:ext cx="3506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Jaunu</a:t>
            </a:r>
            <a:r>
              <a:rPr lang="en-US" dirty="0"/>
              <a:t> </a:t>
            </a:r>
            <a:r>
              <a:rPr lang="en-US" dirty="0" err="1"/>
              <a:t>kalnu</a:t>
            </a:r>
            <a:r>
              <a:rPr lang="en-US" dirty="0"/>
              <a:t> </a:t>
            </a:r>
            <a:r>
              <a:rPr lang="en-US" dirty="0" err="1"/>
              <a:t>pievienošana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747995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CF308-D960-4573-AF2A-F0FCF9DB7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Tabulu saišu shēma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082326-9B79-4A64-AFCA-1E89742C9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67244"/>
            <a:ext cx="12192000" cy="490756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E17D2F5-8D54-4D73-B9F6-62F96EF0A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05100" y="2243931"/>
            <a:ext cx="67818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658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45846-9597-405A-B1E8-362B3C1C9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Mājaslapas</a:t>
            </a:r>
            <a:r>
              <a:rPr lang="en-US" dirty="0"/>
              <a:t> </a:t>
            </a:r>
            <a:r>
              <a:rPr lang="lv-LV" dirty="0"/>
              <a:t>galvenā</a:t>
            </a:r>
            <a:r>
              <a:rPr lang="en-US" dirty="0"/>
              <a:t> </a:t>
            </a:r>
            <a:r>
              <a:rPr lang="en-US" dirty="0" err="1"/>
              <a:t>loga</a:t>
            </a:r>
            <a:r>
              <a:rPr lang="en-US" dirty="0"/>
              <a:t> </a:t>
            </a:r>
            <a:r>
              <a:rPr lang="en-US" dirty="0" err="1"/>
              <a:t>attēls</a:t>
            </a:r>
            <a:endParaRPr lang="lv-LV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87E9F2-6706-4090-846E-803782F82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67244"/>
            <a:ext cx="12192000" cy="490756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78C1BD9-EF54-4798-82AB-A30A8C1EA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14921" y="1825625"/>
            <a:ext cx="876215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485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E19C0-03BF-4A87-9DBA-E148F88A0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Paldies</a:t>
            </a:r>
            <a:r>
              <a:rPr lang="en-US" dirty="0"/>
              <a:t> par </a:t>
            </a:r>
            <a:r>
              <a:rPr lang="en-US" dirty="0" err="1"/>
              <a:t>uzmanību</a:t>
            </a:r>
            <a:r>
              <a:rPr lang="en-US" dirty="0"/>
              <a:t>!</a:t>
            </a:r>
            <a:endParaRPr lang="lv-LV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2A5FAE-C22E-4E09-8675-E92B026A4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67244"/>
            <a:ext cx="12192000" cy="49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557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72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Slēpošanas vietu datu uzskaites sistēma</vt:lpstr>
      <vt:lpstr>Uzdevuma nostādne</vt:lpstr>
      <vt:lpstr>Izmantotās tehnoloģijas</vt:lpstr>
      <vt:lpstr>Funkcionālās dekompozīcijas diagramma</vt:lpstr>
      <vt:lpstr>ER Diagramma</vt:lpstr>
      <vt:lpstr>Datu plūsmu diagramma</vt:lpstr>
      <vt:lpstr>Tabulu saišu shēma</vt:lpstr>
      <vt:lpstr>Mājaslapas galvenā loga attēls</vt:lpstr>
      <vt:lpstr>Paldies par uzmanību!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Slēpošanas vietu datu uzskaites sistēma</dc:title>
  <dc:creator>[Students] Kaspars Revins</dc:creator>
  <cp:lastModifiedBy>[Students] Kaspars Revins</cp:lastModifiedBy>
  <cp:revision>14</cp:revision>
  <dcterms:created xsi:type="dcterms:W3CDTF">2022-06-13T14:13:15Z</dcterms:created>
  <dcterms:modified xsi:type="dcterms:W3CDTF">2022-06-19T15:24:21Z</dcterms:modified>
</cp:coreProperties>
</file>