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EB"/>
    <a:srgbClr val="FB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33C0-0C93-43EB-B8BE-2A46B220CE2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85A8-B2CD-446B-95C4-F9B5DAC435F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98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197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Es sistēmu izveidoju mācību un kvalifikācijas darba izveidošanas nolūkos jo es vēlējos apgūt jaunas tehnoloģijas ar praktisku piemēru kurš mani interesētu kā arī izveidot kvalifikācijas darbu priekš tehnikuma.</a:t>
            </a:r>
          </a:p>
          <a:p>
            <a:r>
              <a:rPr lang="lv-LV" dirty="0"/>
              <a:t>Sistēmas īss apraksts ir, ka tas ir sociālais tīkls, kas dod lietotājiem brīvi veidot </a:t>
            </a:r>
            <a:r>
              <a:rPr lang="lv-LV" dirty="0" err="1"/>
              <a:t>pašizvēlētas</a:t>
            </a:r>
            <a:r>
              <a:rPr lang="lv-LV" dirty="0"/>
              <a:t> grupas, tās pārvaldīt, tajās pievienot dažādus rakstus kurus var vērtēt un apspriest.</a:t>
            </a:r>
          </a:p>
          <a:p>
            <a:r>
              <a:rPr lang="lv-LV" dirty="0"/>
              <a:t>Uz ekrāna ir redzams neliels apraksts ar galvenajiem sistēmas mērķiem.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292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Izmantotajās tehnoloģijās redzams </a:t>
            </a:r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, kas bija mana izvēlētā izstrādes vide kurā izmantojot C#, html, </a:t>
            </a:r>
            <a:r>
              <a:rPr lang="lv-LV" dirty="0" err="1"/>
              <a:t>css</a:t>
            </a:r>
            <a:r>
              <a:rPr lang="lv-LV" dirty="0"/>
              <a:t> un </a:t>
            </a:r>
            <a:r>
              <a:rPr lang="lv-LV" dirty="0" err="1"/>
              <a:t>javascript</a:t>
            </a:r>
            <a:r>
              <a:rPr lang="lv-LV" dirty="0"/>
              <a:t> tika izveidota mana sistēma.</a:t>
            </a:r>
          </a:p>
          <a:p>
            <a:r>
              <a:rPr lang="lv-LV" dirty="0"/>
              <a:t>Datu bāze tika izveidota lokāli priekš vieglākas testēšanas, bet priekš gala rezultāta tā tika izveidota </a:t>
            </a:r>
            <a:r>
              <a:rPr lang="lv-LV" dirty="0" err="1"/>
              <a:t>Azure</a:t>
            </a:r>
            <a:r>
              <a:rPr lang="lv-LV" dirty="0"/>
              <a:t>, kā arī pati mājaslapa tiek </a:t>
            </a:r>
            <a:r>
              <a:rPr lang="lv-LV" dirty="0" err="1"/>
              <a:t>hostota</a:t>
            </a:r>
            <a:r>
              <a:rPr lang="lv-LV" dirty="0"/>
              <a:t> tur pat.</a:t>
            </a:r>
            <a:br>
              <a:rPr lang="lv-LV" dirty="0"/>
            </a:br>
            <a:r>
              <a:rPr lang="lv-LV" dirty="0"/>
              <a:t>Sistēmas funkcionēšanai un uzlabotai drošībai tiek izmantots </a:t>
            </a:r>
            <a:r>
              <a:rPr lang="lv-LV" dirty="0" err="1"/>
              <a:t>azure</a:t>
            </a:r>
            <a:r>
              <a:rPr lang="lv-LV" dirty="0"/>
              <a:t> </a:t>
            </a:r>
            <a:r>
              <a:rPr lang="lv-LV" dirty="0" err="1"/>
              <a:t>key</a:t>
            </a:r>
            <a:r>
              <a:rPr lang="lv-LV" dirty="0"/>
              <a:t> </a:t>
            </a:r>
            <a:r>
              <a:rPr lang="lv-LV" dirty="0" err="1"/>
              <a:t>vault</a:t>
            </a:r>
            <a:r>
              <a:rPr lang="lv-LV" dirty="0"/>
              <a:t> kurā tiek glabāta </a:t>
            </a:r>
            <a:r>
              <a:rPr lang="lv-LV" dirty="0" err="1"/>
              <a:t>sensitīva</a:t>
            </a:r>
            <a:r>
              <a:rPr lang="lv-LV" dirty="0"/>
              <a:t> </a:t>
            </a:r>
            <a:r>
              <a:rPr lang="lv-LV" dirty="0" err="1"/>
              <a:t>informnācija</a:t>
            </a:r>
            <a:r>
              <a:rPr lang="lv-LV" dirty="0"/>
              <a:t> kā paroles.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860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Funkcionālās dekompozīcijas diagramma tiek attēlotas galvenās sistēmas funkcionalitātes kuras apraksta grupas, rakstus, komentārus un autorizāciju.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18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98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Datu plūsmas piemērs no brīža kad lietotājs meklē un kārto grupas.</a:t>
            </a:r>
          </a:p>
          <a:p>
            <a:r>
              <a:rPr lang="lv-LV" dirty="0" err="1"/>
              <a:t>Lietotajs</a:t>
            </a:r>
            <a:r>
              <a:rPr lang="lv-LV" dirty="0"/>
              <a:t> ievada grupas nosaukumu ko vēlas meklēt un kārtojuma izvēli, kas var būt popularitāte vai grupas izveides datums. Tiek veikta grupu atlase pēc dotā nosaukuma, tie tiek sakārtoti un atgriezti lietotājam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764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Reģistrēta lietotāja galvenās lapas piemērs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628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8234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813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878-DDDD-6E07-BEA4-5117AE4F4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3C4E-D421-F22F-5FD9-3DB419F9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43F2-B99D-815E-0216-1B0AC2C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A845-8CCD-4672-8325-D28D322B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0F0B-BEB0-65FE-41BC-AE08D45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07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8E24-21B5-7432-CE0B-BF3FDF3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DE5B-7BC7-092C-8511-201FAE6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6557-0F58-02F6-5A64-68B815C7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C1F7-1B26-D851-A858-0189D5D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CB13-22A9-173C-ED9B-743B0BBF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17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85891-E25F-175F-BFA6-4648B405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A776-9734-D608-B4F0-EACBD911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0E6A-FB59-D0C5-9339-642319FF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596B-A69F-C383-3101-4A41D862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2140-3116-6796-C52C-9D879A9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429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6DC-331D-BBFB-057D-633B6A94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885D-7D60-377B-82EE-14ED60B4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0ED2-3D70-7661-1E92-A2DECF85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D531-B634-92BA-D9CF-448571A6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3C52-ACB4-B8EC-F0E2-3DE25CEF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15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9887-7241-1700-D103-3B002CA0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D360-360D-5651-E6B5-37E66808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789F-A464-7B19-2CE5-2B01120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3C9F-3388-8B23-74D6-07A4CE8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5BB8-524E-382C-73C9-BAD44144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548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74A-A5F3-DE9A-2C90-D761C3A7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F0D9-D0F7-DF9E-7FD0-7C6F68CF3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A2FF-08FC-BD15-329B-F3F3B376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75455-0ADF-98AF-35FF-4B47612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5925-6E2B-C052-C4D9-D7D01248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6945-80A9-9809-25E6-BAE4DCB1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74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0212-7249-57E1-61A8-FC80CB6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9544-61B7-21B2-E408-8B86E2A7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8B6C-3C7C-ECCB-B7E2-6C06CCFC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767B4-7D85-24E5-2B1F-7C6C439B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799D1-82E0-A1D8-B00B-A1925AA60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A71C0-DCB1-D484-0ED8-CACE333B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5DCC6-E810-A3B4-05A4-219DCEB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0D477-0C7E-2171-06C8-23A6102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421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80B9-0DE8-1982-1B13-6C35A093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F44EA-2077-18A6-1FCC-9BF32673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7BF32-213C-B09B-3035-E5E852BB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511B0-E1EA-F509-B5E7-F21722B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79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A7471-21AC-64D2-1098-1DC92515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D6C7D-01F2-C2C9-9D09-CAC21742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9DCD-13AF-B20C-3C86-A06F12D0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219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DDA5-56E1-D63C-1A63-65E664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1BF5-36B3-823D-C44E-5729DFE5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FE3B3-74C5-FD80-39B7-52E9EBC1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EBDB-543D-01EE-CCE0-CF3CBDA1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331B-33C7-F094-75AB-9E63EFF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BC2D-F0B3-5C9A-5610-216FBD6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821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24B9-4EB5-7337-7939-3FC134F0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9D5AA-0831-5132-387A-03E3F8964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FFCFF-0BD9-7E60-86D7-FDB801C0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D0F2-EE1C-A997-B52B-2879CCC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801E-B615-8C3A-1240-B023F1AB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0B53-0645-4E80-4F37-C769E52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06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B00AD-D352-C3DF-41F4-EE11CD97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FFDE-99C7-356B-8F3E-60D25A02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6EF-DC7D-A32F-4A9F-95F60998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C86E-0F48-2DCB-D68B-663FE847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C8FE-67E9-00E2-2DCF-968A3519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21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F63F-1BE3-8A50-643F-31CF38EF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Soci</a:t>
            </a:r>
            <a:r>
              <a:rPr lang="lv-LV" dirty="0" err="1"/>
              <a:t>ālo</a:t>
            </a:r>
            <a:r>
              <a:rPr lang="lv-LV" dirty="0"/>
              <a:t> diskusiju portāla datu uzskaites automatizēta sistēma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9AE7-0C6C-FB64-30E5-4883668B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D4-2 Miķelis K. Bernsons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16F346-0061-FCCD-C8FB-778867248BA3}"/>
              </a:ext>
            </a:extLst>
          </p:cNvPr>
          <p:cNvGrpSpPr/>
          <p:nvPr/>
        </p:nvGrpSpPr>
        <p:grpSpPr>
          <a:xfrm>
            <a:off x="-4" y="-6"/>
            <a:ext cx="1699149" cy="890351"/>
            <a:chOff x="-4" y="-6"/>
            <a:chExt cx="1699149" cy="890351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0A57CC8A-E09E-20C4-3CF7-DE7496F48A21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E2586F-23EE-855C-8542-F1E27D90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32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792-59A8-DAA6-4AC8-A23CC880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468" y="1602613"/>
            <a:ext cx="6989064" cy="1325563"/>
          </a:xfrm>
        </p:spPr>
        <p:txBody>
          <a:bodyPr anchor="b" anchorCtr="0">
            <a:normAutofit/>
          </a:bodyPr>
          <a:lstStyle/>
          <a:p>
            <a:r>
              <a:rPr lang="lv-LV" sz="6000" dirty="0"/>
              <a:t>Paldies par uzmanību!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B3AA9-66CA-37CC-3B4D-AE63D749FB66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EE276262-1839-F7D6-4F51-0AF8FC3A0266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47397-A07A-61DE-6CA0-A6FDC8D2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C142-7957-60B6-B9E5-2DB8505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0207-ADB1-43D9-B5D0-31AA9B45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400" dirty="0"/>
              <a:t>	Izveidot sociālo tīklu, kas dod iespēju lietotājiem brīvi veidot un apskatīt grupas ar savu saturu.</a:t>
            </a:r>
          </a:p>
          <a:p>
            <a:pPr marL="0" indent="0">
              <a:buNone/>
            </a:pPr>
            <a:r>
              <a:rPr lang="lv-LV" sz="2600" b="1" dirty="0"/>
              <a:t>Sistēmas galvenie mērķi:</a:t>
            </a:r>
          </a:p>
          <a:p>
            <a:r>
              <a:rPr lang="lv-LV" sz="2400" dirty="0"/>
              <a:t>Brīva grupu izveide</a:t>
            </a:r>
          </a:p>
          <a:p>
            <a:r>
              <a:rPr lang="lv-LV" sz="2400" dirty="0"/>
              <a:t>Dažādu rakstu pievienošana</a:t>
            </a:r>
          </a:p>
          <a:p>
            <a:r>
              <a:rPr lang="lv-LV" sz="2400" dirty="0"/>
              <a:t>Rakstu vērtēšana</a:t>
            </a:r>
          </a:p>
          <a:p>
            <a:r>
              <a:rPr lang="lv-LV" sz="2400" dirty="0"/>
              <a:t>Rakstu apspriešana komentāros</a:t>
            </a:r>
          </a:p>
          <a:p>
            <a:r>
              <a:rPr lang="lv-LV" sz="2400" dirty="0"/>
              <a:t>Personalizētu rakstu saņemšana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BC696-8F18-BD99-FADE-34825A741C48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3AB85609-BC0A-55A0-968F-A2ACDE80B9E4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1EE4B5-C6B6-4BB5-2101-683BA7A30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57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418F-B54B-6326-A41D-8D20837D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Izmantotās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C7B6-6242-1425-5553-BE5A877E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endParaRPr lang="lv-LV" dirty="0"/>
          </a:p>
          <a:p>
            <a:pPr lvl="1"/>
            <a:r>
              <a:rPr lang="lv-LV" dirty="0"/>
              <a:t>C#</a:t>
            </a:r>
          </a:p>
          <a:p>
            <a:pPr lvl="1"/>
            <a:r>
              <a:rPr lang="lv-LV" dirty="0"/>
              <a:t>.NET </a:t>
            </a:r>
            <a:r>
              <a:rPr lang="lv-LV" dirty="0" err="1"/>
              <a:t>Core</a:t>
            </a:r>
            <a:r>
              <a:rPr lang="lv-LV" dirty="0"/>
              <a:t> MVC</a:t>
            </a:r>
          </a:p>
          <a:p>
            <a:pPr lvl="1"/>
            <a:r>
              <a:rPr lang="lv-LV" dirty="0"/>
              <a:t>HTML/CSS</a:t>
            </a:r>
          </a:p>
          <a:p>
            <a:pPr lvl="1"/>
            <a:r>
              <a:rPr lang="lv-LV" dirty="0" err="1"/>
              <a:t>JavaScript</a:t>
            </a:r>
            <a:endParaRPr lang="lv-LV" dirty="0"/>
          </a:p>
          <a:p>
            <a:r>
              <a:rPr lang="lv-LV" dirty="0" err="1"/>
              <a:t>Azure</a:t>
            </a:r>
            <a:endParaRPr lang="lv-LV" dirty="0"/>
          </a:p>
          <a:p>
            <a:pPr lvl="1"/>
            <a:r>
              <a:rPr lang="lv-LV" dirty="0" err="1"/>
              <a:t>Web</a:t>
            </a:r>
            <a:r>
              <a:rPr lang="lv-LV" dirty="0"/>
              <a:t> </a:t>
            </a:r>
            <a:r>
              <a:rPr lang="lv-LV" dirty="0" err="1"/>
              <a:t>App</a:t>
            </a:r>
            <a:endParaRPr lang="lv-LV" dirty="0"/>
          </a:p>
          <a:p>
            <a:pPr lvl="1"/>
            <a:r>
              <a:rPr lang="lv-LV" dirty="0" err="1"/>
              <a:t>Key</a:t>
            </a:r>
            <a:r>
              <a:rPr lang="lv-LV" dirty="0"/>
              <a:t> </a:t>
            </a:r>
            <a:r>
              <a:rPr lang="lv-LV" dirty="0" err="1"/>
              <a:t>Vault</a:t>
            </a:r>
            <a:endParaRPr lang="lv-LV" dirty="0"/>
          </a:p>
          <a:p>
            <a:pPr lvl="1"/>
            <a:r>
              <a:rPr lang="lv-LV" dirty="0"/>
              <a:t>SQL 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1FA132-A12D-F9BB-B5F8-B5250E93C5BE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6555A76-F05A-D4B7-8410-DAE55CCB7CC7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456D8B-3B5C-09D8-E922-F13BF2F9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6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6E6-767D-7878-CF18-4E7CF9B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1" y="245775"/>
            <a:ext cx="10515600" cy="1289153"/>
          </a:xfrm>
        </p:spPr>
        <p:txBody>
          <a:bodyPr anchor="b" anchorCtr="0">
            <a:normAutofit fontScale="90000"/>
          </a:bodyPr>
          <a:lstStyle/>
          <a:p>
            <a:r>
              <a:rPr lang="lv-LV" dirty="0"/>
              <a:t>Funkcionālās dekompozīcijas</a:t>
            </a:r>
            <a:br>
              <a:rPr lang="lv-LV" dirty="0"/>
            </a:br>
            <a:r>
              <a:rPr lang="lv-LV" dirty="0"/>
              <a:t>diagramma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25F4D-BE5A-5A23-A342-8BA8CAE7345F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E84ECD6D-E5C0-3759-5677-8338EEFECF2E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A10AD7-7764-6724-E1D6-54FB2E5C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E44B767-98D2-B552-EACB-5E9FAFF5E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65" y="986409"/>
            <a:ext cx="8641514" cy="5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B8D-AF44-19C9-872B-33CF4A27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ER diagramma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E56DC4-F8A7-4269-0EE5-6B2A91612765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F13A9AC-A731-9A17-C87B-9D7588D59514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DA5AD0-69A1-69C4-0193-931C261F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DE0FF7C-C195-4E6A-77BE-B9E1B82A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70" y="207453"/>
            <a:ext cx="6670230" cy="6443094"/>
          </a:xfrm>
        </p:spPr>
      </p:pic>
    </p:spTree>
    <p:extLst>
      <p:ext uri="{BB962C8B-B14F-4D97-AF65-F5344CB8AC3E}">
        <p14:creationId xmlns:p14="http://schemas.microsoft.com/office/powerpoint/2010/main" val="394476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885-13DF-5C2A-C6CE-FB439E36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349"/>
            <a:ext cx="10515600" cy="1318961"/>
          </a:xfrm>
        </p:spPr>
        <p:txBody>
          <a:bodyPr/>
          <a:lstStyle/>
          <a:p>
            <a:r>
              <a:rPr lang="lv-LV" dirty="0"/>
              <a:t>Datu plūsmu diagramma</a:t>
            </a:r>
            <a:br>
              <a:rPr lang="lv-LV" dirty="0"/>
            </a:br>
            <a:r>
              <a:rPr lang="lv-LV" dirty="0"/>
              <a:t>Grupu meklēšana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C6B48-DF1F-DBC9-78AE-5939B349C584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FAA2D624-B7C0-E695-F2C0-79883E3A187D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BF6582-A2F5-D7BC-C65B-423E2095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3587326-5B54-AFA4-D128-346E4A6D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1" y="2490435"/>
            <a:ext cx="7128678" cy="39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1D85-C94D-8B81-4B80-CEFE6CA4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Tabulu saišu shēma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7F3BCA-BD5C-E064-1005-D819121D0A1B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000880D2-DFC3-FE45-B157-728B6CE6E810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B1A1E2-BDDB-96EE-B99F-5677839B9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7619966-BBA8-BB93-ABB3-E135F04E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25" y="0"/>
            <a:ext cx="9190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6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BE4-93E1-91EB-68B6-6952279F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490" y="178312"/>
            <a:ext cx="10515600" cy="642176"/>
          </a:xfrm>
        </p:spPr>
        <p:txBody>
          <a:bodyPr anchor="b" anchorCtr="0">
            <a:normAutofit fontScale="90000"/>
          </a:bodyPr>
          <a:lstStyle/>
          <a:p>
            <a:r>
              <a:rPr lang="lv-LV" dirty="0"/>
              <a:t>Galvenās lapas piemērs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6D61AF-FD69-58C2-22B2-6EDCC318693A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1DEAAA5B-5328-2E70-4E86-6630E094A2C0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F3929F-4DB4-3037-048A-B011C629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A3B1460-404F-623B-C0C2-79870340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920"/>
            <a:ext cx="12192000" cy="55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0C1-6971-27E0-6C48-2D7989B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lv-LV" dirty="0"/>
              <a:t>Vietnes ieejas informācija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C06D-2CC0-A8F4-D9E5-B1F72C34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Saite - breddit.azurewebsites.net</a:t>
            </a:r>
          </a:p>
          <a:p>
            <a:r>
              <a:rPr lang="lv-LV" dirty="0" err="1"/>
              <a:t>Epasts</a:t>
            </a:r>
            <a:r>
              <a:rPr lang="lv-LV" dirty="0"/>
              <a:t> – user@user.user</a:t>
            </a:r>
          </a:p>
          <a:p>
            <a:r>
              <a:rPr lang="lv-LV" dirty="0"/>
              <a:t>Parole – </a:t>
            </a:r>
            <a:r>
              <a:rPr lang="lv-LV" dirty="0" err="1"/>
              <a:t>user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6F8EC3-83FA-B050-1DBF-A17F94AF187C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0ADD37F5-99EA-C317-6367-968C028BF965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CCADAB-D28B-B28F-AC60-B1E4B1A3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4C1B8D-5302-2A72-6EB6-F97F1F2E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99" y="2447687"/>
            <a:ext cx="6072188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336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Sociālo diskusiju portāla datu uzskaites automatizēta sistēma</vt:lpstr>
      <vt:lpstr>Uzdevuma nostādne</vt:lpstr>
      <vt:lpstr>Izmantotās tehnoloģijas</vt:lpstr>
      <vt:lpstr>Funkcionālās dekompozīcijas diagramma</vt:lpstr>
      <vt:lpstr>ER diagramma</vt:lpstr>
      <vt:lpstr>Datu plūsmu diagramma Grupu meklēšana</vt:lpstr>
      <vt:lpstr>Tabulu saišu shēma</vt:lpstr>
      <vt:lpstr>Galvenās lapas piemērs</vt:lpstr>
      <vt:lpstr>Vietnes ieejas informācija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Sociālo diskusiju portāla datu uzskaites automatizēta sistēma</dc:title>
  <dc:creator>[Students] Mikelis Kristofers Bernsons</dc:creator>
  <cp:lastModifiedBy>[Students] Mikelis Kristofers Bernsons</cp:lastModifiedBy>
  <cp:revision>19</cp:revision>
  <dcterms:created xsi:type="dcterms:W3CDTF">2022-06-10T07:28:36Z</dcterms:created>
  <dcterms:modified xsi:type="dcterms:W3CDTF">2022-06-18T16:09:09Z</dcterms:modified>
</cp:coreProperties>
</file>