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9EB"/>
    <a:srgbClr val="FBF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132" autoAdjust="0"/>
  </p:normalViewPr>
  <p:slideViewPr>
    <p:cSldViewPr snapToGrid="0">
      <p:cViewPr varScale="1">
        <p:scale>
          <a:sx n="110" d="100"/>
          <a:sy n="110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733C0-0C93-43EB-B8BE-2A46B220CE25}" type="datetimeFigureOut">
              <a:rPr lang="lv-LV" smtClean="0"/>
              <a:t>18.06.2022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585A8-B2CD-446B-95C4-F9B5DAC435F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8984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585A8-B2CD-446B-95C4-F9B5DAC435F2}" type="slidenum">
              <a:rPr lang="lv-LV" smtClean="0"/>
              <a:t>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51970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/>
              <a:t>Es sistēmu izveidoju mācību un kvalifikācijas darba izveidošanas nolūkos jo es vēlējos apgūt jaunas tehnoloģijas ar praktisku piemēru kurš mani interesētu kā arī izveidot kvalifikācijas darbu priekš tehnikuma.</a:t>
            </a:r>
          </a:p>
          <a:p>
            <a:r>
              <a:rPr lang="lv-LV" dirty="0"/>
              <a:t>Sistēmas īss apraksts ir, ka tas ir sociālais tīkls, kas dod lietotājiem brīvi veidot </a:t>
            </a:r>
            <a:r>
              <a:rPr lang="lv-LV" dirty="0" err="1"/>
              <a:t>pašizvēlētas</a:t>
            </a:r>
            <a:r>
              <a:rPr lang="lv-LV" dirty="0"/>
              <a:t> grupas, tās pārvaldīt, tajās pievienot dažādus rakstus kurus var vērtēt un apspriest.</a:t>
            </a:r>
          </a:p>
          <a:p>
            <a:r>
              <a:rPr lang="lv-LV" dirty="0"/>
              <a:t>Uz ekrāna ir redzams neliels apraksts ar galvenajiem sistēmas mērķiem.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585A8-B2CD-446B-95C4-F9B5DAC435F2}" type="slidenum">
              <a:rPr lang="lv-LV" smtClean="0"/>
              <a:t>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92922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/>
              <a:t>Izmantotajās tehnoloģijās redzams </a:t>
            </a:r>
            <a:r>
              <a:rPr lang="lv-LV" dirty="0" err="1"/>
              <a:t>Visual</a:t>
            </a:r>
            <a:r>
              <a:rPr lang="lv-LV" dirty="0"/>
              <a:t> </a:t>
            </a:r>
            <a:r>
              <a:rPr lang="lv-LV" dirty="0" err="1"/>
              <a:t>studio</a:t>
            </a:r>
            <a:r>
              <a:rPr lang="lv-LV" dirty="0"/>
              <a:t>, kas bija mana izvēlētā izstrādes vide kurā izmantojot C#, html, </a:t>
            </a:r>
            <a:r>
              <a:rPr lang="lv-LV" dirty="0" err="1"/>
              <a:t>css</a:t>
            </a:r>
            <a:r>
              <a:rPr lang="lv-LV" dirty="0"/>
              <a:t> un </a:t>
            </a:r>
            <a:r>
              <a:rPr lang="lv-LV" dirty="0" err="1"/>
              <a:t>javascript</a:t>
            </a:r>
            <a:r>
              <a:rPr lang="lv-LV" dirty="0"/>
              <a:t> tika izveidota mana sistēma.</a:t>
            </a:r>
          </a:p>
          <a:p>
            <a:r>
              <a:rPr lang="lv-LV" dirty="0"/>
              <a:t>Datu bāze tika izveidota lokāli priekš vieglākas testēšanas, bet priekš gala rezultāta tā tika izveidota </a:t>
            </a:r>
            <a:r>
              <a:rPr lang="lv-LV" dirty="0" err="1"/>
              <a:t>Azure</a:t>
            </a:r>
            <a:r>
              <a:rPr lang="lv-LV" dirty="0"/>
              <a:t>, kā arī pati mājaslapa tiek </a:t>
            </a:r>
            <a:r>
              <a:rPr lang="lv-LV" dirty="0" err="1"/>
              <a:t>hostota</a:t>
            </a:r>
            <a:r>
              <a:rPr lang="lv-LV" dirty="0"/>
              <a:t> tur pat.</a:t>
            </a:r>
            <a:br>
              <a:rPr lang="lv-LV" dirty="0"/>
            </a:br>
            <a:r>
              <a:rPr lang="lv-LV" dirty="0"/>
              <a:t>Sistēmas funkcionēšanai un uzlabotai drošībai tiek izmantots </a:t>
            </a:r>
            <a:r>
              <a:rPr lang="lv-LV" dirty="0" err="1"/>
              <a:t>azure</a:t>
            </a:r>
            <a:r>
              <a:rPr lang="lv-LV" dirty="0"/>
              <a:t> </a:t>
            </a:r>
            <a:r>
              <a:rPr lang="lv-LV" dirty="0" err="1"/>
              <a:t>key</a:t>
            </a:r>
            <a:r>
              <a:rPr lang="lv-LV" dirty="0"/>
              <a:t> </a:t>
            </a:r>
            <a:r>
              <a:rPr lang="lv-LV" dirty="0" err="1"/>
              <a:t>vault</a:t>
            </a:r>
            <a:r>
              <a:rPr lang="lv-LV" dirty="0"/>
              <a:t> kurā tiek glabāta </a:t>
            </a:r>
            <a:r>
              <a:rPr lang="lv-LV" dirty="0" err="1"/>
              <a:t>sensitīva</a:t>
            </a:r>
            <a:r>
              <a:rPr lang="lv-LV" dirty="0"/>
              <a:t> </a:t>
            </a:r>
            <a:r>
              <a:rPr lang="lv-LV" dirty="0" err="1"/>
              <a:t>informnācija</a:t>
            </a:r>
            <a:r>
              <a:rPr lang="lv-LV" dirty="0"/>
              <a:t> kā paroles.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585A8-B2CD-446B-95C4-F9B5DAC435F2}" type="slidenum">
              <a:rPr lang="lv-LV" smtClean="0"/>
              <a:t>3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8605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/>
              <a:t>Funkcionālās dekompozīcijas diagramma tiek attēlotas galvenās sistēmas funkcionalitātes kuras apraksta grupas, rakstus, komentārus un autorizāciju.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585A8-B2CD-446B-95C4-F9B5DAC435F2}" type="slidenum">
              <a:rPr lang="lv-LV" smtClean="0"/>
              <a:t>4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7184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585A8-B2CD-446B-95C4-F9B5DAC435F2}" type="slidenum">
              <a:rPr lang="lv-LV" smtClean="0"/>
              <a:t>5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18988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/>
              <a:t>Datu plūsmas piemērs no brīža kad lietotājs meklē un kārto grupas.</a:t>
            </a:r>
          </a:p>
          <a:p>
            <a:r>
              <a:rPr lang="lv-LV" dirty="0" err="1"/>
              <a:t>Lietotajs</a:t>
            </a:r>
            <a:r>
              <a:rPr lang="lv-LV" dirty="0"/>
              <a:t> ievada grupas nosaukumu ko vēlas meklēt un kārtojuma izvēli, kas var būt popularitāte vai grupas izveides datums. Tiek veikta grupu atlase pēc dotā nosaukuma, tie tiek sakārtoti un atgriezti lietotājam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585A8-B2CD-446B-95C4-F9B5DAC435F2}" type="slidenum">
              <a:rPr lang="lv-LV" smtClean="0"/>
              <a:t>6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97643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/>
              <a:t>Reģistrēta lietotāja galvenās lapas piemērs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585A8-B2CD-446B-95C4-F9B5DAC435F2}" type="slidenum">
              <a:rPr lang="lv-LV" smtClean="0"/>
              <a:t>8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06284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585A8-B2CD-446B-95C4-F9B5DAC435F2}" type="slidenum">
              <a:rPr lang="lv-LV" smtClean="0"/>
              <a:t>9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82343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585A8-B2CD-446B-95C4-F9B5DAC435F2}" type="slidenum">
              <a:rPr lang="lv-LV" smtClean="0"/>
              <a:t>10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78136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B878-DDDD-6E07-BEA4-5117AE4F4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03C4E-D421-F22F-5FD9-3DB419F96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743F2-B99D-815E-0216-1B0AC2C0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18.06.2022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2A845-8CCD-4672-8325-D28D322B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70F0B-BEB0-65FE-41BC-AE08D451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3073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8E24-21B5-7432-CE0B-BF3FDF33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DDE5B-7BC7-092C-8511-201FAE6D7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6557-0F58-02F6-5A64-68B815C7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18.06.2022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C1F7-1B26-D851-A858-0189D5D0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1CB13-22A9-173C-ED9B-743B0BBF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3178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85891-E25F-175F-BFA6-4648B4055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2A776-9734-D608-B4F0-EACBD9110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90E6A-FB59-D0C5-9339-642319FF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18.06.2022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7596B-A69F-C383-3101-4A41D862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82140-3116-6796-C52C-9D879A9F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1429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F6DC-331D-BBFB-057D-633B6A94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885D-7D60-377B-82EE-14ED60B44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E0ED2-3D70-7661-1E92-A2DECF85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18.06.2022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D531-B634-92BA-D9CF-448571A6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3C52-ACB4-B8EC-F0E2-3DE25CEF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5150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9887-7241-1700-D103-3B002CA0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ED360-360D-5651-E6B5-37E66808B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A789F-A464-7B19-2CE5-2B01120E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18.06.2022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93C9F-3388-8B23-74D6-07A4CE81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05BB8-524E-382C-73C9-BAD44144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5484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674A-A5F3-DE9A-2C90-D761C3A7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DF0D9-D0F7-DF9E-7FD0-7C6F68CF3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EA2FF-08FC-BD15-329B-F3F3B376F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75455-0ADF-98AF-35FF-4B476123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18.06.2022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C5925-6E2B-C052-C4D9-D7D01248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F6945-80A9-9809-25E6-BAE4DCB1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2747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0212-7249-57E1-61A8-FC80CB67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C9544-61B7-21B2-E408-8B86E2A77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D8B6C-3C7C-ECCB-B7E2-6C06CCFC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767B4-7D85-24E5-2B1F-7C6C439B3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799D1-82E0-A1D8-B00B-A1925AA60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9A71C0-DCB1-D484-0ED8-CACE333B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18.06.2022</a:t>
            </a:fld>
            <a:endParaRPr lang="lv-LV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5DCC6-E810-A3B4-05A4-219DCEB2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0D477-0C7E-2171-06C8-23A61024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1421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80B9-0DE8-1982-1B13-6C35A093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F44EA-2077-18A6-1FCC-9BF32673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18.06.2022</a:t>
            </a:fld>
            <a:endParaRPr lang="lv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7BF32-213C-B09B-3035-E5E852BB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511B0-E1EA-F509-B5E7-F21722BB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8793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A7471-21AC-64D2-1098-1DC92515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18.06.2022</a:t>
            </a:fld>
            <a:endParaRPr lang="lv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D6C7D-01F2-C2C9-9D09-CAC21742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39DCD-13AF-B20C-3C86-A06F12D0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2198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DDA5-56E1-D63C-1A63-65E664B7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61BF5-36B3-823D-C44E-5729DFE5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FE3B3-74C5-FD80-39B7-52E9EBC1A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BEBDB-543D-01EE-CCE0-CF3CBDA1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18.06.2022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3331B-33C7-F094-75AB-9E63EFF1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7BC2D-F0B3-5C9A-5610-216FBD68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6821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24B9-4EB5-7337-7939-3FC134F0B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9D5AA-0831-5132-387A-03E3F8964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FFCFF-0BD9-7E60-86D7-FDB801C0D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6D0F2-EE1C-A997-B52B-2879CCCE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18.06.2022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3801E-B615-8C3A-1240-B023F1AB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40B53-0645-4E80-4F37-C769E52C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4061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B00AD-D352-C3DF-41F4-EE11CD970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5FFDE-99C7-356B-8F3E-60D25A027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756EF-DC7D-A32F-4A9F-95F609988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B2429-BDAE-4A75-8676-1D9515EA8395}" type="datetimeFigureOut">
              <a:rPr lang="lv-LV" smtClean="0"/>
              <a:t>18.06.2022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0C86E-0F48-2DCB-D68B-663FE8471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EC8FE-67E9-00E2-2DCF-968A35194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2199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F63F-1BE3-8A50-643F-31CF38EFC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Soci</a:t>
            </a:r>
            <a:r>
              <a:rPr lang="lv-LV" dirty="0" err="1"/>
              <a:t>ālo</a:t>
            </a:r>
            <a:r>
              <a:rPr lang="lv-LV" dirty="0"/>
              <a:t> diskusiju portāla datu uzskaites automatizēta sistēma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C9AE7-0C6C-FB64-30E5-4883668B0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/>
              <a:t>D4-2 Miķelis K. Bernsons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16F346-0061-FCCD-C8FB-778867248BA3}"/>
              </a:ext>
            </a:extLst>
          </p:cNvPr>
          <p:cNvGrpSpPr/>
          <p:nvPr/>
        </p:nvGrpSpPr>
        <p:grpSpPr>
          <a:xfrm>
            <a:off x="-4" y="-6"/>
            <a:ext cx="1699149" cy="890351"/>
            <a:chOff x="-4" y="-6"/>
            <a:chExt cx="1699149" cy="890351"/>
          </a:xfrm>
        </p:grpSpPr>
        <p:sp>
          <p:nvSpPr>
            <p:cNvPr id="6" name="Rectangle: Diagonal Corners Snipped 5">
              <a:extLst>
                <a:ext uri="{FF2B5EF4-FFF2-40B4-BE49-F238E27FC236}">
                  <a16:creationId xmlns:a16="http://schemas.microsoft.com/office/drawing/2014/main" id="{0A57CC8A-E09E-20C4-3CF7-DE7496F48A21}"/>
                </a:ext>
              </a:extLst>
            </p:cNvPr>
            <p:cNvSpPr/>
            <p:nvPr/>
          </p:nvSpPr>
          <p:spPr>
            <a:xfrm rot="10800000">
              <a:off x="-4" y="-6"/>
              <a:ext cx="1699149" cy="890351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E2586F-23EE-855C-8542-F1E27D90E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5" y="69855"/>
              <a:ext cx="750627" cy="750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832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3792-59A8-DAA6-4AC8-A23CC8806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468" y="1602613"/>
            <a:ext cx="6989064" cy="1325563"/>
          </a:xfrm>
        </p:spPr>
        <p:txBody>
          <a:bodyPr anchor="b" anchorCtr="0">
            <a:normAutofit/>
          </a:bodyPr>
          <a:lstStyle/>
          <a:p>
            <a:r>
              <a:rPr lang="lv-LV" sz="6000" dirty="0"/>
              <a:t>Paldies par uzmanību!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9B3AA9-66CA-37CC-3B4D-AE63D749FB66}"/>
              </a:ext>
            </a:extLst>
          </p:cNvPr>
          <p:cNvGrpSpPr/>
          <p:nvPr/>
        </p:nvGrpSpPr>
        <p:grpSpPr>
          <a:xfrm>
            <a:off x="0" y="0"/>
            <a:ext cx="1699149" cy="890351"/>
            <a:chOff x="-4" y="-6"/>
            <a:chExt cx="1699149" cy="890351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EE276262-1839-F7D6-4F51-0AF8FC3A0266}"/>
                </a:ext>
              </a:extLst>
            </p:cNvPr>
            <p:cNvSpPr/>
            <p:nvPr/>
          </p:nvSpPr>
          <p:spPr>
            <a:xfrm rot="10800000">
              <a:off x="-4" y="-6"/>
              <a:ext cx="1699149" cy="890351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3147397-A07A-61DE-6CA0-A6FDC8D2A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5" y="69855"/>
              <a:ext cx="750627" cy="750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133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C142-7957-60B6-B9E5-2DB85055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lv-LV" dirty="0"/>
              <a:t>Uzdevuma nostādne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0207-ADB1-43D9-B5D0-31AA9B450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2400" dirty="0"/>
              <a:t>Izveidot sociālo tīklu, kas dod iespēju lietotājiem brīvi veidot un apskatīt grupas ar savu saturu.</a:t>
            </a:r>
          </a:p>
          <a:p>
            <a:pPr marL="0" indent="0">
              <a:buNone/>
            </a:pPr>
            <a:r>
              <a:rPr lang="lv-LV" sz="2600" b="1" dirty="0"/>
              <a:t>Sistēmas galvenie mērķi:</a:t>
            </a:r>
          </a:p>
          <a:p>
            <a:r>
              <a:rPr lang="lv-LV" sz="2400" dirty="0"/>
              <a:t>Brīva grupu izveide</a:t>
            </a:r>
          </a:p>
          <a:p>
            <a:r>
              <a:rPr lang="lv-LV" sz="2400" dirty="0"/>
              <a:t>Dažādu rakstu pievienošana</a:t>
            </a:r>
          </a:p>
          <a:p>
            <a:r>
              <a:rPr lang="lv-LV" sz="2400" dirty="0"/>
              <a:t>Rakstu vērtēšana</a:t>
            </a:r>
          </a:p>
          <a:p>
            <a:r>
              <a:rPr lang="lv-LV" sz="2400" dirty="0"/>
              <a:t>Rakstu apspriešana komentāros</a:t>
            </a:r>
          </a:p>
          <a:p>
            <a:r>
              <a:rPr lang="lv-LV" sz="2400" dirty="0"/>
              <a:t>Personalizētu rakstu saņemšana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ABC696-8F18-BD99-FADE-34825A741C48}"/>
              </a:ext>
            </a:extLst>
          </p:cNvPr>
          <p:cNvGrpSpPr/>
          <p:nvPr/>
        </p:nvGrpSpPr>
        <p:grpSpPr>
          <a:xfrm>
            <a:off x="0" y="0"/>
            <a:ext cx="1699149" cy="890351"/>
            <a:chOff x="-4" y="-6"/>
            <a:chExt cx="1699149" cy="890351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3AB85609-BC0A-55A0-968F-A2ACDE80B9E4}"/>
                </a:ext>
              </a:extLst>
            </p:cNvPr>
            <p:cNvSpPr/>
            <p:nvPr/>
          </p:nvSpPr>
          <p:spPr>
            <a:xfrm rot="10800000">
              <a:off x="-4" y="-6"/>
              <a:ext cx="1699149" cy="890351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1EE4B5-C6B6-4BB5-2101-683BA7A30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5" y="69855"/>
              <a:ext cx="750627" cy="750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557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418F-B54B-6326-A41D-8D20837D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lv-LV" dirty="0"/>
              <a:t>Izmantotās tehnoloģijas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C7B6-6242-1425-5553-BE5A877EF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/>
              <a:t>Visual</a:t>
            </a:r>
            <a:r>
              <a:rPr lang="lv-LV" dirty="0"/>
              <a:t> </a:t>
            </a:r>
            <a:r>
              <a:rPr lang="lv-LV" dirty="0" err="1"/>
              <a:t>Studio</a:t>
            </a:r>
            <a:endParaRPr lang="lv-LV" dirty="0"/>
          </a:p>
          <a:p>
            <a:pPr lvl="1"/>
            <a:r>
              <a:rPr lang="lv-LV" dirty="0"/>
              <a:t>C#</a:t>
            </a:r>
          </a:p>
          <a:p>
            <a:pPr lvl="1"/>
            <a:r>
              <a:rPr lang="lv-LV" dirty="0"/>
              <a:t>.NET </a:t>
            </a:r>
            <a:r>
              <a:rPr lang="lv-LV" dirty="0" err="1"/>
              <a:t>Core</a:t>
            </a:r>
            <a:r>
              <a:rPr lang="lv-LV" dirty="0"/>
              <a:t> MVC</a:t>
            </a:r>
          </a:p>
          <a:p>
            <a:pPr lvl="1"/>
            <a:r>
              <a:rPr lang="lv-LV" dirty="0"/>
              <a:t>HTML/CSS</a:t>
            </a:r>
          </a:p>
          <a:p>
            <a:pPr lvl="1"/>
            <a:r>
              <a:rPr lang="lv-LV" dirty="0" err="1"/>
              <a:t>JavaScript</a:t>
            </a:r>
            <a:endParaRPr lang="lv-LV" dirty="0"/>
          </a:p>
          <a:p>
            <a:r>
              <a:rPr lang="lv-LV" dirty="0" err="1"/>
              <a:t>Azure</a:t>
            </a:r>
            <a:endParaRPr lang="lv-LV" dirty="0"/>
          </a:p>
          <a:p>
            <a:pPr lvl="1"/>
            <a:r>
              <a:rPr lang="lv-LV" dirty="0" err="1"/>
              <a:t>Web</a:t>
            </a:r>
            <a:r>
              <a:rPr lang="lv-LV" dirty="0"/>
              <a:t> </a:t>
            </a:r>
            <a:r>
              <a:rPr lang="lv-LV" dirty="0" err="1"/>
              <a:t>App</a:t>
            </a:r>
            <a:endParaRPr lang="lv-LV" dirty="0"/>
          </a:p>
          <a:p>
            <a:pPr lvl="1"/>
            <a:r>
              <a:rPr lang="lv-LV" dirty="0" err="1"/>
              <a:t>Key</a:t>
            </a:r>
            <a:r>
              <a:rPr lang="lv-LV" dirty="0"/>
              <a:t> </a:t>
            </a:r>
            <a:r>
              <a:rPr lang="lv-LV" dirty="0" err="1"/>
              <a:t>Vault</a:t>
            </a:r>
            <a:endParaRPr lang="lv-LV" dirty="0"/>
          </a:p>
          <a:p>
            <a:pPr lvl="1"/>
            <a:r>
              <a:rPr lang="lv-LV" dirty="0"/>
              <a:t>SQL Server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1FA132-A12D-F9BB-B5F8-B5250E93C5BE}"/>
              </a:ext>
            </a:extLst>
          </p:cNvPr>
          <p:cNvGrpSpPr/>
          <p:nvPr/>
        </p:nvGrpSpPr>
        <p:grpSpPr>
          <a:xfrm>
            <a:off x="0" y="0"/>
            <a:ext cx="1699149" cy="890351"/>
            <a:chOff x="-4" y="-6"/>
            <a:chExt cx="1699149" cy="890351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B6555A76-F05A-D4B7-8410-DAE55CCB7CC7}"/>
                </a:ext>
              </a:extLst>
            </p:cNvPr>
            <p:cNvSpPr/>
            <p:nvPr/>
          </p:nvSpPr>
          <p:spPr>
            <a:xfrm rot="10800000">
              <a:off x="-4" y="-6"/>
              <a:ext cx="1699149" cy="890351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456D8B-3B5C-09D8-E922-F13BF2F9E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5" y="69855"/>
              <a:ext cx="750627" cy="750627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C60B18E-2E52-BDD1-C060-CC43DC32B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764" y="-310500"/>
            <a:ext cx="4675909" cy="36530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3F5D53-121D-AC98-8267-67DD6CE8C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509" y="3672609"/>
            <a:ext cx="2639291" cy="263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9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A6E6-767D-7878-CF18-4E7CF9B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021" y="245775"/>
            <a:ext cx="10515600" cy="1289153"/>
          </a:xfrm>
        </p:spPr>
        <p:txBody>
          <a:bodyPr anchor="b" anchorCtr="0">
            <a:normAutofit fontScale="90000"/>
          </a:bodyPr>
          <a:lstStyle/>
          <a:p>
            <a:r>
              <a:rPr lang="lv-LV" dirty="0"/>
              <a:t>Funkcionālās dekompozīcijas</a:t>
            </a:r>
            <a:br>
              <a:rPr lang="lv-LV" dirty="0"/>
            </a:br>
            <a:r>
              <a:rPr lang="lv-LV" dirty="0"/>
              <a:t>diagramma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F25F4D-BE5A-5A23-A342-8BA8CAE7345F}"/>
              </a:ext>
            </a:extLst>
          </p:cNvPr>
          <p:cNvGrpSpPr/>
          <p:nvPr/>
        </p:nvGrpSpPr>
        <p:grpSpPr>
          <a:xfrm>
            <a:off x="0" y="0"/>
            <a:ext cx="1699149" cy="890351"/>
            <a:chOff x="-4" y="-6"/>
            <a:chExt cx="1699149" cy="890351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E84ECD6D-E5C0-3759-5677-8338EEFECF2E}"/>
                </a:ext>
              </a:extLst>
            </p:cNvPr>
            <p:cNvSpPr/>
            <p:nvPr/>
          </p:nvSpPr>
          <p:spPr>
            <a:xfrm rot="10800000">
              <a:off x="-4" y="-6"/>
              <a:ext cx="1699149" cy="890351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A10AD7-7764-6724-E1D6-54FB2E5CB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5" y="69855"/>
              <a:ext cx="750627" cy="750627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E44B767-98D2-B552-EACB-5E9FAFF5E4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65" y="986409"/>
            <a:ext cx="8641514" cy="562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8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9B8D-AF44-19C9-872B-33CF4A27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lv-LV" dirty="0"/>
              <a:t>ER diagramma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E56DC4-F8A7-4269-0EE5-6B2A91612765}"/>
              </a:ext>
            </a:extLst>
          </p:cNvPr>
          <p:cNvGrpSpPr/>
          <p:nvPr/>
        </p:nvGrpSpPr>
        <p:grpSpPr>
          <a:xfrm>
            <a:off x="0" y="0"/>
            <a:ext cx="1699149" cy="890351"/>
            <a:chOff x="-4" y="-6"/>
            <a:chExt cx="1699149" cy="890351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BF13A9AC-A731-9A17-C87B-9D7588D59514}"/>
                </a:ext>
              </a:extLst>
            </p:cNvPr>
            <p:cNvSpPr/>
            <p:nvPr/>
          </p:nvSpPr>
          <p:spPr>
            <a:xfrm rot="10800000">
              <a:off x="-4" y="-6"/>
              <a:ext cx="1699149" cy="890351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CDA5AD0-69A1-69C4-0193-931C261FA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5" y="69855"/>
              <a:ext cx="750627" cy="750627"/>
            </a:xfrm>
            <a:prstGeom prst="rect">
              <a:avLst/>
            </a:prstGeom>
          </p:spPr>
        </p:pic>
      </p:grp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9DE0FF7C-C195-4E6A-77BE-B9E1B82AD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70" y="207453"/>
            <a:ext cx="6670230" cy="6443094"/>
          </a:xfrm>
        </p:spPr>
      </p:pic>
    </p:spTree>
    <p:extLst>
      <p:ext uri="{BB962C8B-B14F-4D97-AF65-F5344CB8AC3E}">
        <p14:creationId xmlns:p14="http://schemas.microsoft.com/office/powerpoint/2010/main" val="394476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1885-13DF-5C2A-C6CE-FB439E36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349"/>
            <a:ext cx="10515600" cy="1318961"/>
          </a:xfrm>
        </p:spPr>
        <p:txBody>
          <a:bodyPr/>
          <a:lstStyle/>
          <a:p>
            <a:r>
              <a:rPr lang="lv-LV" dirty="0"/>
              <a:t>Datu plūsmu diagramma</a:t>
            </a:r>
            <a:br>
              <a:rPr lang="lv-LV" dirty="0"/>
            </a:br>
            <a:r>
              <a:rPr lang="lv-LV" dirty="0"/>
              <a:t>Grupu meklēšana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4C6B48-DF1F-DBC9-78AE-5939B349C584}"/>
              </a:ext>
            </a:extLst>
          </p:cNvPr>
          <p:cNvGrpSpPr/>
          <p:nvPr/>
        </p:nvGrpSpPr>
        <p:grpSpPr>
          <a:xfrm>
            <a:off x="0" y="0"/>
            <a:ext cx="1699149" cy="890351"/>
            <a:chOff x="-4" y="-6"/>
            <a:chExt cx="1699149" cy="890351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FAA2D624-B7C0-E695-F2C0-79883E3A187D}"/>
                </a:ext>
              </a:extLst>
            </p:cNvPr>
            <p:cNvSpPr/>
            <p:nvPr/>
          </p:nvSpPr>
          <p:spPr>
            <a:xfrm rot="10800000">
              <a:off x="-4" y="-6"/>
              <a:ext cx="1699149" cy="890351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EBF6582-A2F5-D7BC-C65B-423E2095F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5" y="69855"/>
              <a:ext cx="750627" cy="750627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3587326-5B54-AFA4-D128-346E4A6DB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61" y="2490435"/>
            <a:ext cx="7128678" cy="396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1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1D85-C94D-8B81-4B80-CEFE6CA4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lv-LV" dirty="0"/>
              <a:t>Tabulu saišu shēma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7F3BCA-BD5C-E064-1005-D819121D0A1B}"/>
              </a:ext>
            </a:extLst>
          </p:cNvPr>
          <p:cNvGrpSpPr/>
          <p:nvPr/>
        </p:nvGrpSpPr>
        <p:grpSpPr>
          <a:xfrm>
            <a:off x="0" y="0"/>
            <a:ext cx="1699149" cy="890351"/>
            <a:chOff x="-4" y="-6"/>
            <a:chExt cx="1699149" cy="890351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000880D2-DFC3-FE45-B157-728B6CE6E810}"/>
                </a:ext>
              </a:extLst>
            </p:cNvPr>
            <p:cNvSpPr/>
            <p:nvPr/>
          </p:nvSpPr>
          <p:spPr>
            <a:xfrm rot="10800000">
              <a:off x="-4" y="-6"/>
              <a:ext cx="1699149" cy="890351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9B1A1E2-BDDB-96EE-B99F-5677839B9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5" y="69855"/>
              <a:ext cx="750627" cy="750627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7619966-BBA8-BB93-ABB3-E135F04EB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725" y="0"/>
            <a:ext cx="9190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6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9BE4-93E1-91EB-68B6-6952279F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490" y="178312"/>
            <a:ext cx="10515600" cy="642176"/>
          </a:xfrm>
        </p:spPr>
        <p:txBody>
          <a:bodyPr anchor="b" anchorCtr="0">
            <a:normAutofit fontScale="90000"/>
          </a:bodyPr>
          <a:lstStyle/>
          <a:p>
            <a:r>
              <a:rPr lang="lv-LV" dirty="0"/>
              <a:t>Galvenās lapas piemērs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6D61AF-FD69-58C2-22B2-6EDCC318693A}"/>
              </a:ext>
            </a:extLst>
          </p:cNvPr>
          <p:cNvGrpSpPr/>
          <p:nvPr/>
        </p:nvGrpSpPr>
        <p:grpSpPr>
          <a:xfrm>
            <a:off x="0" y="0"/>
            <a:ext cx="1699149" cy="890351"/>
            <a:chOff x="-4" y="-6"/>
            <a:chExt cx="1699149" cy="890351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1DEAAA5B-5328-2E70-4E86-6630E094A2C0}"/>
                </a:ext>
              </a:extLst>
            </p:cNvPr>
            <p:cNvSpPr/>
            <p:nvPr/>
          </p:nvSpPr>
          <p:spPr>
            <a:xfrm rot="10800000">
              <a:off x="-4" y="-6"/>
              <a:ext cx="1699149" cy="890351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0F3929F-4DB4-3037-048A-B011C629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5" y="69855"/>
              <a:ext cx="750627" cy="750627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A3B1460-404F-623B-C0C2-79870340B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3920"/>
            <a:ext cx="12192000" cy="555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30C1-6971-27E0-6C48-2D7989BC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lv-LV" dirty="0"/>
              <a:t>Vietnes ieejas informācija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8C06D-2CC0-A8F4-D9E5-B1F72C34B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Saite - breddit.azurewebsites.net</a:t>
            </a:r>
          </a:p>
          <a:p>
            <a:r>
              <a:rPr lang="lv-LV" dirty="0" err="1"/>
              <a:t>Epasts</a:t>
            </a:r>
            <a:r>
              <a:rPr lang="lv-LV" dirty="0"/>
              <a:t> – user@user.user</a:t>
            </a:r>
          </a:p>
          <a:p>
            <a:r>
              <a:rPr lang="lv-LV" dirty="0"/>
              <a:t>Parole – </a:t>
            </a:r>
            <a:r>
              <a:rPr lang="lv-LV" dirty="0" err="1"/>
              <a:t>user</a:t>
            </a:r>
            <a:endParaRPr lang="lv-LV" dirty="0"/>
          </a:p>
          <a:p>
            <a:pPr marL="0" indent="0">
              <a:buNone/>
            </a:pPr>
            <a:endParaRPr lang="lv-LV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6F8EC3-83FA-B050-1DBF-A17F94AF187C}"/>
              </a:ext>
            </a:extLst>
          </p:cNvPr>
          <p:cNvGrpSpPr/>
          <p:nvPr/>
        </p:nvGrpSpPr>
        <p:grpSpPr>
          <a:xfrm>
            <a:off x="0" y="0"/>
            <a:ext cx="1699149" cy="890351"/>
            <a:chOff x="-4" y="-6"/>
            <a:chExt cx="1699149" cy="890351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0ADD37F5-99EA-C317-6367-968C028BF965}"/>
                </a:ext>
              </a:extLst>
            </p:cNvPr>
            <p:cNvSpPr/>
            <p:nvPr/>
          </p:nvSpPr>
          <p:spPr>
            <a:xfrm rot="10800000">
              <a:off x="-4" y="-6"/>
              <a:ext cx="1699149" cy="890351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CCADAB-D28B-B28F-AC60-B1E4B1A3A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5" y="69855"/>
              <a:ext cx="750627" cy="750627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74C1B8D-5302-2A72-6EB6-F97F1F2E4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891" y="2491449"/>
            <a:ext cx="6006496" cy="400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335</Words>
  <Application>Microsoft Office PowerPoint</Application>
  <PresentationFormat>Widescreen</PresentationFormat>
  <Paragraphs>48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Sociālo diskusiju portāla datu uzskaites automatizēta sistēma</vt:lpstr>
      <vt:lpstr>Uzdevuma nostādne</vt:lpstr>
      <vt:lpstr>Izmantotās tehnoloģijas</vt:lpstr>
      <vt:lpstr>Funkcionālās dekompozīcijas diagramma</vt:lpstr>
      <vt:lpstr>ER diagramma</vt:lpstr>
      <vt:lpstr>Datu plūsmu diagramma Grupu meklēšana</vt:lpstr>
      <vt:lpstr>Tabulu saišu shēma</vt:lpstr>
      <vt:lpstr>Galvenās lapas piemērs</vt:lpstr>
      <vt:lpstr>Vietnes ieejas informācija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Sociālo diskusiju portāla datu uzskaites automatizēta sistēma</dc:title>
  <dc:creator>[Students] Mikelis Kristofers Bernsons</dc:creator>
  <cp:lastModifiedBy>[Students] Mikelis Kristofers Bernsons</cp:lastModifiedBy>
  <cp:revision>21</cp:revision>
  <dcterms:created xsi:type="dcterms:W3CDTF">2022-06-10T07:28:36Z</dcterms:created>
  <dcterms:modified xsi:type="dcterms:W3CDTF">2022-06-18T17:44:29Z</dcterms:modified>
</cp:coreProperties>
</file>