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DDD7E-5DEC-4A2E-862A-D2B3F5688F7F}" v="44" dt="2022-06-14T10:18:41.839"/>
    <p1510:client id="{76D549DD-E56B-4275-817F-F789AC200526}" v="366" dt="2022-06-14T08:54:22.601"/>
    <p1510:client id="{C0218E1E-7FA6-4F59-89B3-18663A33EBC3}" v="9" dt="2022-06-20T13:25:46.175"/>
    <p1510:client id="{FBD8058F-AFAE-41E4-BECF-3A8824D791A0}" v="44" dt="2022-06-14T10:07:14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ru-RU" sz="5600" err="1">
                <a:cs typeface="Calibri Light"/>
              </a:rPr>
              <a:t>Naturālo</a:t>
            </a:r>
            <a:r>
              <a:rPr lang="ru-RU" sz="5600">
                <a:cs typeface="Calibri Light"/>
              </a:rPr>
              <a:t> </a:t>
            </a:r>
            <a:r>
              <a:rPr lang="ru-RU" sz="5600" err="1">
                <a:cs typeface="Calibri Light"/>
              </a:rPr>
              <a:t>produktu</a:t>
            </a:r>
            <a:r>
              <a:rPr lang="ru-RU" sz="5600">
                <a:cs typeface="Calibri Light"/>
              </a:rPr>
              <a:t> </a:t>
            </a:r>
            <a:r>
              <a:rPr lang="ru-RU" sz="5600" err="1">
                <a:cs typeface="Calibri Light"/>
              </a:rPr>
              <a:t>internet</a:t>
            </a:r>
            <a:r>
              <a:rPr lang="ru-RU" sz="5600">
                <a:cs typeface="Calibri Light"/>
              </a:rPr>
              <a:t> </a:t>
            </a:r>
            <a:r>
              <a:rPr lang="ru-RU" sz="5600" err="1">
                <a:cs typeface="Calibri Light"/>
              </a:rPr>
              <a:t>veikals</a:t>
            </a:r>
            <a:r>
              <a:rPr lang="ru-RU" sz="5600">
                <a:cs typeface="Calibri Light"/>
              </a:rPr>
              <a:t> "</a:t>
            </a:r>
            <a:r>
              <a:rPr lang="ru-RU" sz="5600" err="1">
                <a:cs typeface="Calibri Light"/>
              </a:rPr>
              <a:t>Pārtika</a:t>
            </a:r>
            <a:r>
              <a:rPr lang="ru-RU" sz="5600">
                <a:cs typeface="Calibri Light"/>
              </a:rPr>
              <a:t> </a:t>
            </a:r>
            <a:r>
              <a:rPr lang="ru-RU" sz="5600" err="1">
                <a:cs typeface="Calibri Light"/>
              </a:rPr>
              <a:t>mājās</a:t>
            </a:r>
            <a:r>
              <a:rPr lang="ru-RU" sz="5600">
                <a:cs typeface="Calibri Light"/>
              </a:rPr>
              <a:t>"</a:t>
            </a:r>
            <a:endParaRPr lang="ru-RU" sz="56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 err="1">
                <a:cs typeface="Calibri" panose="020F0502020204030204"/>
              </a:rPr>
              <a:t>Autors</a:t>
            </a:r>
            <a:r>
              <a:rPr lang="ru-RU" dirty="0">
                <a:cs typeface="Calibri" panose="020F0502020204030204"/>
              </a:rPr>
              <a:t>: </a:t>
            </a:r>
            <a:r>
              <a:rPr lang="ru-RU" dirty="0" err="1">
                <a:cs typeface="Calibri" panose="020F0502020204030204"/>
              </a:rPr>
              <a:t>Ņikita</a:t>
            </a:r>
            <a:r>
              <a:rPr lang="ru-RU" dirty="0">
                <a:cs typeface="Calibri" panose="020F0502020204030204"/>
              </a:rPr>
              <a:t> </a:t>
            </a:r>
            <a:r>
              <a:rPr lang="ru-RU" dirty="0" err="1">
                <a:cs typeface="Calibri" panose="020F0502020204030204"/>
              </a:rPr>
              <a:t>Duma</a:t>
            </a:r>
            <a:r>
              <a:rPr lang="ru-RU" dirty="0">
                <a:cs typeface="Calibri" panose="020F0502020204030204"/>
              </a:rPr>
              <a:t> D4-2</a:t>
            </a:r>
            <a:endParaRPr lang="ru-RU">
              <a:cs typeface="Calibri" panose="020F0502020204030204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7AA86-10B5-3CEB-6371-E8E07DA1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Uzdevuma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nostādne</a:t>
            </a:r>
            <a:endParaRPr lang="ru-RU" err="1"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797A8-8E80-49B8-F8B1-9E8E78C5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               </a:t>
            </a:r>
            <a:r>
              <a:rPr lang="ru-RU" dirty="0" err="1">
                <a:cs typeface="Calibri"/>
              </a:rPr>
              <a:t>Izveidot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web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lietotni</a:t>
            </a:r>
            <a:r>
              <a:rPr lang="ru-RU" dirty="0">
                <a:cs typeface="Calibri"/>
              </a:rPr>
              <a:t>, </a:t>
            </a:r>
            <a:r>
              <a:rPr lang="ru-RU" dirty="0" err="1">
                <a:cs typeface="Calibri"/>
              </a:rPr>
              <a:t>kurā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lietotājiem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būs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iespēja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apskatīt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produkciju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un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pasūtīt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to</a:t>
            </a:r>
            <a:r>
              <a:rPr lang="ru-RU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Sistēmas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galvenie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mērķi</a:t>
            </a:r>
            <a:r>
              <a:rPr lang="ru-RU" dirty="0">
                <a:ea typeface="+mn-lt"/>
                <a:cs typeface="+mn-lt"/>
              </a:rPr>
              <a:t>:</a:t>
            </a:r>
          </a:p>
          <a:p>
            <a:pPr marL="457200" indent="-457200"/>
            <a:r>
              <a:rPr lang="ru-RU" dirty="0" err="1">
                <a:cs typeface="Calibri"/>
              </a:rPr>
              <a:t>Realizēt</a:t>
            </a:r>
            <a:r>
              <a:rPr lang="ru-RU" dirty="0">
                <a:cs typeface="Calibri"/>
              </a:rPr>
              <a:t> </a:t>
            </a:r>
            <a:r>
              <a:rPr lang="ru-RU" dirty="0" err="1">
                <a:cs typeface="Calibri"/>
              </a:rPr>
              <a:t>responsīvu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lietotni</a:t>
            </a:r>
          </a:p>
          <a:p>
            <a:pPr marL="457200" indent="-457200"/>
            <a:r>
              <a:rPr lang="ru-RU" dirty="0" err="1">
                <a:cs typeface="Calibri"/>
              </a:rPr>
              <a:t>Nodrošināt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registrēšanu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un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autorizēšanu</a:t>
            </a:r>
          </a:p>
          <a:p>
            <a:pPr marL="457200" indent="-457200"/>
            <a:r>
              <a:rPr lang="ru-RU" dirty="0" err="1">
                <a:cs typeface="Calibri"/>
              </a:rPr>
              <a:t>Preces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pievienošana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un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pirkšana</a:t>
            </a:r>
          </a:p>
          <a:p>
            <a:pPr marL="457200" indent="-457200"/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968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07AD-7D61-53B0-5072-1A064265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Izmantotas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izstrādes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tehnoloģijas</a:t>
            </a:r>
            <a:endParaRPr lang="ru-RU" err="1"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21EF9-6C8D-C35B-25B7-4CDCFF67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HTML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CSS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PHP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JS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91175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032C-B46A-A337-B84D-C7781690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Funkcionālās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dekompozīcijas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diagramma</a:t>
            </a:r>
            <a:endParaRPr lang="ru-RU" err="1"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2E04BA2B-F3D8-E9ED-36E3-242D14222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727" y="1639771"/>
            <a:ext cx="7733251" cy="4815972"/>
          </a:xfrm>
        </p:spPr>
      </p:pic>
    </p:spTree>
    <p:extLst>
      <p:ext uri="{BB962C8B-B14F-4D97-AF65-F5344CB8AC3E}">
        <p14:creationId xmlns:p14="http://schemas.microsoft.com/office/powerpoint/2010/main" val="129692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032C-B46A-A337-B84D-C7781690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ER </a:t>
            </a:r>
            <a:r>
              <a:rPr lang="ru-RU" dirty="0" err="1">
                <a:ea typeface="+mj-lt"/>
                <a:cs typeface="+mj-lt"/>
              </a:rPr>
              <a:t>Diagramma</a:t>
            </a:r>
            <a:endParaRPr lang="ru-RU" dirty="0" err="1">
              <a:cs typeface="Calibri Light" panose="020F0302020204030204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9686EE3-8A4B-4274-2059-FBF625315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622" y="1379576"/>
            <a:ext cx="7252534" cy="5187679"/>
          </a:xfrm>
        </p:spPr>
      </p:pic>
    </p:spTree>
    <p:extLst>
      <p:ext uri="{BB962C8B-B14F-4D97-AF65-F5344CB8AC3E}">
        <p14:creationId xmlns:p14="http://schemas.microsoft.com/office/powerpoint/2010/main" val="125026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591DE-96A7-7ACB-E855-B3FBF670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Datu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plūsmu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diagramma</a:t>
            </a:r>
            <a:endParaRPr lang="ru-RU" err="1">
              <a:cs typeface="Calibri Light" panose="020F0302020204030204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192895E4-6757-01BF-13FF-674D8CE16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000" y="1658357"/>
            <a:ext cx="8116439" cy="482526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06F284-A9C8-5E2C-1988-F7F78C095775}"/>
              </a:ext>
            </a:extLst>
          </p:cNvPr>
          <p:cNvSpPr txBox="1"/>
          <p:nvPr/>
        </p:nvSpPr>
        <p:spPr>
          <a:xfrm>
            <a:off x="970156" y="16949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err="1"/>
              <a:t>Lietotāja</a:t>
            </a:r>
            <a:r>
              <a:rPr lang="ru-RU"/>
              <a:t> </a:t>
            </a:r>
            <a:r>
              <a:rPr lang="ru-RU" err="1"/>
              <a:t>autorizācija</a:t>
            </a:r>
          </a:p>
        </p:txBody>
      </p:sp>
    </p:spTree>
    <p:extLst>
      <p:ext uri="{BB962C8B-B14F-4D97-AF65-F5344CB8AC3E}">
        <p14:creationId xmlns:p14="http://schemas.microsoft.com/office/powerpoint/2010/main" val="249847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C18A5-1E5E-B25B-507F-AFC57B21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Tabulu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saišu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shēma</a:t>
            </a:r>
            <a:endParaRPr lang="ru-RU" err="1">
              <a:cs typeface="Calibri Light" panose="020F0302020204030204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DEA878EF-6E1A-60C1-CA71-970801111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408" y="1825625"/>
            <a:ext cx="8145183" cy="4351338"/>
          </a:xfrm>
        </p:spPr>
      </p:pic>
    </p:spTree>
    <p:extLst>
      <p:ext uri="{BB962C8B-B14F-4D97-AF65-F5344CB8AC3E}">
        <p14:creationId xmlns:p14="http://schemas.microsoft.com/office/powerpoint/2010/main" val="331135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52FF2-1CB9-FEF6-F4A1-08E4159C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Programmas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galvena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loga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attēls</a:t>
            </a:r>
            <a:endParaRPr lang="ru-RU" err="1">
              <a:cs typeface="Calibri Light" panose="020F0302020204030204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4" descr="Изображение выглядит как оранжевый, цветно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65219FD-4D62-5B3A-4760-5083B4916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260" y="1667650"/>
            <a:ext cx="8868822" cy="4509313"/>
          </a:xfrm>
        </p:spPr>
      </p:pic>
    </p:spTree>
    <p:extLst>
      <p:ext uri="{BB962C8B-B14F-4D97-AF65-F5344CB8AC3E}">
        <p14:creationId xmlns:p14="http://schemas.microsoft.com/office/powerpoint/2010/main" val="213401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B82DC-9175-38B5-9B8F-BA3205F2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ru-RU">
              <a:solidFill>
                <a:srgbClr val="FFFFFF"/>
              </a:solidFill>
              <a:cs typeface="Calibri Light"/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23B07-53E1-005C-D36D-6648252C3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3500" dirty="0" err="1">
                <a:cs typeface="Calibri" panose="020F0502020204030204"/>
              </a:rPr>
              <a:t>Paldies</a:t>
            </a:r>
            <a:r>
              <a:rPr lang="ru-RU" sz="3500" dirty="0">
                <a:cs typeface="Calibri" panose="020F0502020204030204"/>
              </a:rPr>
              <a:t> </a:t>
            </a:r>
            <a:r>
              <a:rPr lang="ru-RU" sz="3500" dirty="0" err="1">
                <a:cs typeface="Calibri" panose="020F0502020204030204"/>
              </a:rPr>
              <a:t>par</a:t>
            </a:r>
            <a:r>
              <a:rPr lang="ru-RU" sz="3500" dirty="0">
                <a:cs typeface="Calibri" panose="020F0502020204030204"/>
              </a:rPr>
              <a:t> </a:t>
            </a:r>
            <a:r>
              <a:rPr lang="ru-RU" sz="3500" dirty="0" err="1">
                <a:cs typeface="Calibri" panose="020F0502020204030204"/>
              </a:rPr>
              <a:t>uzmanību</a:t>
            </a:r>
            <a:r>
              <a:rPr lang="ru-RU" sz="3500" dirty="0">
                <a:cs typeface="Calibri" panose="020F0502020204030204"/>
              </a:rPr>
              <a:t>!</a:t>
            </a:r>
            <a:endParaRPr lang="ru-R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15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Naturālo produktu internet veikals "Pārtika mājās"</vt:lpstr>
      <vt:lpstr>Uzdevuma nostādne</vt:lpstr>
      <vt:lpstr>Izmantotas izstrādes tehnoloģijas</vt:lpstr>
      <vt:lpstr>Funkcionālās dekompozīcijas diagramma</vt:lpstr>
      <vt:lpstr>ER Diagramma</vt:lpstr>
      <vt:lpstr>Datu plūsmu diagramma</vt:lpstr>
      <vt:lpstr>Tabulu saišu shēma</vt:lpstr>
      <vt:lpstr>Programmas galvena loga attēls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138</cp:revision>
  <dcterms:created xsi:type="dcterms:W3CDTF">2022-06-14T08:15:54Z</dcterms:created>
  <dcterms:modified xsi:type="dcterms:W3CDTF">2022-06-20T13:26:04Z</dcterms:modified>
</cp:coreProperties>
</file>