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4" r:id="rId7"/>
    <p:sldId id="313" r:id="rId8"/>
    <p:sldId id="311" r:id="rId9"/>
    <p:sldId id="312" r:id="rId10"/>
    <p:sldId id="265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Bahnschrift Condensed" panose="020B0502040204020203" pitchFamily="34" charset="0"/>
      <p:regular r:id="rId14"/>
      <p:bold r:id="rId15"/>
    </p:embeddedFont>
    <p:embeddedFont>
      <p:font typeface="Barlow Condensed" panose="020B0604020202020204" charset="0"/>
      <p:regular r:id="rId16"/>
      <p:bold r:id="rId17"/>
      <p:italic r:id="rId18"/>
      <p:boldItalic r:id="rId19"/>
    </p:embeddedFont>
    <p:embeddedFont>
      <p:font typeface="Blinker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3C3F53-2B0B-4D04-82B0-E83F6BAA5348}">
  <a:tblStyle styleId="{FF3C3F53-2B0B-4D04-82B0-E83F6BAA53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70A49E-D8CE-42DC-AC60-6DD17F21BB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81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3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1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10" name="Google Shape;10;p2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12" name="Google Shape;12;p2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51325" y="1329475"/>
            <a:ext cx="3442800" cy="24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851325" y="3828550"/>
            <a:ext cx="3442800" cy="25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9"/>
          <p:cNvGrpSpPr/>
          <p:nvPr/>
        </p:nvGrpSpPr>
        <p:grpSpPr>
          <a:xfrm>
            <a:off x="221713" y="8871"/>
            <a:ext cx="8700575" cy="5125750"/>
            <a:chOff x="232725" y="-4"/>
            <a:chExt cx="8700575" cy="5125750"/>
          </a:xfrm>
        </p:grpSpPr>
        <p:sp>
          <p:nvSpPr>
            <p:cNvPr id="332" name="Google Shape;332;p29"/>
            <p:cNvSpPr/>
            <p:nvPr/>
          </p:nvSpPr>
          <p:spPr>
            <a:xfrm rot="-5400000">
              <a:off x="-1290000" y="3505024"/>
              <a:ext cx="31419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333" name="Google Shape;333;p29"/>
            <p:cNvCxnSpPr/>
            <p:nvPr/>
          </p:nvCxnSpPr>
          <p:spPr>
            <a:xfrm rot="-5400000">
              <a:off x="-2211825" y="2681196"/>
              <a:ext cx="488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29"/>
            <p:cNvSpPr/>
            <p:nvPr/>
          </p:nvSpPr>
          <p:spPr>
            <a:xfrm rot="5400000">
              <a:off x="7314125" y="1526519"/>
              <a:ext cx="31419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335" name="Google Shape;335;p29"/>
            <p:cNvCxnSpPr/>
            <p:nvPr/>
          </p:nvCxnSpPr>
          <p:spPr>
            <a:xfrm rot="5400000">
              <a:off x="6488750" y="2444546"/>
              <a:ext cx="488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720000" y="1867025"/>
            <a:ext cx="3831600" cy="19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54" name="Google Shape;54;p7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56" name="Google Shape;56;p7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7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9490596" y="3846196"/>
            <a:ext cx="844940" cy="100106"/>
          </a:xfrm>
          <a:custGeom>
            <a:avLst/>
            <a:gdLst/>
            <a:ahLst/>
            <a:cxnLst/>
            <a:rect l="l" t="t" r="r" b="b"/>
            <a:pathLst>
              <a:path w="844940" h="100106" extrusionOk="0">
                <a:moveTo>
                  <a:pt x="844941" y="50053"/>
                </a:moveTo>
                <a:cubicBezTo>
                  <a:pt x="844941" y="77697"/>
                  <a:pt x="655794" y="100107"/>
                  <a:pt x="422470" y="100107"/>
                </a:cubicBezTo>
                <a:cubicBezTo>
                  <a:pt x="189147" y="100107"/>
                  <a:pt x="0" y="77697"/>
                  <a:pt x="0" y="50053"/>
                </a:cubicBezTo>
                <a:cubicBezTo>
                  <a:pt x="0" y="22410"/>
                  <a:pt x="189147" y="0"/>
                  <a:pt x="422470" y="0"/>
                </a:cubicBezTo>
                <a:cubicBezTo>
                  <a:pt x="655794" y="0"/>
                  <a:pt x="844941" y="22410"/>
                  <a:pt x="844941" y="50053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9250073" y="1840622"/>
            <a:ext cx="223228" cy="273724"/>
          </a:xfrm>
          <a:custGeom>
            <a:avLst/>
            <a:gdLst/>
            <a:ahLst/>
            <a:cxnLst/>
            <a:rect l="l" t="t" r="r" b="b"/>
            <a:pathLst>
              <a:path w="223228" h="273724" extrusionOk="0">
                <a:moveTo>
                  <a:pt x="19071" y="11492"/>
                </a:moveTo>
                <a:lnTo>
                  <a:pt x="0" y="0"/>
                </a:lnTo>
                <a:lnTo>
                  <a:pt x="4975" y="21680"/>
                </a:lnTo>
                <a:lnTo>
                  <a:pt x="58458" y="254058"/>
                </a:lnTo>
                <a:lnTo>
                  <a:pt x="109156" y="191329"/>
                </a:lnTo>
                <a:lnTo>
                  <a:pt x="168858" y="273724"/>
                </a:lnTo>
                <a:lnTo>
                  <a:pt x="181177" y="264839"/>
                </a:lnTo>
                <a:lnTo>
                  <a:pt x="195273" y="254591"/>
                </a:lnTo>
                <a:lnTo>
                  <a:pt x="207593" y="245706"/>
                </a:lnTo>
                <a:lnTo>
                  <a:pt x="147832" y="163251"/>
                </a:lnTo>
                <a:lnTo>
                  <a:pt x="223229" y="134582"/>
                </a:lnTo>
                <a:close/>
              </a:path>
            </a:pathLst>
          </a:custGeom>
          <a:solidFill>
            <a:srgbClr val="EC644E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10169047" y="2038918"/>
            <a:ext cx="106452" cy="37409"/>
          </a:xfrm>
          <a:custGeom>
            <a:avLst/>
            <a:gdLst/>
            <a:ahLst/>
            <a:cxnLst/>
            <a:rect l="l" t="t" r="r" b="b"/>
            <a:pathLst>
              <a:path w="106452" h="37409" extrusionOk="0">
                <a:moveTo>
                  <a:pt x="1482" y="24250"/>
                </a:moveTo>
                <a:cubicBezTo>
                  <a:pt x="-3079" y="30647"/>
                  <a:pt x="3673" y="39592"/>
                  <a:pt x="11076" y="36926"/>
                </a:cubicBezTo>
                <a:cubicBezTo>
                  <a:pt x="29200" y="30410"/>
                  <a:pt x="59110" y="21406"/>
                  <a:pt x="77649" y="25553"/>
                </a:cubicBezTo>
                <a:cubicBezTo>
                  <a:pt x="105663" y="31832"/>
                  <a:pt x="112711" y="16786"/>
                  <a:pt x="101102" y="6894"/>
                </a:cubicBezTo>
                <a:cubicBezTo>
                  <a:pt x="89494" y="-2998"/>
                  <a:pt x="39802" y="-2761"/>
                  <a:pt x="16466" y="10981"/>
                </a:cubicBezTo>
                <a:cubicBezTo>
                  <a:pt x="9359" y="15187"/>
                  <a:pt x="4621" y="19807"/>
                  <a:pt x="1482" y="24250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10306663" y="2057589"/>
            <a:ext cx="18065" cy="17962"/>
          </a:xfrm>
          <a:custGeom>
            <a:avLst/>
            <a:gdLst/>
            <a:ahLst/>
            <a:cxnLst/>
            <a:rect l="l" t="t" r="r" b="b"/>
            <a:pathLst>
              <a:path w="18065" h="17962" extrusionOk="0">
                <a:moveTo>
                  <a:pt x="682" y="6111"/>
                </a:moveTo>
                <a:cubicBezTo>
                  <a:pt x="-1214" y="10791"/>
                  <a:pt x="978" y="15885"/>
                  <a:pt x="5597" y="17485"/>
                </a:cubicBezTo>
                <a:cubicBezTo>
                  <a:pt x="10217" y="19084"/>
                  <a:pt x="15488" y="16537"/>
                  <a:pt x="17384" y="11857"/>
                </a:cubicBezTo>
                <a:cubicBezTo>
                  <a:pt x="19279" y="7178"/>
                  <a:pt x="17087" y="2083"/>
                  <a:pt x="12468" y="484"/>
                </a:cubicBezTo>
                <a:cubicBezTo>
                  <a:pt x="7848" y="-1115"/>
                  <a:pt x="2577" y="1373"/>
                  <a:pt x="682" y="6111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9507628" y="2492087"/>
            <a:ext cx="164146" cy="285654"/>
          </a:xfrm>
          <a:custGeom>
            <a:avLst/>
            <a:gdLst/>
            <a:ahLst/>
            <a:cxnLst/>
            <a:rect l="l" t="t" r="r" b="b"/>
            <a:pathLst>
              <a:path w="164146" h="285654" extrusionOk="0">
                <a:moveTo>
                  <a:pt x="77318" y="0"/>
                </a:moveTo>
                <a:lnTo>
                  <a:pt x="42137" y="14216"/>
                </a:lnTo>
                <a:cubicBezTo>
                  <a:pt x="42137" y="14216"/>
                  <a:pt x="-24079" y="143645"/>
                  <a:pt x="9503" y="230838"/>
                </a:cubicBezTo>
                <a:cubicBezTo>
                  <a:pt x="40064" y="310272"/>
                  <a:pt x="117830" y="282313"/>
                  <a:pt x="123397" y="274435"/>
                </a:cubicBezTo>
                <a:cubicBezTo>
                  <a:pt x="129024" y="266557"/>
                  <a:pt x="164146" y="41938"/>
                  <a:pt x="164146" y="41938"/>
                </a:cubicBezTo>
                <a:lnTo>
                  <a:pt x="77318" y="0"/>
                </a:lnTo>
                <a:close/>
              </a:path>
            </a:pathLst>
          </a:custGeom>
          <a:solidFill>
            <a:srgbClr val="F0B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9507628" y="2492087"/>
            <a:ext cx="97277" cy="276567"/>
          </a:xfrm>
          <a:custGeom>
            <a:avLst/>
            <a:gdLst/>
            <a:ahLst/>
            <a:cxnLst/>
            <a:rect l="l" t="t" r="r" b="b"/>
            <a:pathLst>
              <a:path w="97277" h="276567" extrusionOk="0">
                <a:moveTo>
                  <a:pt x="72876" y="46677"/>
                </a:moveTo>
                <a:lnTo>
                  <a:pt x="78207" y="44545"/>
                </a:lnTo>
                <a:cubicBezTo>
                  <a:pt x="82945" y="32164"/>
                  <a:pt x="89460" y="20436"/>
                  <a:pt x="97278" y="9655"/>
                </a:cubicBezTo>
                <a:lnTo>
                  <a:pt x="77318" y="0"/>
                </a:lnTo>
                <a:lnTo>
                  <a:pt x="42137" y="14216"/>
                </a:lnTo>
                <a:cubicBezTo>
                  <a:pt x="42137" y="14216"/>
                  <a:pt x="-24079" y="143645"/>
                  <a:pt x="9503" y="230838"/>
                </a:cubicBezTo>
                <a:cubicBezTo>
                  <a:pt x="18624" y="254532"/>
                  <a:pt x="31950" y="268571"/>
                  <a:pt x="46283" y="276568"/>
                </a:cubicBezTo>
                <a:cubicBezTo>
                  <a:pt x="44092" y="272540"/>
                  <a:pt x="42078" y="268097"/>
                  <a:pt x="40242" y="263299"/>
                </a:cubicBezTo>
                <a:cubicBezTo>
                  <a:pt x="6660" y="176046"/>
                  <a:pt x="72876" y="46677"/>
                  <a:pt x="72876" y="466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9507628" y="2492087"/>
            <a:ext cx="164146" cy="285654"/>
          </a:xfrm>
          <a:custGeom>
            <a:avLst/>
            <a:gdLst/>
            <a:ahLst/>
            <a:cxnLst/>
            <a:rect l="l" t="t" r="r" b="b"/>
            <a:pathLst>
              <a:path w="164146" h="285654" extrusionOk="0">
                <a:moveTo>
                  <a:pt x="77318" y="0"/>
                </a:moveTo>
                <a:lnTo>
                  <a:pt x="42137" y="14216"/>
                </a:lnTo>
                <a:cubicBezTo>
                  <a:pt x="42137" y="14216"/>
                  <a:pt x="-24079" y="143645"/>
                  <a:pt x="9503" y="230838"/>
                </a:cubicBezTo>
                <a:cubicBezTo>
                  <a:pt x="40064" y="310272"/>
                  <a:pt x="117830" y="282313"/>
                  <a:pt x="123397" y="274435"/>
                </a:cubicBezTo>
                <a:cubicBezTo>
                  <a:pt x="129024" y="266557"/>
                  <a:pt x="164146" y="41938"/>
                  <a:pt x="164146" y="41938"/>
                </a:cubicBezTo>
                <a:lnTo>
                  <a:pt x="77318" y="0"/>
                </a:lnTo>
                <a:close/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10014820" y="3722928"/>
            <a:ext cx="249407" cy="180370"/>
          </a:xfrm>
          <a:custGeom>
            <a:avLst/>
            <a:gdLst/>
            <a:ahLst/>
            <a:cxnLst/>
            <a:rect l="l" t="t" r="r" b="b"/>
            <a:pathLst>
              <a:path w="249407" h="180370" extrusionOk="0">
                <a:moveTo>
                  <a:pt x="207474" y="0"/>
                </a:moveTo>
                <a:lnTo>
                  <a:pt x="249407" y="80974"/>
                </a:lnTo>
                <a:lnTo>
                  <a:pt x="0" y="180370"/>
                </a:lnTo>
                <a:lnTo>
                  <a:pt x="50877" y="58346"/>
                </a:lnTo>
                <a:close/>
              </a:path>
            </a:pathLst>
          </a:custGeom>
          <a:solidFill>
            <a:srgbClr val="EC644E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9561195" y="3796794"/>
            <a:ext cx="269722" cy="96967"/>
          </a:xfrm>
          <a:custGeom>
            <a:avLst/>
            <a:gdLst/>
            <a:ahLst/>
            <a:cxnLst/>
            <a:rect l="l" t="t" r="r" b="b"/>
            <a:pathLst>
              <a:path w="269722" h="96967" extrusionOk="0">
                <a:moveTo>
                  <a:pt x="269723" y="0"/>
                </a:moveTo>
                <a:lnTo>
                  <a:pt x="269723" y="96967"/>
                </a:lnTo>
                <a:lnTo>
                  <a:pt x="0" y="96967"/>
                </a:lnTo>
                <a:lnTo>
                  <a:pt x="129116" y="7760"/>
                </a:lnTo>
                <a:close/>
              </a:path>
            </a:pathLst>
          </a:custGeom>
          <a:solidFill>
            <a:srgbClr val="EC644E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9588546" y="2892154"/>
            <a:ext cx="668218" cy="930406"/>
          </a:xfrm>
          <a:custGeom>
            <a:avLst/>
            <a:gdLst/>
            <a:ahLst/>
            <a:cxnLst/>
            <a:rect l="l" t="t" r="r" b="b"/>
            <a:pathLst>
              <a:path w="668218" h="930406" extrusionOk="0">
                <a:moveTo>
                  <a:pt x="576416" y="491003"/>
                </a:moveTo>
                <a:cubicBezTo>
                  <a:pt x="554087" y="405409"/>
                  <a:pt x="504277" y="371941"/>
                  <a:pt x="510200" y="352156"/>
                </a:cubicBezTo>
                <a:cubicBezTo>
                  <a:pt x="516122" y="332431"/>
                  <a:pt x="507653" y="212599"/>
                  <a:pt x="521512" y="133580"/>
                </a:cubicBezTo>
                <a:cubicBezTo>
                  <a:pt x="529626" y="87199"/>
                  <a:pt x="529686" y="60425"/>
                  <a:pt x="528323" y="46149"/>
                </a:cubicBezTo>
                <a:cubicBezTo>
                  <a:pt x="527553" y="38271"/>
                  <a:pt x="520860" y="32348"/>
                  <a:pt x="512983" y="32348"/>
                </a:cubicBezTo>
                <a:lnTo>
                  <a:pt x="351766" y="14577"/>
                </a:lnTo>
                <a:lnTo>
                  <a:pt x="40880" y="5"/>
                </a:lnTo>
                <a:cubicBezTo>
                  <a:pt x="32411" y="-409"/>
                  <a:pt x="25185" y="23877"/>
                  <a:pt x="24711" y="32348"/>
                </a:cubicBezTo>
                <a:cubicBezTo>
                  <a:pt x="23941" y="46979"/>
                  <a:pt x="22164" y="74523"/>
                  <a:pt x="18255" y="125050"/>
                </a:cubicBezTo>
                <a:cubicBezTo>
                  <a:pt x="12570" y="198560"/>
                  <a:pt x="-1112" y="372830"/>
                  <a:pt x="72" y="433664"/>
                </a:cubicBezTo>
                <a:cubicBezTo>
                  <a:pt x="2086" y="533771"/>
                  <a:pt x="39459" y="875319"/>
                  <a:pt x="43368" y="912874"/>
                </a:cubicBezTo>
                <a:cubicBezTo>
                  <a:pt x="47336" y="950369"/>
                  <a:pt x="56872" y="908727"/>
                  <a:pt x="108577" y="924780"/>
                </a:cubicBezTo>
                <a:cubicBezTo>
                  <a:pt x="172069" y="944505"/>
                  <a:pt x="248355" y="904581"/>
                  <a:pt x="308766" y="922825"/>
                </a:cubicBezTo>
                <a:cubicBezTo>
                  <a:pt x="331273" y="929637"/>
                  <a:pt x="248651" y="725277"/>
                  <a:pt x="272697" y="653721"/>
                </a:cubicBezTo>
                <a:cubicBezTo>
                  <a:pt x="309892" y="542893"/>
                  <a:pt x="258009" y="389534"/>
                  <a:pt x="250783" y="337052"/>
                </a:cubicBezTo>
                <a:cubicBezTo>
                  <a:pt x="259312" y="368742"/>
                  <a:pt x="266893" y="394154"/>
                  <a:pt x="272460" y="408015"/>
                </a:cubicBezTo>
                <a:cubicBezTo>
                  <a:pt x="300356" y="477142"/>
                  <a:pt x="410223" y="850499"/>
                  <a:pt x="408210" y="878103"/>
                </a:cubicBezTo>
                <a:cubicBezTo>
                  <a:pt x="406196" y="905765"/>
                  <a:pt x="523881" y="910919"/>
                  <a:pt x="562024" y="878517"/>
                </a:cubicBezTo>
                <a:cubicBezTo>
                  <a:pt x="614440" y="833973"/>
                  <a:pt x="649444" y="825206"/>
                  <a:pt x="658861" y="818512"/>
                </a:cubicBezTo>
                <a:cubicBezTo>
                  <a:pt x="664606" y="814425"/>
                  <a:pt x="673194" y="816913"/>
                  <a:pt x="664547" y="800564"/>
                </a:cubicBezTo>
                <a:cubicBezTo>
                  <a:pt x="652701" y="778411"/>
                  <a:pt x="591578" y="549172"/>
                  <a:pt x="576416" y="491003"/>
                </a:cubicBezTo>
                <a:close/>
              </a:path>
            </a:pathLst>
          </a:custGeom>
          <a:solidFill>
            <a:srgbClr val="9ABA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9588546" y="2892213"/>
            <a:ext cx="77719" cy="929077"/>
          </a:xfrm>
          <a:custGeom>
            <a:avLst/>
            <a:gdLst/>
            <a:ahLst/>
            <a:cxnLst/>
            <a:rect l="l" t="t" r="r" b="b"/>
            <a:pathLst>
              <a:path w="77719" h="929077" extrusionOk="0">
                <a:moveTo>
                  <a:pt x="76417" y="912874"/>
                </a:moveTo>
                <a:cubicBezTo>
                  <a:pt x="72449" y="875378"/>
                  <a:pt x="35076" y="533830"/>
                  <a:pt x="33121" y="433664"/>
                </a:cubicBezTo>
                <a:cubicBezTo>
                  <a:pt x="31937" y="372829"/>
                  <a:pt x="45618" y="198560"/>
                  <a:pt x="51304" y="125050"/>
                </a:cubicBezTo>
                <a:cubicBezTo>
                  <a:pt x="55213" y="74523"/>
                  <a:pt x="56990" y="46978"/>
                  <a:pt x="57760" y="32347"/>
                </a:cubicBezTo>
                <a:cubicBezTo>
                  <a:pt x="58116" y="26246"/>
                  <a:pt x="61906" y="3441"/>
                  <a:pt x="67177" y="1249"/>
                </a:cubicBezTo>
                <a:lnTo>
                  <a:pt x="40821" y="5"/>
                </a:lnTo>
                <a:cubicBezTo>
                  <a:pt x="32351" y="-409"/>
                  <a:pt x="25126" y="23877"/>
                  <a:pt x="24711" y="32347"/>
                </a:cubicBezTo>
                <a:cubicBezTo>
                  <a:pt x="23941" y="46978"/>
                  <a:pt x="22164" y="74523"/>
                  <a:pt x="18255" y="125050"/>
                </a:cubicBezTo>
                <a:cubicBezTo>
                  <a:pt x="12570" y="198560"/>
                  <a:pt x="-1112" y="372829"/>
                  <a:pt x="72" y="433664"/>
                </a:cubicBezTo>
                <a:cubicBezTo>
                  <a:pt x="2086" y="533771"/>
                  <a:pt x="39459" y="875378"/>
                  <a:pt x="43368" y="912874"/>
                </a:cubicBezTo>
                <a:cubicBezTo>
                  <a:pt x="46329" y="941247"/>
                  <a:pt x="52548" y="924365"/>
                  <a:pt x="77720" y="921344"/>
                </a:cubicBezTo>
                <a:cubicBezTo>
                  <a:pt x="77246" y="919152"/>
                  <a:pt x="76831" y="916368"/>
                  <a:pt x="76417" y="9128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9690667" y="3813132"/>
            <a:ext cx="58279" cy="9499"/>
          </a:xfrm>
          <a:custGeom>
            <a:avLst/>
            <a:gdLst/>
            <a:ahLst/>
            <a:cxnLst/>
            <a:rect l="l" t="t" r="r" b="b"/>
            <a:pathLst>
              <a:path w="58279" h="9499" extrusionOk="0">
                <a:moveTo>
                  <a:pt x="39505" y="3861"/>
                </a:moveTo>
                <a:cubicBezTo>
                  <a:pt x="21914" y="-1589"/>
                  <a:pt x="9239" y="-404"/>
                  <a:pt x="0" y="2143"/>
                </a:cubicBezTo>
                <a:cubicBezTo>
                  <a:pt x="2073" y="2617"/>
                  <a:pt x="4205" y="3209"/>
                  <a:pt x="6456" y="3861"/>
                </a:cubicBezTo>
                <a:cubicBezTo>
                  <a:pt x="27126" y="10318"/>
                  <a:pt x="43473" y="10377"/>
                  <a:pt x="58280" y="8244"/>
                </a:cubicBezTo>
                <a:cubicBezTo>
                  <a:pt x="52357" y="7356"/>
                  <a:pt x="46197" y="5934"/>
                  <a:pt x="39505" y="38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9828549" y="3810130"/>
            <a:ext cx="75278" cy="5073"/>
          </a:xfrm>
          <a:custGeom>
            <a:avLst/>
            <a:gdLst/>
            <a:ahLst/>
            <a:cxnLst/>
            <a:rect l="l" t="t" r="r" b="b"/>
            <a:pathLst>
              <a:path w="75278" h="5073" extrusionOk="0">
                <a:moveTo>
                  <a:pt x="0" y="1295"/>
                </a:moveTo>
                <a:cubicBezTo>
                  <a:pt x="4857" y="2065"/>
                  <a:pt x="63314" y="3250"/>
                  <a:pt x="68763" y="4849"/>
                </a:cubicBezTo>
                <a:cubicBezTo>
                  <a:pt x="71784" y="5738"/>
                  <a:pt x="73857" y="3960"/>
                  <a:pt x="75278" y="110"/>
                </a:cubicBezTo>
                <a:cubicBezTo>
                  <a:pt x="67460" y="-245"/>
                  <a:pt x="6871" y="288"/>
                  <a:pt x="0" y="12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9588546" y="2892154"/>
            <a:ext cx="667434" cy="930406"/>
          </a:xfrm>
          <a:custGeom>
            <a:avLst/>
            <a:gdLst/>
            <a:ahLst/>
            <a:cxnLst/>
            <a:rect l="l" t="t" r="r" b="b"/>
            <a:pathLst>
              <a:path w="667434" h="930406" extrusionOk="0">
                <a:moveTo>
                  <a:pt x="576416" y="491003"/>
                </a:moveTo>
                <a:cubicBezTo>
                  <a:pt x="554087" y="405409"/>
                  <a:pt x="504277" y="371941"/>
                  <a:pt x="510200" y="352156"/>
                </a:cubicBezTo>
                <a:cubicBezTo>
                  <a:pt x="516122" y="332431"/>
                  <a:pt x="507653" y="212599"/>
                  <a:pt x="521512" y="133580"/>
                </a:cubicBezTo>
                <a:cubicBezTo>
                  <a:pt x="529626" y="87199"/>
                  <a:pt x="529686" y="60425"/>
                  <a:pt x="528323" y="46149"/>
                </a:cubicBezTo>
                <a:cubicBezTo>
                  <a:pt x="527553" y="38271"/>
                  <a:pt x="520860" y="32348"/>
                  <a:pt x="512983" y="32348"/>
                </a:cubicBezTo>
                <a:lnTo>
                  <a:pt x="351766" y="14577"/>
                </a:lnTo>
                <a:lnTo>
                  <a:pt x="40880" y="5"/>
                </a:lnTo>
                <a:cubicBezTo>
                  <a:pt x="32411" y="-409"/>
                  <a:pt x="25185" y="23877"/>
                  <a:pt x="24711" y="32348"/>
                </a:cubicBezTo>
                <a:cubicBezTo>
                  <a:pt x="23941" y="46979"/>
                  <a:pt x="22164" y="74523"/>
                  <a:pt x="18255" y="125050"/>
                </a:cubicBezTo>
                <a:cubicBezTo>
                  <a:pt x="12570" y="198560"/>
                  <a:pt x="-1112" y="372830"/>
                  <a:pt x="72" y="433664"/>
                </a:cubicBezTo>
                <a:cubicBezTo>
                  <a:pt x="2086" y="533771"/>
                  <a:pt x="39459" y="875319"/>
                  <a:pt x="43368" y="912874"/>
                </a:cubicBezTo>
                <a:cubicBezTo>
                  <a:pt x="47336" y="950369"/>
                  <a:pt x="56872" y="908727"/>
                  <a:pt x="108577" y="924780"/>
                </a:cubicBezTo>
                <a:cubicBezTo>
                  <a:pt x="172069" y="944505"/>
                  <a:pt x="248355" y="904581"/>
                  <a:pt x="308766" y="922825"/>
                </a:cubicBezTo>
                <a:cubicBezTo>
                  <a:pt x="331273" y="929637"/>
                  <a:pt x="248651" y="725277"/>
                  <a:pt x="272697" y="653721"/>
                </a:cubicBezTo>
                <a:cubicBezTo>
                  <a:pt x="309892" y="542893"/>
                  <a:pt x="258009" y="389534"/>
                  <a:pt x="250783" y="337052"/>
                </a:cubicBezTo>
                <a:cubicBezTo>
                  <a:pt x="259312" y="368742"/>
                  <a:pt x="266893" y="394154"/>
                  <a:pt x="272460" y="408015"/>
                </a:cubicBezTo>
                <a:cubicBezTo>
                  <a:pt x="300356" y="477142"/>
                  <a:pt x="410223" y="850499"/>
                  <a:pt x="408210" y="878103"/>
                </a:cubicBezTo>
                <a:cubicBezTo>
                  <a:pt x="406196" y="905765"/>
                  <a:pt x="523881" y="910919"/>
                  <a:pt x="562024" y="878517"/>
                </a:cubicBezTo>
                <a:cubicBezTo>
                  <a:pt x="614440" y="833973"/>
                  <a:pt x="649444" y="825206"/>
                  <a:pt x="658861" y="818512"/>
                </a:cubicBezTo>
                <a:cubicBezTo>
                  <a:pt x="664606" y="814425"/>
                  <a:pt x="671417" y="815373"/>
                  <a:pt x="664547" y="800564"/>
                </a:cubicBezTo>
                <a:cubicBezTo>
                  <a:pt x="653886" y="777877"/>
                  <a:pt x="591578" y="549172"/>
                  <a:pt x="576416" y="491003"/>
                </a:cubicBezTo>
                <a:close/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9821902" y="3055351"/>
            <a:ext cx="113967" cy="380643"/>
          </a:xfrm>
          <a:custGeom>
            <a:avLst/>
            <a:gdLst/>
            <a:ahLst/>
            <a:cxnLst/>
            <a:rect l="l" t="t" r="r" b="b"/>
            <a:pathLst>
              <a:path w="113967" h="380643" extrusionOk="0">
                <a:moveTo>
                  <a:pt x="487" y="0"/>
                </a:moveTo>
                <a:cubicBezTo>
                  <a:pt x="-2356" y="73510"/>
                  <a:pt x="6825" y="170182"/>
                  <a:pt x="39103" y="244877"/>
                </a:cubicBezTo>
                <a:cubicBezTo>
                  <a:pt x="45382" y="259330"/>
                  <a:pt x="53970" y="283202"/>
                  <a:pt x="64572" y="309265"/>
                </a:cubicBezTo>
                <a:cubicBezTo>
                  <a:pt x="74699" y="334203"/>
                  <a:pt x="109584" y="364117"/>
                  <a:pt x="113967" y="380643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9527789" y="2234475"/>
            <a:ext cx="694504" cy="740928"/>
          </a:xfrm>
          <a:custGeom>
            <a:avLst/>
            <a:gdLst/>
            <a:ahLst/>
            <a:cxnLst/>
            <a:rect l="l" t="t" r="r" b="b"/>
            <a:pathLst>
              <a:path w="694504" h="740928" extrusionOk="0">
                <a:moveTo>
                  <a:pt x="694505" y="423885"/>
                </a:moveTo>
                <a:cubicBezTo>
                  <a:pt x="690063" y="440293"/>
                  <a:pt x="649906" y="420686"/>
                  <a:pt x="621595" y="424003"/>
                </a:cubicBezTo>
                <a:cubicBezTo>
                  <a:pt x="599918" y="500831"/>
                  <a:pt x="600214" y="589683"/>
                  <a:pt x="622780" y="623328"/>
                </a:cubicBezTo>
                <a:cubicBezTo>
                  <a:pt x="649670" y="663430"/>
                  <a:pt x="622780" y="700867"/>
                  <a:pt x="622780" y="700867"/>
                </a:cubicBezTo>
                <a:lnTo>
                  <a:pt x="571489" y="696780"/>
                </a:lnTo>
                <a:cubicBezTo>
                  <a:pt x="515993" y="692337"/>
                  <a:pt x="460200" y="698853"/>
                  <a:pt x="407192" y="715912"/>
                </a:cubicBezTo>
                <a:lnTo>
                  <a:pt x="395109" y="719822"/>
                </a:lnTo>
                <a:cubicBezTo>
                  <a:pt x="300700" y="750209"/>
                  <a:pt x="198829" y="748077"/>
                  <a:pt x="106908" y="711529"/>
                </a:cubicBezTo>
                <a:cubicBezTo>
                  <a:pt x="100985" y="709160"/>
                  <a:pt x="96069" y="704836"/>
                  <a:pt x="92871" y="699327"/>
                </a:cubicBezTo>
                <a:lnTo>
                  <a:pt x="92871" y="699327"/>
                </a:lnTo>
                <a:cubicBezTo>
                  <a:pt x="73030" y="677351"/>
                  <a:pt x="67344" y="598450"/>
                  <a:pt x="78597" y="571024"/>
                </a:cubicBezTo>
                <a:cubicBezTo>
                  <a:pt x="84224" y="557282"/>
                  <a:pt x="88962" y="543361"/>
                  <a:pt x="89199" y="526124"/>
                </a:cubicBezTo>
                <a:cubicBezTo>
                  <a:pt x="89199" y="519964"/>
                  <a:pt x="89436" y="514988"/>
                  <a:pt x="89673" y="511493"/>
                </a:cubicBezTo>
                <a:cubicBezTo>
                  <a:pt x="91746" y="483890"/>
                  <a:pt x="79426" y="447045"/>
                  <a:pt x="104894" y="377859"/>
                </a:cubicBezTo>
                <a:cubicBezTo>
                  <a:pt x="105190" y="376971"/>
                  <a:pt x="111883" y="353632"/>
                  <a:pt x="109336" y="351381"/>
                </a:cubicBezTo>
                <a:cubicBezTo>
                  <a:pt x="93522" y="337224"/>
                  <a:pt x="72141" y="331597"/>
                  <a:pt x="49102" y="330116"/>
                </a:cubicBezTo>
                <a:cubicBezTo>
                  <a:pt x="34176" y="329109"/>
                  <a:pt x="18540" y="329879"/>
                  <a:pt x="3200" y="331182"/>
                </a:cubicBezTo>
                <a:cubicBezTo>
                  <a:pt x="1068" y="327450"/>
                  <a:pt x="-57" y="321290"/>
                  <a:pt x="2" y="311753"/>
                </a:cubicBezTo>
                <a:cubicBezTo>
                  <a:pt x="2" y="308140"/>
                  <a:pt x="358" y="304467"/>
                  <a:pt x="831" y="300913"/>
                </a:cubicBezTo>
                <a:cubicBezTo>
                  <a:pt x="8116" y="248312"/>
                  <a:pt x="62843" y="204893"/>
                  <a:pt x="68647" y="188367"/>
                </a:cubicBezTo>
                <a:cubicBezTo>
                  <a:pt x="68884" y="188011"/>
                  <a:pt x="68943" y="187656"/>
                  <a:pt x="69002" y="187301"/>
                </a:cubicBezTo>
                <a:cubicBezTo>
                  <a:pt x="90857" y="97856"/>
                  <a:pt x="115022" y="47743"/>
                  <a:pt x="257524" y="40931"/>
                </a:cubicBezTo>
                <a:cubicBezTo>
                  <a:pt x="280563" y="39747"/>
                  <a:pt x="321193" y="7760"/>
                  <a:pt x="335763" y="889"/>
                </a:cubicBezTo>
                <a:cubicBezTo>
                  <a:pt x="337007" y="296"/>
                  <a:pt x="337718" y="0"/>
                  <a:pt x="337718" y="0"/>
                </a:cubicBezTo>
                <a:lnTo>
                  <a:pt x="406303" y="30802"/>
                </a:lnTo>
                <a:cubicBezTo>
                  <a:pt x="406303" y="30802"/>
                  <a:pt x="455581" y="60360"/>
                  <a:pt x="482885" y="62137"/>
                </a:cubicBezTo>
                <a:cubicBezTo>
                  <a:pt x="576405" y="68179"/>
                  <a:pt x="678276" y="177705"/>
                  <a:pt x="665305" y="293035"/>
                </a:cubicBezTo>
                <a:cubicBezTo>
                  <a:pt x="664477" y="300498"/>
                  <a:pt x="664417" y="307666"/>
                  <a:pt x="665009" y="314537"/>
                </a:cubicBezTo>
                <a:lnTo>
                  <a:pt x="664180" y="376911"/>
                </a:lnTo>
                <a:cubicBezTo>
                  <a:pt x="664299" y="398414"/>
                  <a:pt x="685443" y="406055"/>
                  <a:pt x="694505" y="423885"/>
                </a:cubicBezTo>
                <a:close/>
              </a:path>
            </a:pathLst>
          </a:custGeom>
          <a:solidFill>
            <a:srgbClr val="EC64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10217556" y="2651014"/>
            <a:ext cx="4738" cy="8352"/>
          </a:xfrm>
          <a:custGeom>
            <a:avLst/>
            <a:gdLst/>
            <a:ahLst/>
            <a:cxnLst/>
            <a:rect l="l" t="t" r="r" b="b"/>
            <a:pathLst>
              <a:path w="4738" h="8352" extrusionOk="0">
                <a:moveTo>
                  <a:pt x="4324" y="8352"/>
                </a:moveTo>
                <a:cubicBezTo>
                  <a:pt x="4501" y="8056"/>
                  <a:pt x="4620" y="7701"/>
                  <a:pt x="4738" y="7345"/>
                </a:cubicBezTo>
                <a:cubicBezTo>
                  <a:pt x="3376" y="4680"/>
                  <a:pt x="1777" y="2251"/>
                  <a:pt x="0" y="0"/>
                </a:cubicBezTo>
                <a:cubicBezTo>
                  <a:pt x="1007" y="3021"/>
                  <a:pt x="2488" y="5746"/>
                  <a:pt x="4324" y="8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9527789" y="2241464"/>
            <a:ext cx="325161" cy="324192"/>
          </a:xfrm>
          <a:custGeom>
            <a:avLst/>
            <a:gdLst/>
            <a:ahLst/>
            <a:cxnLst/>
            <a:rect l="l" t="t" r="r" b="b"/>
            <a:pathLst>
              <a:path w="325161" h="324192" extrusionOk="0">
                <a:moveTo>
                  <a:pt x="325161" y="0"/>
                </a:moveTo>
                <a:cubicBezTo>
                  <a:pt x="306623" y="11610"/>
                  <a:pt x="276239" y="32935"/>
                  <a:pt x="257524" y="33942"/>
                </a:cubicBezTo>
                <a:cubicBezTo>
                  <a:pt x="115022" y="40754"/>
                  <a:pt x="90857" y="90866"/>
                  <a:pt x="69002" y="180311"/>
                </a:cubicBezTo>
                <a:cubicBezTo>
                  <a:pt x="68943" y="180666"/>
                  <a:pt x="68884" y="181022"/>
                  <a:pt x="68647" y="181377"/>
                </a:cubicBezTo>
                <a:cubicBezTo>
                  <a:pt x="62843" y="197904"/>
                  <a:pt x="8116" y="241323"/>
                  <a:pt x="831" y="293923"/>
                </a:cubicBezTo>
                <a:cubicBezTo>
                  <a:pt x="358" y="297477"/>
                  <a:pt x="2" y="301150"/>
                  <a:pt x="2" y="304763"/>
                </a:cubicBezTo>
                <a:cubicBezTo>
                  <a:pt x="-57" y="314300"/>
                  <a:pt x="1068" y="320461"/>
                  <a:pt x="3200" y="324192"/>
                </a:cubicBezTo>
                <a:cubicBezTo>
                  <a:pt x="10426" y="323600"/>
                  <a:pt x="11788" y="323126"/>
                  <a:pt x="19073" y="322830"/>
                </a:cubicBezTo>
                <a:cubicBezTo>
                  <a:pt x="27010" y="270763"/>
                  <a:pt x="74984" y="227877"/>
                  <a:pt x="80729" y="211528"/>
                </a:cubicBezTo>
                <a:cubicBezTo>
                  <a:pt x="80966" y="211172"/>
                  <a:pt x="81026" y="204893"/>
                  <a:pt x="81085" y="204538"/>
                </a:cubicBezTo>
                <a:cubicBezTo>
                  <a:pt x="102940" y="115093"/>
                  <a:pt x="127104" y="64981"/>
                  <a:pt x="269606" y="58169"/>
                </a:cubicBezTo>
                <a:cubicBezTo>
                  <a:pt x="282755" y="57517"/>
                  <a:pt x="305380" y="48750"/>
                  <a:pt x="325161" y="40102"/>
                </a:cubicBezTo>
                <a:lnTo>
                  <a:pt x="3251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9600659" y="2601375"/>
            <a:ext cx="42295" cy="343265"/>
          </a:xfrm>
          <a:custGeom>
            <a:avLst/>
            <a:gdLst/>
            <a:ahLst/>
            <a:cxnLst/>
            <a:rect l="l" t="t" r="r" b="b"/>
            <a:pathLst>
              <a:path w="42295" h="343265" extrusionOk="0">
                <a:moveTo>
                  <a:pt x="29655" y="263891"/>
                </a:moveTo>
                <a:cubicBezTo>
                  <a:pt x="35281" y="250149"/>
                  <a:pt x="40020" y="206552"/>
                  <a:pt x="40257" y="189374"/>
                </a:cubicBezTo>
                <a:cubicBezTo>
                  <a:pt x="40257" y="183213"/>
                  <a:pt x="40493" y="178238"/>
                  <a:pt x="40731" y="174743"/>
                </a:cubicBezTo>
                <a:cubicBezTo>
                  <a:pt x="42803" y="147139"/>
                  <a:pt x="44343" y="3317"/>
                  <a:pt x="34926" y="0"/>
                </a:cubicBezTo>
                <a:cubicBezTo>
                  <a:pt x="33623" y="5568"/>
                  <a:pt x="32202" y="10603"/>
                  <a:pt x="32024" y="11018"/>
                </a:cubicBezTo>
                <a:cubicBezTo>
                  <a:pt x="6556" y="80204"/>
                  <a:pt x="18876" y="117048"/>
                  <a:pt x="16802" y="144652"/>
                </a:cubicBezTo>
                <a:cubicBezTo>
                  <a:pt x="16566" y="148146"/>
                  <a:pt x="16329" y="153122"/>
                  <a:pt x="16329" y="159283"/>
                </a:cubicBezTo>
                <a:cubicBezTo>
                  <a:pt x="16092" y="176461"/>
                  <a:pt x="11354" y="190440"/>
                  <a:pt x="5727" y="204183"/>
                </a:cubicBezTo>
                <a:cubicBezTo>
                  <a:pt x="-5526" y="231608"/>
                  <a:pt x="101" y="310509"/>
                  <a:pt x="20001" y="332485"/>
                </a:cubicBezTo>
                <a:cubicBezTo>
                  <a:pt x="22666" y="337046"/>
                  <a:pt x="26516" y="340719"/>
                  <a:pt x="31136" y="343266"/>
                </a:cubicBezTo>
                <a:cubicBezTo>
                  <a:pt x="22252" y="324015"/>
                  <a:pt x="21363" y="283972"/>
                  <a:pt x="29655" y="2638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9527789" y="2234416"/>
            <a:ext cx="694504" cy="740928"/>
          </a:xfrm>
          <a:custGeom>
            <a:avLst/>
            <a:gdLst/>
            <a:ahLst/>
            <a:cxnLst/>
            <a:rect l="l" t="t" r="r" b="b"/>
            <a:pathLst>
              <a:path w="694504" h="740928" extrusionOk="0">
                <a:moveTo>
                  <a:pt x="694505" y="423944"/>
                </a:moveTo>
                <a:cubicBezTo>
                  <a:pt x="690063" y="440352"/>
                  <a:pt x="659738" y="426906"/>
                  <a:pt x="621595" y="424062"/>
                </a:cubicBezTo>
                <a:cubicBezTo>
                  <a:pt x="599918" y="500890"/>
                  <a:pt x="600214" y="589742"/>
                  <a:pt x="622780" y="623388"/>
                </a:cubicBezTo>
                <a:cubicBezTo>
                  <a:pt x="649670" y="663490"/>
                  <a:pt x="626097" y="703118"/>
                  <a:pt x="626097" y="703118"/>
                </a:cubicBezTo>
                <a:lnTo>
                  <a:pt x="571489" y="696780"/>
                </a:lnTo>
                <a:cubicBezTo>
                  <a:pt x="515993" y="692337"/>
                  <a:pt x="460200" y="698853"/>
                  <a:pt x="407192" y="715912"/>
                </a:cubicBezTo>
                <a:lnTo>
                  <a:pt x="395109" y="719822"/>
                </a:lnTo>
                <a:cubicBezTo>
                  <a:pt x="300700" y="750209"/>
                  <a:pt x="198829" y="748077"/>
                  <a:pt x="106908" y="711529"/>
                </a:cubicBezTo>
                <a:cubicBezTo>
                  <a:pt x="100985" y="709160"/>
                  <a:pt x="96069" y="704835"/>
                  <a:pt x="92871" y="699327"/>
                </a:cubicBezTo>
                <a:lnTo>
                  <a:pt x="92871" y="699327"/>
                </a:lnTo>
                <a:cubicBezTo>
                  <a:pt x="73030" y="677350"/>
                  <a:pt x="67344" y="598450"/>
                  <a:pt x="78597" y="571024"/>
                </a:cubicBezTo>
                <a:cubicBezTo>
                  <a:pt x="84224" y="557282"/>
                  <a:pt x="88962" y="543361"/>
                  <a:pt x="89199" y="526124"/>
                </a:cubicBezTo>
                <a:cubicBezTo>
                  <a:pt x="89199" y="519964"/>
                  <a:pt x="89436" y="514988"/>
                  <a:pt x="89673" y="511493"/>
                </a:cubicBezTo>
                <a:cubicBezTo>
                  <a:pt x="91746" y="483890"/>
                  <a:pt x="79426" y="447045"/>
                  <a:pt x="104894" y="377859"/>
                </a:cubicBezTo>
                <a:cubicBezTo>
                  <a:pt x="105190" y="376971"/>
                  <a:pt x="111883" y="353632"/>
                  <a:pt x="109336" y="351381"/>
                </a:cubicBezTo>
                <a:cubicBezTo>
                  <a:pt x="93522" y="337224"/>
                  <a:pt x="72141" y="331597"/>
                  <a:pt x="49102" y="330116"/>
                </a:cubicBezTo>
                <a:cubicBezTo>
                  <a:pt x="34176" y="329109"/>
                  <a:pt x="18540" y="329879"/>
                  <a:pt x="3200" y="331182"/>
                </a:cubicBezTo>
                <a:cubicBezTo>
                  <a:pt x="1068" y="327450"/>
                  <a:pt x="-57" y="321290"/>
                  <a:pt x="2" y="311753"/>
                </a:cubicBezTo>
                <a:cubicBezTo>
                  <a:pt x="2" y="308140"/>
                  <a:pt x="358" y="304467"/>
                  <a:pt x="831" y="300913"/>
                </a:cubicBezTo>
                <a:cubicBezTo>
                  <a:pt x="8116" y="248312"/>
                  <a:pt x="62843" y="204893"/>
                  <a:pt x="68647" y="188367"/>
                </a:cubicBezTo>
                <a:cubicBezTo>
                  <a:pt x="68884" y="188011"/>
                  <a:pt x="68943" y="187656"/>
                  <a:pt x="69002" y="187301"/>
                </a:cubicBezTo>
                <a:cubicBezTo>
                  <a:pt x="90857" y="97856"/>
                  <a:pt x="115022" y="47743"/>
                  <a:pt x="257524" y="40931"/>
                </a:cubicBezTo>
                <a:cubicBezTo>
                  <a:pt x="280563" y="39747"/>
                  <a:pt x="321193" y="7760"/>
                  <a:pt x="335763" y="888"/>
                </a:cubicBezTo>
                <a:cubicBezTo>
                  <a:pt x="337007" y="296"/>
                  <a:pt x="337718" y="0"/>
                  <a:pt x="337718" y="0"/>
                </a:cubicBezTo>
                <a:lnTo>
                  <a:pt x="406303" y="30802"/>
                </a:lnTo>
                <a:cubicBezTo>
                  <a:pt x="406303" y="30802"/>
                  <a:pt x="455581" y="60360"/>
                  <a:pt x="482885" y="62137"/>
                </a:cubicBezTo>
                <a:cubicBezTo>
                  <a:pt x="576405" y="68179"/>
                  <a:pt x="678276" y="177705"/>
                  <a:pt x="665305" y="293035"/>
                </a:cubicBezTo>
                <a:cubicBezTo>
                  <a:pt x="664477" y="300498"/>
                  <a:pt x="664417" y="307666"/>
                  <a:pt x="665009" y="314537"/>
                </a:cubicBezTo>
                <a:lnTo>
                  <a:pt x="664180" y="376911"/>
                </a:lnTo>
                <a:cubicBezTo>
                  <a:pt x="664299" y="398473"/>
                  <a:pt x="685443" y="406114"/>
                  <a:pt x="694505" y="423944"/>
                </a:cubicBezTo>
                <a:close/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9826123" y="2201303"/>
            <a:ext cx="109689" cy="112103"/>
          </a:xfrm>
          <a:custGeom>
            <a:avLst/>
            <a:gdLst/>
            <a:ahLst/>
            <a:cxnLst/>
            <a:rect l="l" t="t" r="r" b="b"/>
            <a:pathLst>
              <a:path w="109689" h="112103" extrusionOk="0">
                <a:moveTo>
                  <a:pt x="1004" y="90985"/>
                </a:moveTo>
                <a:cubicBezTo>
                  <a:pt x="5980" y="111895"/>
                  <a:pt x="28072" y="117700"/>
                  <a:pt x="53184" y="106504"/>
                </a:cubicBezTo>
                <a:cubicBezTo>
                  <a:pt x="56205" y="105142"/>
                  <a:pt x="59285" y="103483"/>
                  <a:pt x="62423" y="101647"/>
                </a:cubicBezTo>
                <a:cubicBezTo>
                  <a:pt x="63371" y="101055"/>
                  <a:pt x="64319" y="100522"/>
                  <a:pt x="65266" y="99870"/>
                </a:cubicBezTo>
                <a:cubicBezTo>
                  <a:pt x="67399" y="98448"/>
                  <a:pt x="69649" y="96908"/>
                  <a:pt x="71663" y="95368"/>
                </a:cubicBezTo>
                <a:cubicBezTo>
                  <a:pt x="97723" y="75465"/>
                  <a:pt x="114011" y="43538"/>
                  <a:pt x="108680" y="21147"/>
                </a:cubicBezTo>
                <a:cubicBezTo>
                  <a:pt x="105482" y="7819"/>
                  <a:pt x="95354" y="533"/>
                  <a:pt x="81909" y="0"/>
                </a:cubicBezTo>
                <a:cubicBezTo>
                  <a:pt x="81258" y="0"/>
                  <a:pt x="80606" y="0"/>
                  <a:pt x="79896" y="0"/>
                </a:cubicBezTo>
                <a:cubicBezTo>
                  <a:pt x="78948" y="0"/>
                  <a:pt x="78000" y="59"/>
                  <a:pt x="76994" y="118"/>
                </a:cubicBezTo>
                <a:cubicBezTo>
                  <a:pt x="67102" y="770"/>
                  <a:pt x="55849" y="4739"/>
                  <a:pt x="44418" y="12202"/>
                </a:cubicBezTo>
                <a:cubicBezTo>
                  <a:pt x="14745" y="31513"/>
                  <a:pt x="-4740" y="66758"/>
                  <a:pt x="1004" y="90985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9793777" y="2077566"/>
            <a:ext cx="183886" cy="205897"/>
          </a:xfrm>
          <a:custGeom>
            <a:avLst/>
            <a:gdLst/>
            <a:ahLst/>
            <a:cxnLst/>
            <a:rect l="l" t="t" r="r" b="b"/>
            <a:pathLst>
              <a:path w="183886" h="205897" extrusionOk="0">
                <a:moveTo>
                  <a:pt x="177925" y="130490"/>
                </a:moveTo>
                <a:cubicBezTo>
                  <a:pt x="177274" y="132445"/>
                  <a:pt x="176563" y="134459"/>
                  <a:pt x="175793" y="136473"/>
                </a:cubicBezTo>
                <a:cubicBezTo>
                  <a:pt x="175023" y="138427"/>
                  <a:pt x="174253" y="140323"/>
                  <a:pt x="173424" y="142218"/>
                </a:cubicBezTo>
                <a:cubicBezTo>
                  <a:pt x="173365" y="142278"/>
                  <a:pt x="173365" y="142396"/>
                  <a:pt x="173306" y="142455"/>
                </a:cubicBezTo>
                <a:cubicBezTo>
                  <a:pt x="172595" y="144055"/>
                  <a:pt x="171766" y="145595"/>
                  <a:pt x="171055" y="147135"/>
                </a:cubicBezTo>
                <a:cubicBezTo>
                  <a:pt x="170996" y="147253"/>
                  <a:pt x="170936" y="147431"/>
                  <a:pt x="170818" y="147550"/>
                </a:cubicBezTo>
                <a:cubicBezTo>
                  <a:pt x="168153" y="152703"/>
                  <a:pt x="165310" y="157620"/>
                  <a:pt x="162112" y="162181"/>
                </a:cubicBezTo>
                <a:cubicBezTo>
                  <a:pt x="158439" y="167393"/>
                  <a:pt x="154412" y="172191"/>
                  <a:pt x="150089" y="176456"/>
                </a:cubicBezTo>
                <a:cubicBezTo>
                  <a:pt x="146120" y="180484"/>
                  <a:pt x="141974" y="184097"/>
                  <a:pt x="137591" y="187237"/>
                </a:cubicBezTo>
                <a:lnTo>
                  <a:pt x="137591" y="187296"/>
                </a:lnTo>
                <a:cubicBezTo>
                  <a:pt x="137236" y="187592"/>
                  <a:pt x="136821" y="187889"/>
                  <a:pt x="136466" y="188125"/>
                </a:cubicBezTo>
                <a:cubicBezTo>
                  <a:pt x="116921" y="202164"/>
                  <a:pt x="93704" y="208443"/>
                  <a:pt x="71375" y="204948"/>
                </a:cubicBezTo>
                <a:cubicBezTo>
                  <a:pt x="71316" y="204948"/>
                  <a:pt x="71257" y="204948"/>
                  <a:pt x="71197" y="204889"/>
                </a:cubicBezTo>
                <a:cubicBezTo>
                  <a:pt x="68117" y="204474"/>
                  <a:pt x="64979" y="203763"/>
                  <a:pt x="61958" y="202875"/>
                </a:cubicBezTo>
                <a:cubicBezTo>
                  <a:pt x="60833" y="202579"/>
                  <a:pt x="59648" y="202223"/>
                  <a:pt x="58523" y="201809"/>
                </a:cubicBezTo>
                <a:cubicBezTo>
                  <a:pt x="55443" y="200802"/>
                  <a:pt x="52363" y="199558"/>
                  <a:pt x="49342" y="198077"/>
                </a:cubicBezTo>
                <a:cubicBezTo>
                  <a:pt x="45552" y="196241"/>
                  <a:pt x="41939" y="194167"/>
                  <a:pt x="38563" y="191798"/>
                </a:cubicBezTo>
                <a:cubicBezTo>
                  <a:pt x="9304" y="171540"/>
                  <a:pt x="-4732" y="133037"/>
                  <a:pt x="1427" y="93942"/>
                </a:cubicBezTo>
                <a:cubicBezTo>
                  <a:pt x="2078" y="89914"/>
                  <a:pt x="2967" y="85827"/>
                  <a:pt x="4033" y="81740"/>
                </a:cubicBezTo>
                <a:cubicBezTo>
                  <a:pt x="5692" y="75698"/>
                  <a:pt x="7824" y="69597"/>
                  <a:pt x="10489" y="63673"/>
                </a:cubicBezTo>
                <a:cubicBezTo>
                  <a:pt x="11377" y="61659"/>
                  <a:pt x="12325" y="59704"/>
                  <a:pt x="13332" y="57750"/>
                </a:cubicBezTo>
                <a:cubicBezTo>
                  <a:pt x="14043" y="56328"/>
                  <a:pt x="14813" y="54965"/>
                  <a:pt x="15583" y="53603"/>
                </a:cubicBezTo>
                <a:cubicBezTo>
                  <a:pt x="15997" y="52715"/>
                  <a:pt x="16530" y="51885"/>
                  <a:pt x="17063" y="50997"/>
                </a:cubicBezTo>
                <a:cubicBezTo>
                  <a:pt x="17774" y="49812"/>
                  <a:pt x="18485" y="48687"/>
                  <a:pt x="19255" y="47561"/>
                </a:cubicBezTo>
                <a:cubicBezTo>
                  <a:pt x="19729" y="46673"/>
                  <a:pt x="20321" y="45784"/>
                  <a:pt x="20972" y="44955"/>
                </a:cubicBezTo>
                <a:cubicBezTo>
                  <a:pt x="21683" y="43889"/>
                  <a:pt x="22394" y="42882"/>
                  <a:pt x="23164" y="41875"/>
                </a:cubicBezTo>
                <a:cubicBezTo>
                  <a:pt x="24467" y="40038"/>
                  <a:pt x="25829" y="38261"/>
                  <a:pt x="27250" y="36543"/>
                </a:cubicBezTo>
                <a:cubicBezTo>
                  <a:pt x="28553" y="35063"/>
                  <a:pt x="29856" y="33582"/>
                  <a:pt x="31219" y="32101"/>
                </a:cubicBezTo>
                <a:cubicBezTo>
                  <a:pt x="32581" y="30620"/>
                  <a:pt x="34002" y="29198"/>
                  <a:pt x="35424" y="27836"/>
                </a:cubicBezTo>
                <a:cubicBezTo>
                  <a:pt x="36431" y="26947"/>
                  <a:pt x="37378" y="26059"/>
                  <a:pt x="38385" y="25170"/>
                </a:cubicBezTo>
                <a:cubicBezTo>
                  <a:pt x="38859" y="24696"/>
                  <a:pt x="39392" y="24282"/>
                  <a:pt x="39866" y="23867"/>
                </a:cubicBezTo>
                <a:cubicBezTo>
                  <a:pt x="40636" y="23156"/>
                  <a:pt x="41346" y="22505"/>
                  <a:pt x="42176" y="21853"/>
                </a:cubicBezTo>
                <a:cubicBezTo>
                  <a:pt x="42946" y="21142"/>
                  <a:pt x="43775" y="20550"/>
                  <a:pt x="44545" y="19958"/>
                </a:cubicBezTo>
                <a:cubicBezTo>
                  <a:pt x="45374" y="19306"/>
                  <a:pt x="46144" y="18714"/>
                  <a:pt x="46973" y="18121"/>
                </a:cubicBezTo>
                <a:cubicBezTo>
                  <a:pt x="47802" y="17588"/>
                  <a:pt x="48572" y="16996"/>
                  <a:pt x="49402" y="16463"/>
                </a:cubicBezTo>
                <a:cubicBezTo>
                  <a:pt x="50231" y="15930"/>
                  <a:pt x="51001" y="15337"/>
                  <a:pt x="51830" y="14804"/>
                </a:cubicBezTo>
                <a:cubicBezTo>
                  <a:pt x="52600" y="14271"/>
                  <a:pt x="53429" y="13797"/>
                  <a:pt x="54258" y="13323"/>
                </a:cubicBezTo>
                <a:cubicBezTo>
                  <a:pt x="55383" y="12553"/>
                  <a:pt x="56509" y="11843"/>
                  <a:pt x="57693" y="11250"/>
                </a:cubicBezTo>
                <a:cubicBezTo>
                  <a:pt x="78008" y="55"/>
                  <a:pt x="101285" y="-3203"/>
                  <a:pt x="123081" y="3372"/>
                </a:cubicBezTo>
                <a:cubicBezTo>
                  <a:pt x="124917" y="3905"/>
                  <a:pt x="126694" y="4497"/>
                  <a:pt x="128530" y="5208"/>
                </a:cubicBezTo>
                <a:cubicBezTo>
                  <a:pt x="128648" y="5267"/>
                  <a:pt x="128826" y="5327"/>
                  <a:pt x="128944" y="5386"/>
                </a:cubicBezTo>
                <a:cubicBezTo>
                  <a:pt x="129359" y="5564"/>
                  <a:pt x="129832" y="5682"/>
                  <a:pt x="130247" y="5860"/>
                </a:cubicBezTo>
                <a:cubicBezTo>
                  <a:pt x="130484" y="5978"/>
                  <a:pt x="130721" y="6097"/>
                  <a:pt x="130958" y="6156"/>
                </a:cubicBezTo>
                <a:cubicBezTo>
                  <a:pt x="131195" y="6274"/>
                  <a:pt x="131432" y="6393"/>
                  <a:pt x="131668" y="6452"/>
                </a:cubicBezTo>
                <a:cubicBezTo>
                  <a:pt x="132557" y="6867"/>
                  <a:pt x="133505" y="7281"/>
                  <a:pt x="134393" y="7696"/>
                </a:cubicBezTo>
                <a:cubicBezTo>
                  <a:pt x="134452" y="7755"/>
                  <a:pt x="134452" y="7755"/>
                  <a:pt x="134512" y="7755"/>
                </a:cubicBezTo>
                <a:cubicBezTo>
                  <a:pt x="134512" y="7815"/>
                  <a:pt x="134571" y="7815"/>
                  <a:pt x="134630" y="7815"/>
                </a:cubicBezTo>
                <a:cubicBezTo>
                  <a:pt x="135518" y="8288"/>
                  <a:pt x="136407" y="8703"/>
                  <a:pt x="137236" y="9177"/>
                </a:cubicBezTo>
                <a:cubicBezTo>
                  <a:pt x="137473" y="9355"/>
                  <a:pt x="137710" y="9473"/>
                  <a:pt x="137947" y="9592"/>
                </a:cubicBezTo>
                <a:cubicBezTo>
                  <a:pt x="144462" y="13086"/>
                  <a:pt x="150325" y="17411"/>
                  <a:pt x="155478" y="22446"/>
                </a:cubicBezTo>
                <a:cubicBezTo>
                  <a:pt x="157018" y="23867"/>
                  <a:pt x="158499" y="25407"/>
                  <a:pt x="159920" y="27007"/>
                </a:cubicBezTo>
                <a:cubicBezTo>
                  <a:pt x="161401" y="28724"/>
                  <a:pt x="162882" y="30502"/>
                  <a:pt x="164244" y="32338"/>
                </a:cubicBezTo>
                <a:lnTo>
                  <a:pt x="164422" y="32515"/>
                </a:lnTo>
                <a:cubicBezTo>
                  <a:pt x="165606" y="34115"/>
                  <a:pt x="166791" y="35714"/>
                  <a:pt x="167798" y="37373"/>
                </a:cubicBezTo>
                <a:cubicBezTo>
                  <a:pt x="168923" y="39031"/>
                  <a:pt x="169989" y="40808"/>
                  <a:pt x="170996" y="42585"/>
                </a:cubicBezTo>
                <a:cubicBezTo>
                  <a:pt x="173069" y="46317"/>
                  <a:pt x="174964" y="50227"/>
                  <a:pt x="176563" y="54314"/>
                </a:cubicBezTo>
                <a:cubicBezTo>
                  <a:pt x="178162" y="58342"/>
                  <a:pt x="179524" y="62548"/>
                  <a:pt x="180591" y="66812"/>
                </a:cubicBezTo>
                <a:cubicBezTo>
                  <a:pt x="181716" y="71137"/>
                  <a:pt x="182545" y="75579"/>
                  <a:pt x="183078" y="80022"/>
                </a:cubicBezTo>
                <a:cubicBezTo>
                  <a:pt x="185033" y="96311"/>
                  <a:pt x="183493" y="113608"/>
                  <a:pt x="177925" y="130490"/>
                </a:cubicBezTo>
                <a:close/>
              </a:path>
            </a:pathLst>
          </a:custGeom>
          <a:solidFill>
            <a:srgbClr val="F0B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9793777" y="2077566"/>
            <a:ext cx="135814" cy="204888"/>
          </a:xfrm>
          <a:custGeom>
            <a:avLst/>
            <a:gdLst/>
            <a:ahLst/>
            <a:cxnLst/>
            <a:rect l="l" t="t" r="r" b="b"/>
            <a:pathLst>
              <a:path w="135814" h="204888" extrusionOk="0">
                <a:moveTo>
                  <a:pt x="135814" y="8525"/>
                </a:moveTo>
                <a:cubicBezTo>
                  <a:pt x="117158" y="5504"/>
                  <a:pt x="97909" y="9177"/>
                  <a:pt x="80733" y="18655"/>
                </a:cubicBezTo>
                <a:cubicBezTo>
                  <a:pt x="79548" y="19247"/>
                  <a:pt x="78423" y="19958"/>
                  <a:pt x="77298" y="20728"/>
                </a:cubicBezTo>
                <a:cubicBezTo>
                  <a:pt x="75639" y="21676"/>
                  <a:pt x="74040" y="22742"/>
                  <a:pt x="72441" y="23808"/>
                </a:cubicBezTo>
                <a:cubicBezTo>
                  <a:pt x="65334" y="28606"/>
                  <a:pt x="58700" y="34352"/>
                  <a:pt x="52718" y="41105"/>
                </a:cubicBezTo>
                <a:cubicBezTo>
                  <a:pt x="45137" y="49634"/>
                  <a:pt x="38563" y="59704"/>
                  <a:pt x="33469" y="71077"/>
                </a:cubicBezTo>
                <a:cubicBezTo>
                  <a:pt x="15997" y="110232"/>
                  <a:pt x="21209" y="153592"/>
                  <a:pt x="43656" y="182143"/>
                </a:cubicBezTo>
                <a:cubicBezTo>
                  <a:pt x="51001" y="191561"/>
                  <a:pt x="60240" y="199321"/>
                  <a:pt x="71197" y="204889"/>
                </a:cubicBezTo>
                <a:cubicBezTo>
                  <a:pt x="68117" y="204474"/>
                  <a:pt x="64979" y="203763"/>
                  <a:pt x="61958" y="202875"/>
                </a:cubicBezTo>
                <a:cubicBezTo>
                  <a:pt x="60833" y="202579"/>
                  <a:pt x="59648" y="202223"/>
                  <a:pt x="58523" y="201809"/>
                </a:cubicBezTo>
                <a:cubicBezTo>
                  <a:pt x="55443" y="200802"/>
                  <a:pt x="52363" y="199558"/>
                  <a:pt x="49342" y="198077"/>
                </a:cubicBezTo>
                <a:cubicBezTo>
                  <a:pt x="45552" y="196241"/>
                  <a:pt x="41939" y="194167"/>
                  <a:pt x="38563" y="191798"/>
                </a:cubicBezTo>
                <a:cubicBezTo>
                  <a:pt x="9304" y="171540"/>
                  <a:pt x="-4732" y="133037"/>
                  <a:pt x="1427" y="93942"/>
                </a:cubicBezTo>
                <a:cubicBezTo>
                  <a:pt x="2078" y="89914"/>
                  <a:pt x="2967" y="85827"/>
                  <a:pt x="4033" y="81740"/>
                </a:cubicBezTo>
                <a:cubicBezTo>
                  <a:pt x="5632" y="75698"/>
                  <a:pt x="7764" y="69597"/>
                  <a:pt x="10430" y="63673"/>
                </a:cubicBezTo>
                <a:cubicBezTo>
                  <a:pt x="11318" y="61659"/>
                  <a:pt x="12325" y="59645"/>
                  <a:pt x="13332" y="57750"/>
                </a:cubicBezTo>
                <a:cubicBezTo>
                  <a:pt x="14043" y="56328"/>
                  <a:pt x="14813" y="54965"/>
                  <a:pt x="15583" y="53603"/>
                </a:cubicBezTo>
                <a:cubicBezTo>
                  <a:pt x="15997" y="52715"/>
                  <a:pt x="16530" y="51885"/>
                  <a:pt x="17063" y="50997"/>
                </a:cubicBezTo>
                <a:cubicBezTo>
                  <a:pt x="17774" y="49812"/>
                  <a:pt x="18485" y="48687"/>
                  <a:pt x="19255" y="47561"/>
                </a:cubicBezTo>
                <a:cubicBezTo>
                  <a:pt x="19729" y="46673"/>
                  <a:pt x="20321" y="45784"/>
                  <a:pt x="20972" y="44955"/>
                </a:cubicBezTo>
                <a:cubicBezTo>
                  <a:pt x="21683" y="43889"/>
                  <a:pt x="22394" y="42882"/>
                  <a:pt x="23164" y="41875"/>
                </a:cubicBezTo>
                <a:cubicBezTo>
                  <a:pt x="24467" y="40038"/>
                  <a:pt x="25829" y="38261"/>
                  <a:pt x="27250" y="36543"/>
                </a:cubicBezTo>
                <a:cubicBezTo>
                  <a:pt x="28553" y="35063"/>
                  <a:pt x="29856" y="33582"/>
                  <a:pt x="31219" y="32101"/>
                </a:cubicBezTo>
                <a:cubicBezTo>
                  <a:pt x="32581" y="30620"/>
                  <a:pt x="34002" y="29198"/>
                  <a:pt x="35424" y="27836"/>
                </a:cubicBezTo>
                <a:cubicBezTo>
                  <a:pt x="36371" y="26888"/>
                  <a:pt x="37319" y="26000"/>
                  <a:pt x="38267" y="25111"/>
                </a:cubicBezTo>
                <a:cubicBezTo>
                  <a:pt x="40280" y="23275"/>
                  <a:pt x="42413" y="21557"/>
                  <a:pt x="44545" y="19958"/>
                </a:cubicBezTo>
                <a:cubicBezTo>
                  <a:pt x="46144" y="18655"/>
                  <a:pt x="47743" y="17529"/>
                  <a:pt x="49402" y="16404"/>
                </a:cubicBezTo>
                <a:cubicBezTo>
                  <a:pt x="50231" y="15870"/>
                  <a:pt x="51001" y="15337"/>
                  <a:pt x="51830" y="14804"/>
                </a:cubicBezTo>
                <a:cubicBezTo>
                  <a:pt x="52600" y="14271"/>
                  <a:pt x="53429" y="13797"/>
                  <a:pt x="54258" y="13323"/>
                </a:cubicBezTo>
                <a:cubicBezTo>
                  <a:pt x="55383" y="12553"/>
                  <a:pt x="56509" y="11843"/>
                  <a:pt x="57693" y="11250"/>
                </a:cubicBezTo>
                <a:cubicBezTo>
                  <a:pt x="78008" y="55"/>
                  <a:pt x="101285" y="-3203"/>
                  <a:pt x="123081" y="3372"/>
                </a:cubicBezTo>
                <a:cubicBezTo>
                  <a:pt x="124917" y="3905"/>
                  <a:pt x="126694" y="4497"/>
                  <a:pt x="128530" y="5208"/>
                </a:cubicBezTo>
                <a:cubicBezTo>
                  <a:pt x="128648" y="5267"/>
                  <a:pt x="128766" y="5327"/>
                  <a:pt x="128944" y="5386"/>
                </a:cubicBezTo>
                <a:cubicBezTo>
                  <a:pt x="129359" y="5564"/>
                  <a:pt x="129832" y="5682"/>
                  <a:pt x="130247" y="5860"/>
                </a:cubicBezTo>
                <a:cubicBezTo>
                  <a:pt x="130484" y="5978"/>
                  <a:pt x="130721" y="6097"/>
                  <a:pt x="130958" y="6156"/>
                </a:cubicBezTo>
                <a:cubicBezTo>
                  <a:pt x="131195" y="6274"/>
                  <a:pt x="131432" y="6393"/>
                  <a:pt x="131668" y="6452"/>
                </a:cubicBezTo>
                <a:cubicBezTo>
                  <a:pt x="132557" y="6867"/>
                  <a:pt x="133505" y="7281"/>
                  <a:pt x="134393" y="7696"/>
                </a:cubicBezTo>
                <a:lnTo>
                  <a:pt x="134393" y="7755"/>
                </a:lnTo>
                <a:cubicBezTo>
                  <a:pt x="134452" y="7755"/>
                  <a:pt x="134452" y="7755"/>
                  <a:pt x="134512" y="7755"/>
                </a:cubicBezTo>
                <a:cubicBezTo>
                  <a:pt x="134512" y="7815"/>
                  <a:pt x="134571" y="7815"/>
                  <a:pt x="134630" y="7815"/>
                </a:cubicBezTo>
                <a:cubicBezTo>
                  <a:pt x="135044" y="8051"/>
                  <a:pt x="135400" y="8288"/>
                  <a:pt x="135814" y="85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9793777" y="2077566"/>
            <a:ext cx="183886" cy="205897"/>
          </a:xfrm>
          <a:custGeom>
            <a:avLst/>
            <a:gdLst/>
            <a:ahLst/>
            <a:cxnLst/>
            <a:rect l="l" t="t" r="r" b="b"/>
            <a:pathLst>
              <a:path w="183886" h="205897" extrusionOk="0">
                <a:moveTo>
                  <a:pt x="177925" y="130490"/>
                </a:moveTo>
                <a:cubicBezTo>
                  <a:pt x="176622" y="134340"/>
                  <a:pt x="175082" y="138368"/>
                  <a:pt x="173365" y="142218"/>
                </a:cubicBezTo>
                <a:cubicBezTo>
                  <a:pt x="172595" y="143877"/>
                  <a:pt x="171766" y="145536"/>
                  <a:pt x="171055" y="147135"/>
                </a:cubicBezTo>
                <a:cubicBezTo>
                  <a:pt x="170996" y="147253"/>
                  <a:pt x="170936" y="147431"/>
                  <a:pt x="170818" y="147550"/>
                </a:cubicBezTo>
                <a:cubicBezTo>
                  <a:pt x="168094" y="152703"/>
                  <a:pt x="165251" y="157620"/>
                  <a:pt x="162052" y="162181"/>
                </a:cubicBezTo>
                <a:cubicBezTo>
                  <a:pt x="158380" y="167334"/>
                  <a:pt x="154353" y="172132"/>
                  <a:pt x="150089" y="176456"/>
                </a:cubicBezTo>
                <a:cubicBezTo>
                  <a:pt x="146120" y="180484"/>
                  <a:pt x="141974" y="184097"/>
                  <a:pt x="137591" y="187237"/>
                </a:cubicBezTo>
                <a:cubicBezTo>
                  <a:pt x="137236" y="187533"/>
                  <a:pt x="136821" y="187829"/>
                  <a:pt x="136466" y="188125"/>
                </a:cubicBezTo>
                <a:cubicBezTo>
                  <a:pt x="116921" y="202164"/>
                  <a:pt x="93704" y="208443"/>
                  <a:pt x="71375" y="204948"/>
                </a:cubicBezTo>
                <a:cubicBezTo>
                  <a:pt x="71316" y="204948"/>
                  <a:pt x="71257" y="204948"/>
                  <a:pt x="71197" y="204889"/>
                </a:cubicBezTo>
                <a:cubicBezTo>
                  <a:pt x="68117" y="204474"/>
                  <a:pt x="64979" y="203763"/>
                  <a:pt x="61958" y="202875"/>
                </a:cubicBezTo>
                <a:cubicBezTo>
                  <a:pt x="60833" y="202579"/>
                  <a:pt x="59648" y="202223"/>
                  <a:pt x="58523" y="201809"/>
                </a:cubicBezTo>
                <a:cubicBezTo>
                  <a:pt x="55443" y="200802"/>
                  <a:pt x="52363" y="199558"/>
                  <a:pt x="49342" y="198077"/>
                </a:cubicBezTo>
                <a:cubicBezTo>
                  <a:pt x="45552" y="196241"/>
                  <a:pt x="41939" y="194167"/>
                  <a:pt x="38563" y="191798"/>
                </a:cubicBezTo>
                <a:cubicBezTo>
                  <a:pt x="9304" y="171540"/>
                  <a:pt x="-4732" y="133037"/>
                  <a:pt x="1427" y="93942"/>
                </a:cubicBezTo>
                <a:cubicBezTo>
                  <a:pt x="2078" y="89914"/>
                  <a:pt x="2967" y="85827"/>
                  <a:pt x="4033" y="81740"/>
                </a:cubicBezTo>
                <a:cubicBezTo>
                  <a:pt x="5632" y="75698"/>
                  <a:pt x="7764" y="69597"/>
                  <a:pt x="10430" y="63673"/>
                </a:cubicBezTo>
                <a:cubicBezTo>
                  <a:pt x="11318" y="61659"/>
                  <a:pt x="12325" y="59645"/>
                  <a:pt x="13332" y="57750"/>
                </a:cubicBezTo>
                <a:cubicBezTo>
                  <a:pt x="14043" y="56328"/>
                  <a:pt x="14813" y="54965"/>
                  <a:pt x="15583" y="53603"/>
                </a:cubicBezTo>
                <a:cubicBezTo>
                  <a:pt x="15997" y="52715"/>
                  <a:pt x="16530" y="51885"/>
                  <a:pt x="17063" y="50997"/>
                </a:cubicBezTo>
                <a:cubicBezTo>
                  <a:pt x="17774" y="49812"/>
                  <a:pt x="18485" y="48687"/>
                  <a:pt x="19255" y="47561"/>
                </a:cubicBezTo>
                <a:cubicBezTo>
                  <a:pt x="19729" y="46673"/>
                  <a:pt x="20321" y="45784"/>
                  <a:pt x="20972" y="44955"/>
                </a:cubicBezTo>
                <a:cubicBezTo>
                  <a:pt x="21683" y="43889"/>
                  <a:pt x="22394" y="42882"/>
                  <a:pt x="23164" y="41875"/>
                </a:cubicBezTo>
                <a:cubicBezTo>
                  <a:pt x="24467" y="40038"/>
                  <a:pt x="25829" y="38261"/>
                  <a:pt x="27250" y="36543"/>
                </a:cubicBezTo>
                <a:cubicBezTo>
                  <a:pt x="28553" y="35063"/>
                  <a:pt x="29856" y="33582"/>
                  <a:pt x="31219" y="32101"/>
                </a:cubicBezTo>
                <a:cubicBezTo>
                  <a:pt x="32581" y="30620"/>
                  <a:pt x="34002" y="29198"/>
                  <a:pt x="35424" y="27836"/>
                </a:cubicBezTo>
                <a:cubicBezTo>
                  <a:pt x="36371" y="26888"/>
                  <a:pt x="37319" y="26000"/>
                  <a:pt x="38267" y="25111"/>
                </a:cubicBezTo>
                <a:cubicBezTo>
                  <a:pt x="39510" y="23926"/>
                  <a:pt x="40873" y="22860"/>
                  <a:pt x="42176" y="21853"/>
                </a:cubicBezTo>
                <a:cubicBezTo>
                  <a:pt x="42946" y="21142"/>
                  <a:pt x="43775" y="20550"/>
                  <a:pt x="44545" y="19958"/>
                </a:cubicBezTo>
                <a:cubicBezTo>
                  <a:pt x="45374" y="19306"/>
                  <a:pt x="46144" y="18714"/>
                  <a:pt x="46973" y="18121"/>
                </a:cubicBezTo>
                <a:cubicBezTo>
                  <a:pt x="47743" y="17529"/>
                  <a:pt x="48572" y="16996"/>
                  <a:pt x="49402" y="16404"/>
                </a:cubicBezTo>
                <a:cubicBezTo>
                  <a:pt x="50231" y="15870"/>
                  <a:pt x="51001" y="15337"/>
                  <a:pt x="51830" y="14804"/>
                </a:cubicBezTo>
                <a:cubicBezTo>
                  <a:pt x="52600" y="14271"/>
                  <a:pt x="53429" y="13797"/>
                  <a:pt x="54258" y="13323"/>
                </a:cubicBezTo>
                <a:cubicBezTo>
                  <a:pt x="55383" y="12553"/>
                  <a:pt x="56509" y="11843"/>
                  <a:pt x="57693" y="11250"/>
                </a:cubicBezTo>
                <a:cubicBezTo>
                  <a:pt x="78008" y="55"/>
                  <a:pt x="101285" y="-3203"/>
                  <a:pt x="123081" y="3372"/>
                </a:cubicBezTo>
                <a:cubicBezTo>
                  <a:pt x="124917" y="3905"/>
                  <a:pt x="126694" y="4497"/>
                  <a:pt x="128530" y="5208"/>
                </a:cubicBezTo>
                <a:cubicBezTo>
                  <a:pt x="128648" y="5267"/>
                  <a:pt x="128826" y="5327"/>
                  <a:pt x="128944" y="5386"/>
                </a:cubicBezTo>
                <a:cubicBezTo>
                  <a:pt x="129359" y="5564"/>
                  <a:pt x="129832" y="5682"/>
                  <a:pt x="130247" y="5860"/>
                </a:cubicBezTo>
                <a:cubicBezTo>
                  <a:pt x="130484" y="5978"/>
                  <a:pt x="130721" y="6097"/>
                  <a:pt x="130958" y="6156"/>
                </a:cubicBezTo>
                <a:cubicBezTo>
                  <a:pt x="131195" y="6274"/>
                  <a:pt x="131432" y="6393"/>
                  <a:pt x="131668" y="6452"/>
                </a:cubicBezTo>
                <a:cubicBezTo>
                  <a:pt x="132557" y="6867"/>
                  <a:pt x="133505" y="7281"/>
                  <a:pt x="134393" y="7696"/>
                </a:cubicBezTo>
                <a:lnTo>
                  <a:pt x="134393" y="7755"/>
                </a:lnTo>
                <a:cubicBezTo>
                  <a:pt x="134452" y="7755"/>
                  <a:pt x="134452" y="7755"/>
                  <a:pt x="134512" y="7755"/>
                </a:cubicBezTo>
                <a:cubicBezTo>
                  <a:pt x="134512" y="7815"/>
                  <a:pt x="134571" y="7815"/>
                  <a:pt x="134630" y="7815"/>
                </a:cubicBezTo>
                <a:cubicBezTo>
                  <a:pt x="135518" y="8288"/>
                  <a:pt x="136407" y="8703"/>
                  <a:pt x="137236" y="9177"/>
                </a:cubicBezTo>
                <a:cubicBezTo>
                  <a:pt x="137473" y="9355"/>
                  <a:pt x="137710" y="9473"/>
                  <a:pt x="137947" y="9592"/>
                </a:cubicBezTo>
                <a:cubicBezTo>
                  <a:pt x="144462" y="13086"/>
                  <a:pt x="150325" y="17411"/>
                  <a:pt x="155478" y="22446"/>
                </a:cubicBezTo>
                <a:cubicBezTo>
                  <a:pt x="157018" y="23867"/>
                  <a:pt x="158499" y="25407"/>
                  <a:pt x="159920" y="27007"/>
                </a:cubicBezTo>
                <a:cubicBezTo>
                  <a:pt x="161401" y="28724"/>
                  <a:pt x="162882" y="30502"/>
                  <a:pt x="164244" y="32338"/>
                </a:cubicBezTo>
                <a:cubicBezTo>
                  <a:pt x="165488" y="33937"/>
                  <a:pt x="166672" y="35655"/>
                  <a:pt x="167798" y="37373"/>
                </a:cubicBezTo>
                <a:cubicBezTo>
                  <a:pt x="168923" y="39031"/>
                  <a:pt x="169989" y="40808"/>
                  <a:pt x="170996" y="42585"/>
                </a:cubicBezTo>
                <a:cubicBezTo>
                  <a:pt x="173069" y="46317"/>
                  <a:pt x="174964" y="50227"/>
                  <a:pt x="176563" y="54314"/>
                </a:cubicBezTo>
                <a:cubicBezTo>
                  <a:pt x="178162" y="58342"/>
                  <a:pt x="179524" y="62548"/>
                  <a:pt x="180591" y="66812"/>
                </a:cubicBezTo>
                <a:cubicBezTo>
                  <a:pt x="181716" y="71137"/>
                  <a:pt x="182545" y="75579"/>
                  <a:pt x="183078" y="80022"/>
                </a:cubicBezTo>
                <a:cubicBezTo>
                  <a:pt x="185033" y="96311"/>
                  <a:pt x="183493" y="113608"/>
                  <a:pt x="177925" y="130490"/>
                </a:cubicBezTo>
                <a:close/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9649919" y="2493568"/>
            <a:ext cx="7343" cy="61071"/>
          </a:xfrm>
          <a:custGeom>
            <a:avLst/>
            <a:gdLst/>
            <a:ahLst/>
            <a:cxnLst/>
            <a:rect l="l" t="t" r="r" b="b"/>
            <a:pathLst>
              <a:path w="7343" h="61071" extrusionOk="0">
                <a:moveTo>
                  <a:pt x="4738" y="0"/>
                </a:moveTo>
                <a:cubicBezTo>
                  <a:pt x="5034" y="4857"/>
                  <a:pt x="5567" y="9833"/>
                  <a:pt x="6219" y="14868"/>
                </a:cubicBezTo>
                <a:cubicBezTo>
                  <a:pt x="10779" y="47862"/>
                  <a:pt x="0" y="61071"/>
                  <a:pt x="0" y="61071"/>
                </a:cubicBezTo>
              </a:path>
            </a:pathLst>
          </a:custGeom>
          <a:solidFill>
            <a:srgbClr val="FCD8C3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10136947" y="2658478"/>
            <a:ext cx="97551" cy="38634"/>
          </a:xfrm>
          <a:custGeom>
            <a:avLst/>
            <a:gdLst/>
            <a:ahLst/>
            <a:cxnLst/>
            <a:rect l="l" t="t" r="r" b="b"/>
            <a:pathLst>
              <a:path w="97551" h="38634" extrusionOk="0">
                <a:moveTo>
                  <a:pt x="0" y="38443"/>
                </a:moveTo>
                <a:cubicBezTo>
                  <a:pt x="0" y="38443"/>
                  <a:pt x="115375" y="42886"/>
                  <a:pt x="95179" y="8885"/>
                </a:cubicBezTo>
                <a:cubicBezTo>
                  <a:pt x="90026" y="237"/>
                  <a:pt x="12438" y="0"/>
                  <a:pt x="12438" y="0"/>
                </a:cubicBezTo>
                <a:lnTo>
                  <a:pt x="0" y="3844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9606741" y="2532841"/>
            <a:ext cx="48566" cy="140504"/>
          </a:xfrm>
          <a:custGeom>
            <a:avLst/>
            <a:gdLst/>
            <a:ahLst/>
            <a:cxnLst/>
            <a:rect l="l" t="t" r="r" b="b"/>
            <a:pathLst>
              <a:path w="48566" h="140504" extrusionOk="0">
                <a:moveTo>
                  <a:pt x="0" y="140505"/>
                </a:moveTo>
                <a:cubicBezTo>
                  <a:pt x="12912" y="121787"/>
                  <a:pt x="37017" y="64566"/>
                  <a:pt x="48567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9632979" y="2515189"/>
            <a:ext cx="16939" cy="35540"/>
          </a:xfrm>
          <a:custGeom>
            <a:avLst/>
            <a:gdLst/>
            <a:ahLst/>
            <a:cxnLst/>
            <a:rect l="l" t="t" r="r" b="b"/>
            <a:pathLst>
              <a:path w="16939" h="35540" extrusionOk="0">
                <a:moveTo>
                  <a:pt x="16939" y="35541"/>
                </a:moveTo>
                <a:cubicBezTo>
                  <a:pt x="7285" y="22568"/>
                  <a:pt x="5331" y="15223"/>
                  <a:pt x="0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10040051" y="2525259"/>
            <a:ext cx="70007" cy="17000"/>
          </a:xfrm>
          <a:custGeom>
            <a:avLst/>
            <a:gdLst/>
            <a:ahLst/>
            <a:cxnLst/>
            <a:rect l="l" t="t" r="r" b="b"/>
            <a:pathLst>
              <a:path w="70007" h="17000" extrusionOk="0">
                <a:moveTo>
                  <a:pt x="70007" y="0"/>
                </a:moveTo>
                <a:cubicBezTo>
                  <a:pt x="48567" y="10840"/>
                  <a:pt x="23809" y="15342"/>
                  <a:pt x="0" y="1700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9822389" y="2344829"/>
            <a:ext cx="57806" cy="12894"/>
          </a:xfrm>
          <a:custGeom>
            <a:avLst/>
            <a:gdLst/>
            <a:ahLst/>
            <a:cxnLst/>
            <a:rect l="l" t="t" r="r" b="b"/>
            <a:pathLst>
              <a:path w="57806" h="12894" extrusionOk="0">
                <a:moveTo>
                  <a:pt x="0" y="0"/>
                </a:moveTo>
                <a:cubicBezTo>
                  <a:pt x="15636" y="15046"/>
                  <a:pt x="39031" y="16526"/>
                  <a:pt x="57806" y="6516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9582759" y="2363420"/>
            <a:ext cx="567809" cy="488741"/>
          </a:xfrm>
          <a:custGeom>
            <a:avLst/>
            <a:gdLst/>
            <a:ahLst/>
            <a:cxnLst/>
            <a:rect l="l" t="t" r="r" b="b"/>
            <a:pathLst>
              <a:path w="567809" h="488741" extrusionOk="0">
                <a:moveTo>
                  <a:pt x="567810" y="291445"/>
                </a:moveTo>
                <a:cubicBezTo>
                  <a:pt x="552115" y="339958"/>
                  <a:pt x="527298" y="419274"/>
                  <a:pt x="512965" y="435326"/>
                </a:cubicBezTo>
                <a:cubicBezTo>
                  <a:pt x="459720" y="494857"/>
                  <a:pt x="412930" y="529984"/>
                  <a:pt x="229621" y="400082"/>
                </a:cubicBezTo>
                <a:cubicBezTo>
                  <a:pt x="148775" y="342861"/>
                  <a:pt x="53241" y="238074"/>
                  <a:pt x="35946" y="217875"/>
                </a:cubicBezTo>
                <a:cubicBezTo>
                  <a:pt x="-3796" y="171613"/>
                  <a:pt x="-5513" y="112378"/>
                  <a:pt x="6628" y="81457"/>
                </a:cubicBezTo>
                <a:cubicBezTo>
                  <a:pt x="11841" y="68070"/>
                  <a:pt x="35058" y="76245"/>
                  <a:pt x="53715" y="81102"/>
                </a:cubicBezTo>
                <a:cubicBezTo>
                  <a:pt x="62717" y="83471"/>
                  <a:pt x="70831" y="71091"/>
                  <a:pt x="79301" y="64516"/>
                </a:cubicBezTo>
                <a:cubicBezTo>
                  <a:pt x="79301" y="64398"/>
                  <a:pt x="78768" y="63805"/>
                  <a:pt x="77761" y="62917"/>
                </a:cubicBezTo>
                <a:cubicBezTo>
                  <a:pt x="77761" y="62917"/>
                  <a:pt x="77761" y="62858"/>
                  <a:pt x="77642" y="62739"/>
                </a:cubicBezTo>
                <a:cubicBezTo>
                  <a:pt x="77465" y="62562"/>
                  <a:pt x="77228" y="62325"/>
                  <a:pt x="76991" y="62088"/>
                </a:cubicBezTo>
                <a:cubicBezTo>
                  <a:pt x="76695" y="61791"/>
                  <a:pt x="76399" y="61436"/>
                  <a:pt x="76043" y="61140"/>
                </a:cubicBezTo>
                <a:lnTo>
                  <a:pt x="73793" y="58889"/>
                </a:lnTo>
                <a:cubicBezTo>
                  <a:pt x="73378" y="58474"/>
                  <a:pt x="72904" y="58000"/>
                  <a:pt x="72490" y="57586"/>
                </a:cubicBezTo>
                <a:cubicBezTo>
                  <a:pt x="71720" y="56757"/>
                  <a:pt x="70831" y="55809"/>
                  <a:pt x="69884" y="54861"/>
                </a:cubicBezTo>
                <a:cubicBezTo>
                  <a:pt x="68047" y="53025"/>
                  <a:pt x="65738" y="50596"/>
                  <a:pt x="63250" y="47694"/>
                </a:cubicBezTo>
                <a:cubicBezTo>
                  <a:pt x="53537" y="36676"/>
                  <a:pt x="42816" y="22045"/>
                  <a:pt x="43942" y="11501"/>
                </a:cubicBezTo>
                <a:cubicBezTo>
                  <a:pt x="44120" y="9961"/>
                  <a:pt x="44594" y="8480"/>
                  <a:pt x="45304" y="7177"/>
                </a:cubicBezTo>
                <a:cubicBezTo>
                  <a:pt x="46311" y="5281"/>
                  <a:pt x="47970" y="3623"/>
                  <a:pt x="50279" y="2260"/>
                </a:cubicBezTo>
                <a:cubicBezTo>
                  <a:pt x="74503" y="-12134"/>
                  <a:pt x="123188" y="46924"/>
                  <a:pt x="123188" y="46924"/>
                </a:cubicBezTo>
                <a:cubicBezTo>
                  <a:pt x="123188" y="46924"/>
                  <a:pt x="134738" y="43962"/>
                  <a:pt x="149663" y="60607"/>
                </a:cubicBezTo>
                <a:cubicBezTo>
                  <a:pt x="161331" y="73638"/>
                  <a:pt x="162634" y="81161"/>
                  <a:pt x="162397" y="84360"/>
                </a:cubicBezTo>
                <a:cubicBezTo>
                  <a:pt x="164529" y="84597"/>
                  <a:pt x="168794" y="85663"/>
                  <a:pt x="177026" y="88388"/>
                </a:cubicBezTo>
                <a:cubicBezTo>
                  <a:pt x="200244" y="95970"/>
                  <a:pt x="207469" y="132636"/>
                  <a:pt x="207469" y="132636"/>
                </a:cubicBezTo>
                <a:lnTo>
                  <a:pt x="349082" y="258096"/>
                </a:lnTo>
                <a:cubicBezTo>
                  <a:pt x="349082" y="258096"/>
                  <a:pt x="433600" y="283744"/>
                  <a:pt x="460075" y="288246"/>
                </a:cubicBezTo>
                <a:cubicBezTo>
                  <a:pt x="460193" y="288246"/>
                  <a:pt x="460312" y="288306"/>
                  <a:pt x="460430" y="288306"/>
                </a:cubicBezTo>
                <a:cubicBezTo>
                  <a:pt x="484773" y="292393"/>
                  <a:pt x="511603" y="295058"/>
                  <a:pt x="541572" y="292689"/>
                </a:cubicBezTo>
                <a:cubicBezTo>
                  <a:pt x="542046" y="292630"/>
                  <a:pt x="542520" y="292630"/>
                  <a:pt x="542994" y="292570"/>
                </a:cubicBezTo>
                <a:cubicBezTo>
                  <a:pt x="551818" y="291800"/>
                  <a:pt x="560110" y="291445"/>
                  <a:pt x="567810" y="291445"/>
                </a:cubicBezTo>
                <a:close/>
              </a:path>
            </a:pathLst>
          </a:custGeom>
          <a:solidFill>
            <a:srgbClr val="F0B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9626879" y="2363420"/>
            <a:ext cx="523334" cy="321180"/>
          </a:xfrm>
          <a:custGeom>
            <a:avLst/>
            <a:gdLst/>
            <a:ahLst/>
            <a:cxnLst/>
            <a:rect l="l" t="t" r="r" b="b"/>
            <a:pathLst>
              <a:path w="523334" h="321180" extrusionOk="0">
                <a:moveTo>
                  <a:pt x="392146" y="309749"/>
                </a:moveTo>
                <a:cubicBezTo>
                  <a:pt x="432421" y="315909"/>
                  <a:pt x="473347" y="318575"/>
                  <a:pt x="514036" y="321181"/>
                </a:cubicBezTo>
                <a:cubicBezTo>
                  <a:pt x="517116" y="311348"/>
                  <a:pt x="520255" y="301574"/>
                  <a:pt x="523335" y="291741"/>
                </a:cubicBezTo>
                <a:cubicBezTo>
                  <a:pt x="523335" y="297309"/>
                  <a:pt x="425905" y="289905"/>
                  <a:pt x="416311" y="288306"/>
                </a:cubicBezTo>
                <a:cubicBezTo>
                  <a:pt x="416192" y="288306"/>
                  <a:pt x="416074" y="288246"/>
                  <a:pt x="415955" y="288246"/>
                </a:cubicBezTo>
                <a:cubicBezTo>
                  <a:pt x="389481" y="283744"/>
                  <a:pt x="304963" y="258096"/>
                  <a:pt x="304963" y="258096"/>
                </a:cubicBezTo>
                <a:lnTo>
                  <a:pt x="163350" y="132636"/>
                </a:lnTo>
                <a:cubicBezTo>
                  <a:pt x="163350" y="132636"/>
                  <a:pt x="156124" y="95970"/>
                  <a:pt x="132907" y="88388"/>
                </a:cubicBezTo>
                <a:cubicBezTo>
                  <a:pt x="124674" y="85663"/>
                  <a:pt x="120410" y="84597"/>
                  <a:pt x="118277" y="84360"/>
                </a:cubicBezTo>
                <a:cubicBezTo>
                  <a:pt x="118514" y="81161"/>
                  <a:pt x="117211" y="73638"/>
                  <a:pt x="105544" y="60607"/>
                </a:cubicBezTo>
                <a:cubicBezTo>
                  <a:pt x="90618" y="43962"/>
                  <a:pt x="79069" y="46924"/>
                  <a:pt x="79069" y="46924"/>
                </a:cubicBezTo>
                <a:cubicBezTo>
                  <a:pt x="79069" y="46924"/>
                  <a:pt x="30384" y="-12134"/>
                  <a:pt x="6160" y="2260"/>
                </a:cubicBezTo>
                <a:cubicBezTo>
                  <a:pt x="3850" y="3623"/>
                  <a:pt x="2191" y="5281"/>
                  <a:pt x="1185" y="7177"/>
                </a:cubicBezTo>
                <a:cubicBezTo>
                  <a:pt x="592" y="8243"/>
                  <a:pt x="237" y="9369"/>
                  <a:pt x="0" y="10613"/>
                </a:cubicBezTo>
                <a:cubicBezTo>
                  <a:pt x="24816" y="24059"/>
                  <a:pt x="45309" y="44199"/>
                  <a:pt x="59938" y="68367"/>
                </a:cubicBezTo>
                <a:cubicBezTo>
                  <a:pt x="60708" y="68900"/>
                  <a:pt x="61478" y="69492"/>
                  <a:pt x="62248" y="70025"/>
                </a:cubicBezTo>
                <a:cubicBezTo>
                  <a:pt x="66157" y="71091"/>
                  <a:pt x="71310" y="73579"/>
                  <a:pt x="77173" y="79029"/>
                </a:cubicBezTo>
                <a:cubicBezTo>
                  <a:pt x="91211" y="88447"/>
                  <a:pt x="103648" y="100057"/>
                  <a:pt x="114072" y="113444"/>
                </a:cubicBezTo>
                <a:cubicBezTo>
                  <a:pt x="132907" y="124462"/>
                  <a:pt x="139007" y="155146"/>
                  <a:pt x="139007" y="155146"/>
                </a:cubicBezTo>
                <a:cubicBezTo>
                  <a:pt x="139599" y="157989"/>
                  <a:pt x="148661" y="163735"/>
                  <a:pt x="150734" y="165571"/>
                </a:cubicBezTo>
                <a:cubicBezTo>
                  <a:pt x="161573" y="175167"/>
                  <a:pt x="172352" y="184704"/>
                  <a:pt x="183191" y="194300"/>
                </a:cubicBezTo>
                <a:cubicBezTo>
                  <a:pt x="209251" y="217342"/>
                  <a:pt x="234068" y="244057"/>
                  <a:pt x="261786" y="264789"/>
                </a:cubicBezTo>
                <a:cubicBezTo>
                  <a:pt x="287728" y="284218"/>
                  <a:pt x="319414" y="294821"/>
                  <a:pt x="350687" y="301930"/>
                </a:cubicBezTo>
                <a:cubicBezTo>
                  <a:pt x="364427" y="305069"/>
                  <a:pt x="378287" y="307616"/>
                  <a:pt x="392146" y="3097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9582759" y="2363420"/>
            <a:ext cx="567809" cy="488741"/>
          </a:xfrm>
          <a:custGeom>
            <a:avLst/>
            <a:gdLst/>
            <a:ahLst/>
            <a:cxnLst/>
            <a:rect l="l" t="t" r="r" b="b"/>
            <a:pathLst>
              <a:path w="567809" h="488741" extrusionOk="0">
                <a:moveTo>
                  <a:pt x="567810" y="291445"/>
                </a:moveTo>
                <a:cubicBezTo>
                  <a:pt x="552115" y="339958"/>
                  <a:pt x="527298" y="419274"/>
                  <a:pt x="512965" y="435326"/>
                </a:cubicBezTo>
                <a:cubicBezTo>
                  <a:pt x="459720" y="494857"/>
                  <a:pt x="412930" y="529984"/>
                  <a:pt x="229621" y="400082"/>
                </a:cubicBezTo>
                <a:cubicBezTo>
                  <a:pt x="148775" y="342861"/>
                  <a:pt x="53241" y="238074"/>
                  <a:pt x="35946" y="217875"/>
                </a:cubicBezTo>
                <a:cubicBezTo>
                  <a:pt x="-3796" y="171613"/>
                  <a:pt x="-5513" y="112378"/>
                  <a:pt x="6628" y="81457"/>
                </a:cubicBezTo>
                <a:cubicBezTo>
                  <a:pt x="11841" y="68070"/>
                  <a:pt x="35058" y="76245"/>
                  <a:pt x="53715" y="81102"/>
                </a:cubicBezTo>
                <a:cubicBezTo>
                  <a:pt x="53715" y="81102"/>
                  <a:pt x="69351" y="69433"/>
                  <a:pt x="77761" y="62917"/>
                </a:cubicBezTo>
                <a:cubicBezTo>
                  <a:pt x="77761" y="62917"/>
                  <a:pt x="77761" y="62858"/>
                  <a:pt x="77642" y="62739"/>
                </a:cubicBezTo>
                <a:cubicBezTo>
                  <a:pt x="77524" y="62621"/>
                  <a:pt x="77287" y="62384"/>
                  <a:pt x="76991" y="62088"/>
                </a:cubicBezTo>
                <a:cubicBezTo>
                  <a:pt x="76754" y="61732"/>
                  <a:pt x="76399" y="61436"/>
                  <a:pt x="76043" y="61140"/>
                </a:cubicBezTo>
                <a:cubicBezTo>
                  <a:pt x="75747" y="60784"/>
                  <a:pt x="75392" y="60429"/>
                  <a:pt x="74977" y="60074"/>
                </a:cubicBezTo>
                <a:cubicBezTo>
                  <a:pt x="74622" y="59659"/>
                  <a:pt x="74207" y="59244"/>
                  <a:pt x="73793" y="58889"/>
                </a:cubicBezTo>
                <a:cubicBezTo>
                  <a:pt x="73378" y="58415"/>
                  <a:pt x="72963" y="58000"/>
                  <a:pt x="72490" y="57586"/>
                </a:cubicBezTo>
                <a:cubicBezTo>
                  <a:pt x="71720" y="56757"/>
                  <a:pt x="70831" y="55809"/>
                  <a:pt x="69884" y="54861"/>
                </a:cubicBezTo>
                <a:cubicBezTo>
                  <a:pt x="68047" y="53025"/>
                  <a:pt x="65738" y="50596"/>
                  <a:pt x="63250" y="47694"/>
                </a:cubicBezTo>
                <a:cubicBezTo>
                  <a:pt x="53537" y="36972"/>
                  <a:pt x="42520" y="22163"/>
                  <a:pt x="43942" y="11501"/>
                </a:cubicBezTo>
                <a:cubicBezTo>
                  <a:pt x="44060" y="9961"/>
                  <a:pt x="44534" y="8480"/>
                  <a:pt x="45304" y="7177"/>
                </a:cubicBezTo>
                <a:cubicBezTo>
                  <a:pt x="46311" y="5281"/>
                  <a:pt x="47970" y="3623"/>
                  <a:pt x="50279" y="2260"/>
                </a:cubicBezTo>
                <a:cubicBezTo>
                  <a:pt x="74503" y="-12134"/>
                  <a:pt x="123188" y="46924"/>
                  <a:pt x="123188" y="46924"/>
                </a:cubicBezTo>
                <a:cubicBezTo>
                  <a:pt x="123188" y="46924"/>
                  <a:pt x="134738" y="43962"/>
                  <a:pt x="149663" y="60607"/>
                </a:cubicBezTo>
                <a:cubicBezTo>
                  <a:pt x="161331" y="73638"/>
                  <a:pt x="162634" y="81161"/>
                  <a:pt x="162397" y="84360"/>
                </a:cubicBezTo>
                <a:cubicBezTo>
                  <a:pt x="164529" y="84597"/>
                  <a:pt x="168794" y="85663"/>
                  <a:pt x="177026" y="88388"/>
                </a:cubicBezTo>
                <a:cubicBezTo>
                  <a:pt x="200244" y="95970"/>
                  <a:pt x="207469" y="132636"/>
                  <a:pt x="207469" y="132636"/>
                </a:cubicBezTo>
                <a:lnTo>
                  <a:pt x="349082" y="258096"/>
                </a:lnTo>
                <a:cubicBezTo>
                  <a:pt x="349082" y="258096"/>
                  <a:pt x="433600" y="283744"/>
                  <a:pt x="460075" y="288246"/>
                </a:cubicBezTo>
                <a:cubicBezTo>
                  <a:pt x="460193" y="288246"/>
                  <a:pt x="460312" y="288306"/>
                  <a:pt x="460430" y="288306"/>
                </a:cubicBezTo>
                <a:cubicBezTo>
                  <a:pt x="484773" y="292393"/>
                  <a:pt x="511603" y="295058"/>
                  <a:pt x="541572" y="292689"/>
                </a:cubicBezTo>
                <a:cubicBezTo>
                  <a:pt x="542046" y="292630"/>
                  <a:pt x="542520" y="292630"/>
                  <a:pt x="542994" y="292570"/>
                </a:cubicBezTo>
                <a:cubicBezTo>
                  <a:pt x="551818" y="291800"/>
                  <a:pt x="560110" y="291445"/>
                  <a:pt x="567810" y="291445"/>
                </a:cubicBezTo>
                <a:close/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9626061" y="2410284"/>
            <a:ext cx="105473" cy="68428"/>
          </a:xfrm>
          <a:custGeom>
            <a:avLst/>
            <a:gdLst/>
            <a:ahLst/>
            <a:cxnLst/>
            <a:rect l="l" t="t" r="r" b="b"/>
            <a:pathLst>
              <a:path w="105473" h="68428" extrusionOk="0">
                <a:moveTo>
                  <a:pt x="105473" y="41820"/>
                </a:moveTo>
                <a:cubicBezTo>
                  <a:pt x="74853" y="50942"/>
                  <a:pt x="22555" y="77657"/>
                  <a:pt x="6919" y="65158"/>
                </a:cubicBezTo>
                <a:cubicBezTo>
                  <a:pt x="-21629" y="42353"/>
                  <a:pt x="45180" y="6634"/>
                  <a:pt x="79828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9657026" y="2449793"/>
            <a:ext cx="87716" cy="37851"/>
          </a:xfrm>
          <a:custGeom>
            <a:avLst/>
            <a:gdLst/>
            <a:ahLst/>
            <a:cxnLst/>
            <a:rect l="l" t="t" r="r" b="b"/>
            <a:pathLst>
              <a:path w="87716" h="37851" extrusionOk="0">
                <a:moveTo>
                  <a:pt x="0" y="37851"/>
                </a:moveTo>
                <a:cubicBezTo>
                  <a:pt x="0" y="37851"/>
                  <a:pt x="28725" y="8471"/>
                  <a:pt x="87716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9648602" y="2475442"/>
            <a:ext cx="97028" cy="52938"/>
          </a:xfrm>
          <a:custGeom>
            <a:avLst/>
            <a:gdLst/>
            <a:ahLst/>
            <a:cxnLst/>
            <a:rect l="l" t="t" r="r" b="b"/>
            <a:pathLst>
              <a:path w="97028" h="52938" extrusionOk="0">
                <a:moveTo>
                  <a:pt x="24297" y="0"/>
                </a:moveTo>
                <a:lnTo>
                  <a:pt x="6114" y="16408"/>
                </a:lnTo>
                <a:cubicBezTo>
                  <a:pt x="-7982" y="29144"/>
                  <a:pt x="-1467" y="69068"/>
                  <a:pt x="66112" y="45789"/>
                </a:cubicBezTo>
                <a:lnTo>
                  <a:pt x="97028" y="38266"/>
                </a:ln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9662001" y="2465717"/>
            <a:ext cx="36793" cy="57587"/>
          </a:xfrm>
          <a:custGeom>
            <a:avLst/>
            <a:gdLst/>
            <a:ahLst/>
            <a:cxnLst/>
            <a:rect l="l" t="t" r="r" b="b"/>
            <a:pathLst>
              <a:path w="36793" h="57587" extrusionOk="0">
                <a:moveTo>
                  <a:pt x="0" y="57587"/>
                </a:moveTo>
                <a:cubicBezTo>
                  <a:pt x="53423" y="39165"/>
                  <a:pt x="32516" y="-759"/>
                  <a:pt x="33878" y="11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9602536" y="2481662"/>
            <a:ext cx="46078" cy="9300"/>
          </a:xfrm>
          <a:custGeom>
            <a:avLst/>
            <a:gdLst/>
            <a:ahLst/>
            <a:cxnLst/>
            <a:rect l="l" t="t" r="r" b="b"/>
            <a:pathLst>
              <a:path w="46078" h="9300" extrusionOk="0">
                <a:moveTo>
                  <a:pt x="46079" y="0"/>
                </a:moveTo>
                <a:cubicBezTo>
                  <a:pt x="46079" y="3317"/>
                  <a:pt x="28548" y="14927"/>
                  <a:pt x="0" y="5983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9926867" y="2515248"/>
            <a:ext cx="298684" cy="152115"/>
          </a:xfrm>
          <a:custGeom>
            <a:avLst/>
            <a:gdLst/>
            <a:ahLst/>
            <a:cxnLst/>
            <a:rect l="l" t="t" r="r" b="b"/>
            <a:pathLst>
              <a:path w="298684" h="152115" extrusionOk="0">
                <a:moveTo>
                  <a:pt x="298685" y="152115"/>
                </a:moveTo>
                <a:cubicBezTo>
                  <a:pt x="297619" y="151641"/>
                  <a:pt x="288261" y="147436"/>
                  <a:pt x="271144" y="144059"/>
                </a:cubicBezTo>
                <a:cubicBezTo>
                  <a:pt x="263503" y="142460"/>
                  <a:pt x="254264" y="141097"/>
                  <a:pt x="243485" y="140327"/>
                </a:cubicBezTo>
                <a:cubicBezTo>
                  <a:pt x="237384" y="139853"/>
                  <a:pt x="230810" y="139617"/>
                  <a:pt x="223702" y="139617"/>
                </a:cubicBezTo>
                <a:cubicBezTo>
                  <a:pt x="216003" y="139617"/>
                  <a:pt x="207711" y="139972"/>
                  <a:pt x="198886" y="140742"/>
                </a:cubicBezTo>
                <a:cubicBezTo>
                  <a:pt x="198412" y="140801"/>
                  <a:pt x="197939" y="140801"/>
                  <a:pt x="197465" y="140860"/>
                </a:cubicBezTo>
                <a:cubicBezTo>
                  <a:pt x="167495" y="143230"/>
                  <a:pt x="140666" y="140564"/>
                  <a:pt x="116323" y="136477"/>
                </a:cubicBezTo>
                <a:cubicBezTo>
                  <a:pt x="116205" y="136477"/>
                  <a:pt x="116086" y="136418"/>
                  <a:pt x="115967" y="136418"/>
                </a:cubicBezTo>
                <a:cubicBezTo>
                  <a:pt x="89493" y="131916"/>
                  <a:pt x="16702" y="110414"/>
                  <a:pt x="7048" y="104372"/>
                </a:cubicBezTo>
                <a:cubicBezTo>
                  <a:pt x="6752" y="104194"/>
                  <a:pt x="6456" y="104016"/>
                  <a:pt x="6219" y="103839"/>
                </a:cubicBezTo>
                <a:cubicBezTo>
                  <a:pt x="2487" y="101529"/>
                  <a:pt x="0" y="99929"/>
                  <a:pt x="0" y="99929"/>
                </a:cubicBezTo>
                <a:cubicBezTo>
                  <a:pt x="0" y="99929"/>
                  <a:pt x="21322" y="47684"/>
                  <a:pt x="24165" y="17415"/>
                </a:cubicBezTo>
                <a:cubicBezTo>
                  <a:pt x="24935" y="9833"/>
                  <a:pt x="24461" y="3673"/>
                  <a:pt x="22269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10191969" y="2527510"/>
            <a:ext cx="33641" cy="139971"/>
          </a:xfrm>
          <a:custGeom>
            <a:avLst/>
            <a:gdLst/>
            <a:ahLst/>
            <a:cxnLst/>
            <a:rect l="l" t="t" r="r" b="b"/>
            <a:pathLst>
              <a:path w="33641" h="139971" extrusionOk="0">
                <a:moveTo>
                  <a:pt x="1125" y="0"/>
                </a:moveTo>
                <a:lnTo>
                  <a:pt x="829" y="20673"/>
                </a:lnTo>
                <a:lnTo>
                  <a:pt x="829" y="20851"/>
                </a:lnTo>
                <a:lnTo>
                  <a:pt x="829" y="21502"/>
                </a:lnTo>
                <a:lnTo>
                  <a:pt x="0" y="83877"/>
                </a:lnTo>
                <a:cubicBezTo>
                  <a:pt x="119" y="105379"/>
                  <a:pt x="21263" y="113020"/>
                  <a:pt x="30324" y="130850"/>
                </a:cubicBezTo>
                <a:cubicBezTo>
                  <a:pt x="31450" y="133042"/>
                  <a:pt x="32398" y="135470"/>
                  <a:pt x="33108" y="138076"/>
                </a:cubicBezTo>
                <a:lnTo>
                  <a:pt x="33582" y="139853"/>
                </a:lnTo>
                <a:cubicBezTo>
                  <a:pt x="33642" y="139972"/>
                  <a:pt x="33642" y="139972"/>
                  <a:pt x="33642" y="139972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/>
          <p:nvPr/>
        </p:nvSpPr>
        <p:spPr>
          <a:xfrm>
            <a:off x="9504383" y="2433918"/>
            <a:ext cx="215207" cy="263002"/>
          </a:xfrm>
          <a:custGeom>
            <a:avLst/>
            <a:gdLst/>
            <a:ahLst/>
            <a:cxnLst/>
            <a:rect l="l" t="t" r="r" b="b"/>
            <a:pathLst>
              <a:path w="215207" h="263002" extrusionOk="0">
                <a:moveTo>
                  <a:pt x="193983" y="263003"/>
                </a:moveTo>
                <a:lnTo>
                  <a:pt x="97561" y="263003"/>
                </a:lnTo>
                <a:cubicBezTo>
                  <a:pt x="92645" y="263003"/>
                  <a:pt x="88084" y="260041"/>
                  <a:pt x="85478" y="255361"/>
                </a:cubicBezTo>
                <a:cubicBezTo>
                  <a:pt x="85064" y="254591"/>
                  <a:pt x="84708" y="253762"/>
                  <a:pt x="84412" y="252933"/>
                </a:cubicBezTo>
                <a:lnTo>
                  <a:pt x="83464" y="250327"/>
                </a:lnTo>
                <a:lnTo>
                  <a:pt x="51956" y="163074"/>
                </a:lnTo>
                <a:lnTo>
                  <a:pt x="51541" y="161889"/>
                </a:lnTo>
                <a:lnTo>
                  <a:pt x="21927" y="80086"/>
                </a:lnTo>
                <a:lnTo>
                  <a:pt x="20743" y="76709"/>
                </a:lnTo>
                <a:lnTo>
                  <a:pt x="14761" y="60183"/>
                </a:lnTo>
                <a:lnTo>
                  <a:pt x="1079" y="22450"/>
                </a:lnTo>
                <a:cubicBezTo>
                  <a:pt x="-2771" y="11788"/>
                  <a:pt x="4159" y="0"/>
                  <a:pt x="14287" y="0"/>
                </a:cubicBezTo>
                <a:lnTo>
                  <a:pt x="113671" y="0"/>
                </a:lnTo>
                <a:cubicBezTo>
                  <a:pt x="123917" y="0"/>
                  <a:pt x="133097" y="6990"/>
                  <a:pt x="137006" y="17770"/>
                </a:cubicBezTo>
                <a:lnTo>
                  <a:pt x="213588" y="229654"/>
                </a:lnTo>
                <a:cubicBezTo>
                  <a:pt x="219333" y="245588"/>
                  <a:pt x="209086" y="263003"/>
                  <a:pt x="193983" y="263003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12"/>
          <p:cNvGrpSpPr/>
          <p:nvPr/>
        </p:nvGrpSpPr>
        <p:grpSpPr>
          <a:xfrm>
            <a:off x="9471136" y="2504171"/>
            <a:ext cx="176888" cy="192626"/>
            <a:chOff x="10778661" y="4487421"/>
            <a:chExt cx="176888" cy="192626"/>
          </a:xfrm>
        </p:grpSpPr>
        <p:sp>
          <p:nvSpPr>
            <p:cNvPr id="127" name="Google Shape;127;p12"/>
            <p:cNvSpPr/>
            <p:nvPr/>
          </p:nvSpPr>
          <p:spPr>
            <a:xfrm>
              <a:off x="10778661" y="4487421"/>
              <a:ext cx="176888" cy="192626"/>
            </a:xfrm>
            <a:custGeom>
              <a:avLst/>
              <a:gdLst/>
              <a:ahLst/>
              <a:cxnLst/>
              <a:rect l="l" t="t" r="r" b="b"/>
              <a:pathLst>
                <a:path w="176888" h="192626" extrusionOk="0">
                  <a:moveTo>
                    <a:pt x="172800" y="170241"/>
                  </a:moveTo>
                  <a:cubicBezTo>
                    <a:pt x="172326" y="170833"/>
                    <a:pt x="171793" y="171366"/>
                    <a:pt x="171260" y="171900"/>
                  </a:cubicBezTo>
                  <a:cubicBezTo>
                    <a:pt x="162021" y="180844"/>
                    <a:pt x="147036" y="186886"/>
                    <a:pt x="131518" y="190025"/>
                  </a:cubicBezTo>
                  <a:cubicBezTo>
                    <a:pt x="131045" y="190144"/>
                    <a:pt x="130571" y="190262"/>
                    <a:pt x="130038" y="190322"/>
                  </a:cubicBezTo>
                  <a:cubicBezTo>
                    <a:pt x="106761" y="194823"/>
                    <a:pt x="82655" y="192750"/>
                    <a:pt x="74838" y="183924"/>
                  </a:cubicBezTo>
                  <a:cubicBezTo>
                    <a:pt x="62281" y="169589"/>
                    <a:pt x="61630" y="149390"/>
                    <a:pt x="61630" y="149390"/>
                  </a:cubicBezTo>
                  <a:cubicBezTo>
                    <a:pt x="61630" y="149390"/>
                    <a:pt x="50732" y="149213"/>
                    <a:pt x="39657" y="129547"/>
                  </a:cubicBezTo>
                  <a:cubicBezTo>
                    <a:pt x="30891" y="114086"/>
                    <a:pt x="30831" y="106623"/>
                    <a:pt x="31483" y="103602"/>
                  </a:cubicBezTo>
                  <a:cubicBezTo>
                    <a:pt x="29647" y="102891"/>
                    <a:pt x="25916" y="100759"/>
                    <a:pt x="18808" y="96020"/>
                  </a:cubicBezTo>
                  <a:cubicBezTo>
                    <a:pt x="12826" y="92051"/>
                    <a:pt x="8503" y="85950"/>
                    <a:pt x="5423" y="79434"/>
                  </a:cubicBezTo>
                  <a:cubicBezTo>
                    <a:pt x="5304" y="79256"/>
                    <a:pt x="5245" y="79138"/>
                    <a:pt x="5186" y="78901"/>
                  </a:cubicBezTo>
                  <a:cubicBezTo>
                    <a:pt x="4475" y="77302"/>
                    <a:pt x="3824" y="75702"/>
                    <a:pt x="3231" y="73984"/>
                  </a:cubicBezTo>
                  <a:cubicBezTo>
                    <a:pt x="3172" y="73807"/>
                    <a:pt x="3113" y="73688"/>
                    <a:pt x="3054" y="73510"/>
                  </a:cubicBezTo>
                  <a:cubicBezTo>
                    <a:pt x="-2040" y="58583"/>
                    <a:pt x="-619" y="42471"/>
                    <a:pt x="6252" y="29617"/>
                  </a:cubicBezTo>
                  <a:lnTo>
                    <a:pt x="13656" y="24642"/>
                  </a:lnTo>
                  <a:lnTo>
                    <a:pt x="40071" y="6812"/>
                  </a:lnTo>
                  <a:cubicBezTo>
                    <a:pt x="39715" y="5450"/>
                    <a:pt x="39419" y="4087"/>
                    <a:pt x="39183" y="2725"/>
                  </a:cubicBezTo>
                  <a:lnTo>
                    <a:pt x="42440" y="0"/>
                  </a:lnTo>
                  <a:lnTo>
                    <a:pt x="61689" y="41524"/>
                  </a:lnTo>
                  <a:cubicBezTo>
                    <a:pt x="61689" y="41524"/>
                    <a:pt x="106761" y="45611"/>
                    <a:pt x="117008" y="52067"/>
                  </a:cubicBezTo>
                  <a:cubicBezTo>
                    <a:pt x="117304" y="52304"/>
                    <a:pt x="117659" y="52482"/>
                    <a:pt x="117896" y="52719"/>
                  </a:cubicBezTo>
                  <a:cubicBezTo>
                    <a:pt x="120798" y="54437"/>
                    <a:pt x="123167" y="56155"/>
                    <a:pt x="125063" y="57872"/>
                  </a:cubicBezTo>
                  <a:cubicBezTo>
                    <a:pt x="125122" y="57991"/>
                    <a:pt x="125122" y="58050"/>
                    <a:pt x="125122" y="58109"/>
                  </a:cubicBezTo>
                  <a:cubicBezTo>
                    <a:pt x="125240" y="58702"/>
                    <a:pt x="125359" y="59235"/>
                    <a:pt x="125418" y="59827"/>
                  </a:cubicBezTo>
                  <a:cubicBezTo>
                    <a:pt x="126780" y="68890"/>
                    <a:pt x="126010" y="76235"/>
                    <a:pt x="122338" y="81330"/>
                  </a:cubicBezTo>
                  <a:cubicBezTo>
                    <a:pt x="119614" y="85121"/>
                    <a:pt x="117718" y="87431"/>
                    <a:pt x="117304" y="87964"/>
                  </a:cubicBezTo>
                  <a:cubicBezTo>
                    <a:pt x="117245" y="88082"/>
                    <a:pt x="117185" y="88082"/>
                    <a:pt x="117185" y="88082"/>
                  </a:cubicBezTo>
                  <a:cubicBezTo>
                    <a:pt x="117185" y="88082"/>
                    <a:pt x="120857" y="87549"/>
                    <a:pt x="126010" y="87845"/>
                  </a:cubicBezTo>
                  <a:cubicBezTo>
                    <a:pt x="131992" y="88141"/>
                    <a:pt x="139751" y="89563"/>
                    <a:pt x="145674" y="94361"/>
                  </a:cubicBezTo>
                  <a:lnTo>
                    <a:pt x="145852" y="94539"/>
                  </a:lnTo>
                  <a:cubicBezTo>
                    <a:pt x="147984" y="96257"/>
                    <a:pt x="149879" y="98389"/>
                    <a:pt x="151360" y="101055"/>
                  </a:cubicBezTo>
                  <a:cubicBezTo>
                    <a:pt x="158467" y="113731"/>
                    <a:pt x="153255" y="122675"/>
                    <a:pt x="150590" y="125933"/>
                  </a:cubicBezTo>
                  <a:cubicBezTo>
                    <a:pt x="149997" y="126644"/>
                    <a:pt x="149583" y="127177"/>
                    <a:pt x="149405" y="127414"/>
                  </a:cubicBezTo>
                  <a:cubicBezTo>
                    <a:pt x="149464" y="127473"/>
                    <a:pt x="149583" y="127592"/>
                    <a:pt x="149642" y="127651"/>
                  </a:cubicBezTo>
                  <a:cubicBezTo>
                    <a:pt x="149997" y="128007"/>
                    <a:pt x="150708" y="128540"/>
                    <a:pt x="151715" y="129487"/>
                  </a:cubicBezTo>
                  <a:cubicBezTo>
                    <a:pt x="151715" y="129487"/>
                    <a:pt x="157815" y="130317"/>
                    <a:pt x="163975" y="134641"/>
                  </a:cubicBezTo>
                  <a:cubicBezTo>
                    <a:pt x="165101" y="135411"/>
                    <a:pt x="166167" y="136359"/>
                    <a:pt x="167233" y="137366"/>
                  </a:cubicBezTo>
                  <a:cubicBezTo>
                    <a:pt x="167943" y="138017"/>
                    <a:pt x="168535" y="138610"/>
                    <a:pt x="169187" y="139320"/>
                  </a:cubicBezTo>
                  <a:cubicBezTo>
                    <a:pt x="169779" y="140031"/>
                    <a:pt x="170372" y="140742"/>
                    <a:pt x="170905" y="141512"/>
                  </a:cubicBezTo>
                  <a:cubicBezTo>
                    <a:pt x="171438" y="142223"/>
                    <a:pt x="171911" y="142993"/>
                    <a:pt x="172385" y="143763"/>
                  </a:cubicBezTo>
                  <a:cubicBezTo>
                    <a:pt x="172919" y="144652"/>
                    <a:pt x="173451" y="145599"/>
                    <a:pt x="173866" y="146606"/>
                  </a:cubicBezTo>
                  <a:cubicBezTo>
                    <a:pt x="177716" y="155195"/>
                    <a:pt x="178427" y="163607"/>
                    <a:pt x="172800" y="170241"/>
                  </a:cubicBezTo>
                  <a:close/>
                </a:path>
              </a:pathLst>
            </a:custGeom>
            <a:solidFill>
              <a:srgbClr val="F0B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0778682" y="4488191"/>
              <a:ext cx="50255" cy="87489"/>
            </a:xfrm>
            <a:custGeom>
              <a:avLst/>
              <a:gdLst/>
              <a:ahLst/>
              <a:cxnLst/>
              <a:rect l="l" t="t" r="r" b="b"/>
              <a:pathLst>
                <a:path w="50255" h="87489" extrusionOk="0">
                  <a:moveTo>
                    <a:pt x="3092" y="73214"/>
                  </a:moveTo>
                  <a:cubicBezTo>
                    <a:pt x="4869" y="78368"/>
                    <a:pt x="7357" y="83166"/>
                    <a:pt x="10674" y="87490"/>
                  </a:cubicBezTo>
                  <a:cubicBezTo>
                    <a:pt x="10141" y="86838"/>
                    <a:pt x="14227" y="75288"/>
                    <a:pt x="14642" y="73214"/>
                  </a:cubicBezTo>
                  <a:cubicBezTo>
                    <a:pt x="17603" y="57102"/>
                    <a:pt x="18255" y="38325"/>
                    <a:pt x="33772" y="28729"/>
                  </a:cubicBezTo>
                  <a:cubicBezTo>
                    <a:pt x="37385" y="26478"/>
                    <a:pt x="41472" y="24997"/>
                    <a:pt x="45204" y="22865"/>
                  </a:cubicBezTo>
                  <a:cubicBezTo>
                    <a:pt x="46980" y="21858"/>
                    <a:pt x="48757" y="20614"/>
                    <a:pt x="49705" y="18777"/>
                  </a:cubicBezTo>
                  <a:cubicBezTo>
                    <a:pt x="52311" y="13506"/>
                    <a:pt x="44966" y="4146"/>
                    <a:pt x="42242" y="0"/>
                  </a:cubicBezTo>
                  <a:cubicBezTo>
                    <a:pt x="41413" y="178"/>
                    <a:pt x="40228" y="652"/>
                    <a:pt x="39754" y="1481"/>
                  </a:cubicBezTo>
                  <a:cubicBezTo>
                    <a:pt x="38984" y="2843"/>
                    <a:pt x="39636" y="4324"/>
                    <a:pt x="40050" y="6101"/>
                  </a:cubicBezTo>
                  <a:cubicBezTo>
                    <a:pt x="30515" y="12439"/>
                    <a:pt x="21039" y="18837"/>
                    <a:pt x="11503" y="25175"/>
                  </a:cubicBezTo>
                  <a:cubicBezTo>
                    <a:pt x="9785" y="26300"/>
                    <a:pt x="8068" y="27485"/>
                    <a:pt x="6706" y="28966"/>
                  </a:cubicBezTo>
                  <a:cubicBezTo>
                    <a:pt x="4632" y="31217"/>
                    <a:pt x="3448" y="34179"/>
                    <a:pt x="2560" y="37140"/>
                  </a:cubicBezTo>
                  <a:cubicBezTo>
                    <a:pt x="-994" y="48691"/>
                    <a:pt x="-876" y="61664"/>
                    <a:pt x="3092" y="73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0779455" y="4487421"/>
              <a:ext cx="176094" cy="192626"/>
            </a:xfrm>
            <a:custGeom>
              <a:avLst/>
              <a:gdLst/>
              <a:ahLst/>
              <a:cxnLst/>
              <a:rect l="l" t="t" r="r" b="b"/>
              <a:pathLst>
                <a:path w="176094" h="192626" extrusionOk="0">
                  <a:moveTo>
                    <a:pt x="172006" y="170241"/>
                  </a:moveTo>
                  <a:cubicBezTo>
                    <a:pt x="171532" y="170833"/>
                    <a:pt x="171000" y="171366"/>
                    <a:pt x="170466" y="171900"/>
                  </a:cubicBezTo>
                  <a:cubicBezTo>
                    <a:pt x="161227" y="180844"/>
                    <a:pt x="146242" y="186886"/>
                    <a:pt x="130725" y="190025"/>
                  </a:cubicBezTo>
                  <a:cubicBezTo>
                    <a:pt x="130251" y="190144"/>
                    <a:pt x="129777" y="190262"/>
                    <a:pt x="129244" y="190322"/>
                  </a:cubicBezTo>
                  <a:cubicBezTo>
                    <a:pt x="105967" y="194823"/>
                    <a:pt x="81862" y="192750"/>
                    <a:pt x="74044" y="183924"/>
                  </a:cubicBezTo>
                  <a:cubicBezTo>
                    <a:pt x="61487" y="169589"/>
                    <a:pt x="60836" y="149390"/>
                    <a:pt x="60836" y="149390"/>
                  </a:cubicBezTo>
                  <a:cubicBezTo>
                    <a:pt x="60836" y="149390"/>
                    <a:pt x="49938" y="149213"/>
                    <a:pt x="38863" y="129547"/>
                  </a:cubicBezTo>
                  <a:cubicBezTo>
                    <a:pt x="30097" y="114086"/>
                    <a:pt x="30038" y="106623"/>
                    <a:pt x="30689" y="103602"/>
                  </a:cubicBezTo>
                  <a:cubicBezTo>
                    <a:pt x="28853" y="102891"/>
                    <a:pt x="25122" y="100759"/>
                    <a:pt x="18015" y="96020"/>
                  </a:cubicBezTo>
                  <a:cubicBezTo>
                    <a:pt x="12033" y="92051"/>
                    <a:pt x="7709" y="85950"/>
                    <a:pt x="4629" y="79434"/>
                  </a:cubicBezTo>
                  <a:cubicBezTo>
                    <a:pt x="4511" y="79256"/>
                    <a:pt x="4452" y="79138"/>
                    <a:pt x="4392" y="78901"/>
                  </a:cubicBezTo>
                  <a:cubicBezTo>
                    <a:pt x="3682" y="77302"/>
                    <a:pt x="3030" y="75702"/>
                    <a:pt x="2438" y="73984"/>
                  </a:cubicBezTo>
                  <a:cubicBezTo>
                    <a:pt x="2378" y="73807"/>
                    <a:pt x="2319" y="73688"/>
                    <a:pt x="2260" y="73510"/>
                  </a:cubicBezTo>
                  <a:cubicBezTo>
                    <a:pt x="-3070" y="56569"/>
                    <a:pt x="1253" y="38029"/>
                    <a:pt x="12862" y="24642"/>
                  </a:cubicBezTo>
                  <a:cubicBezTo>
                    <a:pt x="14816" y="22332"/>
                    <a:pt x="17008" y="20140"/>
                    <a:pt x="19495" y="18185"/>
                  </a:cubicBezTo>
                  <a:lnTo>
                    <a:pt x="38389" y="2725"/>
                  </a:lnTo>
                  <a:lnTo>
                    <a:pt x="41646" y="0"/>
                  </a:lnTo>
                  <a:lnTo>
                    <a:pt x="60895" y="41524"/>
                  </a:lnTo>
                  <a:cubicBezTo>
                    <a:pt x="60895" y="41524"/>
                    <a:pt x="105967" y="45611"/>
                    <a:pt x="116214" y="52067"/>
                  </a:cubicBezTo>
                  <a:cubicBezTo>
                    <a:pt x="116510" y="52304"/>
                    <a:pt x="116865" y="52482"/>
                    <a:pt x="117102" y="52719"/>
                  </a:cubicBezTo>
                  <a:cubicBezTo>
                    <a:pt x="119768" y="54792"/>
                    <a:pt x="122374" y="56155"/>
                    <a:pt x="124269" y="57872"/>
                  </a:cubicBezTo>
                  <a:cubicBezTo>
                    <a:pt x="124446" y="58050"/>
                    <a:pt x="124565" y="58169"/>
                    <a:pt x="124743" y="58287"/>
                  </a:cubicBezTo>
                  <a:cubicBezTo>
                    <a:pt x="125631" y="59116"/>
                    <a:pt x="126460" y="60005"/>
                    <a:pt x="127052" y="60775"/>
                  </a:cubicBezTo>
                  <a:cubicBezTo>
                    <a:pt x="139372" y="75406"/>
                    <a:pt x="118228" y="87135"/>
                    <a:pt x="116510" y="88023"/>
                  </a:cubicBezTo>
                  <a:cubicBezTo>
                    <a:pt x="116451" y="88141"/>
                    <a:pt x="116392" y="88141"/>
                    <a:pt x="116392" y="88141"/>
                  </a:cubicBezTo>
                  <a:cubicBezTo>
                    <a:pt x="116392" y="88141"/>
                    <a:pt x="120064" y="87608"/>
                    <a:pt x="125216" y="87905"/>
                  </a:cubicBezTo>
                  <a:cubicBezTo>
                    <a:pt x="131198" y="88201"/>
                    <a:pt x="138957" y="89622"/>
                    <a:pt x="144880" y="94420"/>
                  </a:cubicBezTo>
                  <a:lnTo>
                    <a:pt x="145058" y="94598"/>
                  </a:lnTo>
                  <a:cubicBezTo>
                    <a:pt x="147190" y="96316"/>
                    <a:pt x="149085" y="98448"/>
                    <a:pt x="150566" y="101114"/>
                  </a:cubicBezTo>
                  <a:cubicBezTo>
                    <a:pt x="157673" y="113790"/>
                    <a:pt x="152461" y="122735"/>
                    <a:pt x="149796" y="125993"/>
                  </a:cubicBezTo>
                  <a:cubicBezTo>
                    <a:pt x="149203" y="126703"/>
                    <a:pt x="148789" y="127237"/>
                    <a:pt x="148611" y="127473"/>
                  </a:cubicBezTo>
                  <a:cubicBezTo>
                    <a:pt x="148552" y="127473"/>
                    <a:pt x="148552" y="127473"/>
                    <a:pt x="148552" y="127473"/>
                  </a:cubicBezTo>
                  <a:cubicBezTo>
                    <a:pt x="148493" y="127533"/>
                    <a:pt x="148434" y="127592"/>
                    <a:pt x="148434" y="127592"/>
                  </a:cubicBezTo>
                  <a:cubicBezTo>
                    <a:pt x="148434" y="127592"/>
                    <a:pt x="148611" y="127651"/>
                    <a:pt x="148848" y="127710"/>
                  </a:cubicBezTo>
                  <a:cubicBezTo>
                    <a:pt x="150507" y="128125"/>
                    <a:pt x="156963" y="130020"/>
                    <a:pt x="163181" y="134700"/>
                  </a:cubicBezTo>
                  <a:cubicBezTo>
                    <a:pt x="164307" y="135470"/>
                    <a:pt x="165373" y="136418"/>
                    <a:pt x="166439" y="137425"/>
                  </a:cubicBezTo>
                  <a:cubicBezTo>
                    <a:pt x="167150" y="138076"/>
                    <a:pt x="167742" y="138669"/>
                    <a:pt x="168394" y="139380"/>
                  </a:cubicBezTo>
                  <a:cubicBezTo>
                    <a:pt x="168986" y="140090"/>
                    <a:pt x="169578" y="140801"/>
                    <a:pt x="170111" y="141571"/>
                  </a:cubicBezTo>
                  <a:cubicBezTo>
                    <a:pt x="170644" y="142282"/>
                    <a:pt x="171118" y="143052"/>
                    <a:pt x="171592" y="143822"/>
                  </a:cubicBezTo>
                  <a:cubicBezTo>
                    <a:pt x="172125" y="144711"/>
                    <a:pt x="172658" y="145659"/>
                    <a:pt x="173072" y="146666"/>
                  </a:cubicBezTo>
                  <a:cubicBezTo>
                    <a:pt x="176922" y="155195"/>
                    <a:pt x="177633" y="163607"/>
                    <a:pt x="172006" y="170241"/>
                  </a:cubicBezTo>
                  <a:close/>
                </a:path>
              </a:pathLst>
            </a:custGeom>
            <a:noFill/>
            <a:ln w="14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10840291" y="4614894"/>
              <a:ext cx="87656" cy="22569"/>
            </a:xfrm>
            <a:custGeom>
              <a:avLst/>
              <a:gdLst/>
              <a:ahLst/>
              <a:cxnLst/>
              <a:rect l="l" t="t" r="r" b="b"/>
              <a:pathLst>
                <a:path w="87656" h="22569" extrusionOk="0">
                  <a:moveTo>
                    <a:pt x="87657" y="0"/>
                  </a:moveTo>
                  <a:cubicBezTo>
                    <a:pt x="87657" y="0"/>
                    <a:pt x="65743" y="27070"/>
                    <a:pt x="0" y="21917"/>
                  </a:cubicBezTo>
                </a:path>
              </a:pathLst>
            </a:custGeom>
            <a:noFill/>
            <a:ln w="14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10834309" y="4575503"/>
              <a:ext cx="61596" cy="15104"/>
            </a:xfrm>
            <a:custGeom>
              <a:avLst/>
              <a:gdLst/>
              <a:ahLst/>
              <a:cxnLst/>
              <a:rect l="l" t="t" r="r" b="b"/>
              <a:pathLst>
                <a:path w="61596" h="15104" extrusionOk="0">
                  <a:moveTo>
                    <a:pt x="61597" y="0"/>
                  </a:moveTo>
                  <a:cubicBezTo>
                    <a:pt x="43710" y="11077"/>
                    <a:pt x="21263" y="14927"/>
                    <a:pt x="0" y="15105"/>
                  </a:cubicBezTo>
                </a:path>
              </a:pathLst>
            </a:custGeom>
            <a:noFill/>
            <a:ln w="14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0822819" y="4529402"/>
              <a:ext cx="83229" cy="53683"/>
            </a:xfrm>
            <a:custGeom>
              <a:avLst/>
              <a:gdLst/>
              <a:ahLst/>
              <a:cxnLst/>
              <a:rect l="l" t="t" r="r" b="b"/>
              <a:pathLst>
                <a:path w="83229" h="53683" extrusionOk="0">
                  <a:moveTo>
                    <a:pt x="56918" y="53684"/>
                  </a:moveTo>
                  <a:cubicBezTo>
                    <a:pt x="65447" y="48708"/>
                    <a:pt x="79010" y="44502"/>
                    <a:pt x="82623" y="33840"/>
                  </a:cubicBezTo>
                  <a:cubicBezTo>
                    <a:pt x="87953" y="18024"/>
                    <a:pt x="57984" y="-4840"/>
                    <a:pt x="0" y="905"/>
                  </a:cubicBezTo>
                </a:path>
              </a:pathLst>
            </a:custGeom>
            <a:noFill/>
            <a:ln w="14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0856665" y="4540140"/>
              <a:ext cx="39833" cy="46340"/>
            </a:xfrm>
            <a:custGeom>
              <a:avLst/>
              <a:gdLst/>
              <a:ahLst/>
              <a:cxnLst/>
              <a:rect l="l" t="t" r="r" b="b"/>
              <a:pathLst>
                <a:path w="39833" h="46340" extrusionOk="0">
                  <a:moveTo>
                    <a:pt x="39834" y="0"/>
                  </a:moveTo>
                  <a:cubicBezTo>
                    <a:pt x="-11339" y="3909"/>
                    <a:pt x="1869" y="47388"/>
                    <a:pt x="744" y="46322"/>
                  </a:cubicBezTo>
                </a:path>
              </a:pathLst>
            </a:custGeom>
            <a:noFill/>
            <a:ln w="14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2"/>
          <p:cNvSpPr/>
          <p:nvPr/>
        </p:nvSpPr>
        <p:spPr>
          <a:xfrm>
            <a:off x="9832043" y="2077566"/>
            <a:ext cx="145619" cy="148431"/>
          </a:xfrm>
          <a:custGeom>
            <a:avLst/>
            <a:gdLst/>
            <a:ahLst/>
            <a:cxnLst/>
            <a:rect l="l" t="t" r="r" b="b"/>
            <a:pathLst>
              <a:path w="145619" h="148431" extrusionOk="0">
                <a:moveTo>
                  <a:pt x="139658" y="130490"/>
                </a:moveTo>
                <a:cubicBezTo>
                  <a:pt x="139007" y="132445"/>
                  <a:pt x="138296" y="134459"/>
                  <a:pt x="137526" y="136473"/>
                </a:cubicBezTo>
                <a:cubicBezTo>
                  <a:pt x="136756" y="138427"/>
                  <a:pt x="135986" y="140323"/>
                  <a:pt x="135157" y="142218"/>
                </a:cubicBezTo>
                <a:cubicBezTo>
                  <a:pt x="135098" y="142278"/>
                  <a:pt x="135098" y="142396"/>
                  <a:pt x="135039" y="142455"/>
                </a:cubicBezTo>
                <a:cubicBezTo>
                  <a:pt x="134328" y="144055"/>
                  <a:pt x="133499" y="145595"/>
                  <a:pt x="132788" y="147135"/>
                </a:cubicBezTo>
                <a:cubicBezTo>
                  <a:pt x="132729" y="147253"/>
                  <a:pt x="132670" y="147431"/>
                  <a:pt x="132551" y="147550"/>
                </a:cubicBezTo>
                <a:cubicBezTo>
                  <a:pt x="128405" y="146602"/>
                  <a:pt x="124023" y="146483"/>
                  <a:pt x="119699" y="147253"/>
                </a:cubicBezTo>
                <a:cubicBezTo>
                  <a:pt x="116619" y="147787"/>
                  <a:pt x="115731" y="147905"/>
                  <a:pt x="110696" y="148320"/>
                </a:cubicBezTo>
                <a:cubicBezTo>
                  <a:pt x="106550" y="148675"/>
                  <a:pt x="102227" y="148201"/>
                  <a:pt x="98377" y="146602"/>
                </a:cubicBezTo>
                <a:cubicBezTo>
                  <a:pt x="98140" y="146543"/>
                  <a:pt x="97962" y="146483"/>
                  <a:pt x="97726" y="146365"/>
                </a:cubicBezTo>
                <a:cubicBezTo>
                  <a:pt x="92099" y="143936"/>
                  <a:pt x="87420" y="140619"/>
                  <a:pt x="83807" y="136710"/>
                </a:cubicBezTo>
                <a:cubicBezTo>
                  <a:pt x="73916" y="126107"/>
                  <a:pt x="71191" y="111239"/>
                  <a:pt x="75752" y="98266"/>
                </a:cubicBezTo>
                <a:cubicBezTo>
                  <a:pt x="78654" y="89973"/>
                  <a:pt x="76167" y="80555"/>
                  <a:pt x="69711" y="74513"/>
                </a:cubicBezTo>
                <a:cubicBezTo>
                  <a:pt x="64025" y="69182"/>
                  <a:pt x="57865" y="66220"/>
                  <a:pt x="57332" y="66102"/>
                </a:cubicBezTo>
                <a:cubicBezTo>
                  <a:pt x="42762" y="62370"/>
                  <a:pt x="26771" y="53781"/>
                  <a:pt x="14452" y="41105"/>
                </a:cubicBezTo>
                <a:cubicBezTo>
                  <a:pt x="11372" y="37965"/>
                  <a:pt x="8588" y="34589"/>
                  <a:pt x="6041" y="30975"/>
                </a:cubicBezTo>
                <a:cubicBezTo>
                  <a:pt x="3850" y="29258"/>
                  <a:pt x="1836" y="27303"/>
                  <a:pt x="118" y="25170"/>
                </a:cubicBezTo>
                <a:cubicBezTo>
                  <a:pt x="118" y="25170"/>
                  <a:pt x="59" y="25170"/>
                  <a:pt x="0" y="25111"/>
                </a:cubicBezTo>
                <a:cubicBezTo>
                  <a:pt x="1244" y="23926"/>
                  <a:pt x="2606" y="22860"/>
                  <a:pt x="3909" y="21853"/>
                </a:cubicBezTo>
                <a:cubicBezTo>
                  <a:pt x="4679" y="21142"/>
                  <a:pt x="5508" y="20550"/>
                  <a:pt x="6278" y="19958"/>
                </a:cubicBezTo>
                <a:cubicBezTo>
                  <a:pt x="7107" y="19306"/>
                  <a:pt x="7877" y="18714"/>
                  <a:pt x="8706" y="18121"/>
                </a:cubicBezTo>
                <a:cubicBezTo>
                  <a:pt x="9476" y="17529"/>
                  <a:pt x="10306" y="16996"/>
                  <a:pt x="11135" y="16404"/>
                </a:cubicBezTo>
                <a:cubicBezTo>
                  <a:pt x="11964" y="15870"/>
                  <a:pt x="12734" y="15337"/>
                  <a:pt x="13563" y="14804"/>
                </a:cubicBezTo>
                <a:cubicBezTo>
                  <a:pt x="14333" y="14271"/>
                  <a:pt x="15162" y="13797"/>
                  <a:pt x="15992" y="13323"/>
                </a:cubicBezTo>
                <a:cubicBezTo>
                  <a:pt x="17116" y="12553"/>
                  <a:pt x="18242" y="11843"/>
                  <a:pt x="19426" y="11250"/>
                </a:cubicBezTo>
                <a:cubicBezTo>
                  <a:pt x="39741" y="55"/>
                  <a:pt x="63018" y="-3203"/>
                  <a:pt x="84814" y="3372"/>
                </a:cubicBezTo>
                <a:cubicBezTo>
                  <a:pt x="86650" y="3905"/>
                  <a:pt x="88427" y="4497"/>
                  <a:pt x="90263" y="5208"/>
                </a:cubicBezTo>
                <a:cubicBezTo>
                  <a:pt x="90381" y="5267"/>
                  <a:pt x="90559" y="5327"/>
                  <a:pt x="90677" y="5386"/>
                </a:cubicBezTo>
                <a:cubicBezTo>
                  <a:pt x="91092" y="5564"/>
                  <a:pt x="91566" y="5682"/>
                  <a:pt x="91980" y="5860"/>
                </a:cubicBezTo>
                <a:cubicBezTo>
                  <a:pt x="92217" y="5978"/>
                  <a:pt x="92454" y="6097"/>
                  <a:pt x="92691" y="6156"/>
                </a:cubicBezTo>
                <a:cubicBezTo>
                  <a:pt x="92928" y="6274"/>
                  <a:pt x="93165" y="6393"/>
                  <a:pt x="93402" y="6452"/>
                </a:cubicBezTo>
                <a:cubicBezTo>
                  <a:pt x="94290" y="6867"/>
                  <a:pt x="95238" y="7281"/>
                  <a:pt x="96126" y="7696"/>
                </a:cubicBezTo>
                <a:lnTo>
                  <a:pt x="96126" y="7755"/>
                </a:lnTo>
                <a:cubicBezTo>
                  <a:pt x="96186" y="7755"/>
                  <a:pt x="96186" y="7755"/>
                  <a:pt x="96245" y="7755"/>
                </a:cubicBezTo>
                <a:cubicBezTo>
                  <a:pt x="96245" y="7815"/>
                  <a:pt x="96304" y="7815"/>
                  <a:pt x="96363" y="7815"/>
                </a:cubicBezTo>
                <a:cubicBezTo>
                  <a:pt x="97252" y="8288"/>
                  <a:pt x="98140" y="8703"/>
                  <a:pt x="98969" y="9177"/>
                </a:cubicBezTo>
                <a:cubicBezTo>
                  <a:pt x="99206" y="9355"/>
                  <a:pt x="99443" y="9473"/>
                  <a:pt x="99680" y="9592"/>
                </a:cubicBezTo>
                <a:cubicBezTo>
                  <a:pt x="107616" y="14390"/>
                  <a:pt x="116915" y="22919"/>
                  <a:pt x="125977" y="32338"/>
                </a:cubicBezTo>
                <a:lnTo>
                  <a:pt x="126155" y="32515"/>
                </a:lnTo>
                <a:cubicBezTo>
                  <a:pt x="127339" y="34115"/>
                  <a:pt x="128524" y="35714"/>
                  <a:pt x="129531" y="37373"/>
                </a:cubicBezTo>
                <a:cubicBezTo>
                  <a:pt x="130656" y="39031"/>
                  <a:pt x="131722" y="40808"/>
                  <a:pt x="132729" y="42585"/>
                </a:cubicBezTo>
                <a:cubicBezTo>
                  <a:pt x="134802" y="46317"/>
                  <a:pt x="136697" y="50227"/>
                  <a:pt x="138296" y="54314"/>
                </a:cubicBezTo>
                <a:cubicBezTo>
                  <a:pt x="139896" y="58342"/>
                  <a:pt x="141258" y="62548"/>
                  <a:pt x="142324" y="66812"/>
                </a:cubicBezTo>
                <a:cubicBezTo>
                  <a:pt x="143449" y="71137"/>
                  <a:pt x="144278" y="75579"/>
                  <a:pt x="144812" y="80022"/>
                </a:cubicBezTo>
                <a:cubicBezTo>
                  <a:pt x="146766" y="96311"/>
                  <a:pt x="145226" y="113608"/>
                  <a:pt x="139658" y="130490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10116158" y="2934660"/>
            <a:ext cx="33377" cy="28285"/>
          </a:xfrm>
          <a:custGeom>
            <a:avLst/>
            <a:gdLst/>
            <a:ahLst/>
            <a:cxnLst/>
            <a:rect l="l" t="t" r="r" b="b"/>
            <a:pathLst>
              <a:path w="33377" h="28285" extrusionOk="0">
                <a:moveTo>
                  <a:pt x="1185" y="28285"/>
                </a:moveTo>
                <a:cubicBezTo>
                  <a:pt x="1185" y="28285"/>
                  <a:pt x="44421" y="5243"/>
                  <a:pt x="30680" y="3110"/>
                </a:cubicBezTo>
                <a:cubicBezTo>
                  <a:pt x="-6218" y="-2576"/>
                  <a:pt x="474" y="1274"/>
                  <a:pt x="474" y="1274"/>
                </a:cubicBezTo>
                <a:lnTo>
                  <a:pt x="1185" y="28285"/>
                </a:ln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9698841" y="2880372"/>
            <a:ext cx="123548" cy="12254"/>
          </a:xfrm>
          <a:custGeom>
            <a:avLst/>
            <a:gdLst/>
            <a:ahLst/>
            <a:cxnLst/>
            <a:rect l="l" t="t" r="r" b="b"/>
            <a:pathLst>
              <a:path w="123548" h="12254" extrusionOk="0">
                <a:moveTo>
                  <a:pt x="123549" y="0"/>
                </a:moveTo>
                <a:cubicBezTo>
                  <a:pt x="123549" y="10899"/>
                  <a:pt x="74567" y="18481"/>
                  <a:pt x="0" y="5153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9997940" y="2987646"/>
            <a:ext cx="61181" cy="80974"/>
          </a:xfrm>
          <a:custGeom>
            <a:avLst/>
            <a:gdLst/>
            <a:ahLst/>
            <a:cxnLst/>
            <a:rect l="l" t="t" r="r" b="b"/>
            <a:pathLst>
              <a:path w="61181" h="80974" extrusionOk="0">
                <a:moveTo>
                  <a:pt x="0" y="0"/>
                </a:moveTo>
                <a:cubicBezTo>
                  <a:pt x="0" y="44722"/>
                  <a:pt x="27363" y="80974"/>
                  <a:pt x="61182" y="80974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9767426" y="3057188"/>
            <a:ext cx="53245" cy="47447"/>
          </a:xfrm>
          <a:custGeom>
            <a:avLst/>
            <a:gdLst/>
            <a:ahLst/>
            <a:cxnLst/>
            <a:rect l="l" t="t" r="r" b="b"/>
            <a:pathLst>
              <a:path w="53245" h="47447" extrusionOk="0">
                <a:moveTo>
                  <a:pt x="0" y="0"/>
                </a:moveTo>
                <a:cubicBezTo>
                  <a:pt x="12616" y="20495"/>
                  <a:pt x="31924" y="36548"/>
                  <a:pt x="53246" y="47447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9841105" y="3509860"/>
            <a:ext cx="15102" cy="95841"/>
          </a:xfrm>
          <a:custGeom>
            <a:avLst/>
            <a:gdLst/>
            <a:ahLst/>
            <a:cxnLst/>
            <a:rect l="l" t="t" r="r" b="b"/>
            <a:pathLst>
              <a:path w="15102" h="95841" extrusionOk="0">
                <a:moveTo>
                  <a:pt x="15103" y="95842"/>
                </a:moveTo>
                <a:cubicBezTo>
                  <a:pt x="15103" y="79552"/>
                  <a:pt x="1066" y="7227"/>
                  <a:pt x="0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9573929" y="2329665"/>
            <a:ext cx="28607" cy="56213"/>
          </a:xfrm>
          <a:custGeom>
            <a:avLst/>
            <a:gdLst/>
            <a:ahLst/>
            <a:cxnLst/>
            <a:rect l="l" t="t" r="r" b="b"/>
            <a:pathLst>
              <a:path w="28607" h="56213" extrusionOk="0">
                <a:moveTo>
                  <a:pt x="28607" y="0"/>
                </a:moveTo>
                <a:cubicBezTo>
                  <a:pt x="3435" y="10544"/>
                  <a:pt x="0" y="36844"/>
                  <a:pt x="0" y="56214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9551719" y="2312665"/>
            <a:ext cx="21144" cy="19192"/>
          </a:xfrm>
          <a:custGeom>
            <a:avLst/>
            <a:gdLst/>
            <a:ahLst/>
            <a:cxnLst/>
            <a:rect l="l" t="t" r="r" b="b"/>
            <a:pathLst>
              <a:path w="21144" h="19192" extrusionOk="0">
                <a:moveTo>
                  <a:pt x="21144" y="0"/>
                </a:moveTo>
                <a:cubicBezTo>
                  <a:pt x="12082" y="3791"/>
                  <a:pt x="4620" y="10485"/>
                  <a:pt x="0" y="19192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9922958" y="2090001"/>
            <a:ext cx="427988" cy="223311"/>
          </a:xfrm>
          <a:custGeom>
            <a:avLst/>
            <a:gdLst/>
            <a:ahLst/>
            <a:cxnLst/>
            <a:rect l="l" t="t" r="r" b="b"/>
            <a:pathLst>
              <a:path w="427988" h="223311" extrusionOk="0">
                <a:moveTo>
                  <a:pt x="6752" y="0"/>
                </a:moveTo>
                <a:cubicBezTo>
                  <a:pt x="39860" y="10070"/>
                  <a:pt x="65387" y="36607"/>
                  <a:pt x="96956" y="50824"/>
                </a:cubicBezTo>
                <a:cubicBezTo>
                  <a:pt x="127754" y="64684"/>
                  <a:pt x="164060" y="65869"/>
                  <a:pt x="195629" y="53845"/>
                </a:cubicBezTo>
                <a:cubicBezTo>
                  <a:pt x="213515" y="47032"/>
                  <a:pt x="229625" y="36311"/>
                  <a:pt x="247038" y="28373"/>
                </a:cubicBezTo>
                <a:cubicBezTo>
                  <a:pt x="289208" y="9181"/>
                  <a:pt x="337834" y="7167"/>
                  <a:pt x="383321" y="16171"/>
                </a:cubicBezTo>
                <a:cubicBezTo>
                  <a:pt x="394752" y="18422"/>
                  <a:pt x="406420" y="21561"/>
                  <a:pt x="415482" y="28788"/>
                </a:cubicBezTo>
                <a:cubicBezTo>
                  <a:pt x="424543" y="36074"/>
                  <a:pt x="430466" y="48454"/>
                  <a:pt x="426972" y="59531"/>
                </a:cubicBezTo>
                <a:cubicBezTo>
                  <a:pt x="423833" y="69423"/>
                  <a:pt x="414356" y="75880"/>
                  <a:pt x="404939" y="80204"/>
                </a:cubicBezTo>
                <a:cubicBezTo>
                  <a:pt x="395522" y="84528"/>
                  <a:pt x="385275" y="87786"/>
                  <a:pt x="377517" y="94717"/>
                </a:cubicBezTo>
                <a:cubicBezTo>
                  <a:pt x="364783" y="106090"/>
                  <a:pt x="361703" y="124689"/>
                  <a:pt x="360933" y="141749"/>
                </a:cubicBezTo>
                <a:cubicBezTo>
                  <a:pt x="360163" y="158809"/>
                  <a:pt x="360696" y="176816"/>
                  <a:pt x="352641" y="191862"/>
                </a:cubicBezTo>
                <a:cubicBezTo>
                  <a:pt x="339315" y="216859"/>
                  <a:pt x="306917" y="225211"/>
                  <a:pt x="278666" y="222960"/>
                </a:cubicBezTo>
                <a:cubicBezTo>
                  <a:pt x="258114" y="221361"/>
                  <a:pt x="237917" y="215496"/>
                  <a:pt x="219616" y="205960"/>
                </a:cubicBezTo>
                <a:cubicBezTo>
                  <a:pt x="204039" y="197785"/>
                  <a:pt x="189943" y="187004"/>
                  <a:pt x="174662" y="178238"/>
                </a:cubicBezTo>
                <a:cubicBezTo>
                  <a:pt x="159382" y="169471"/>
                  <a:pt x="142324" y="162540"/>
                  <a:pt x="124733" y="163370"/>
                </a:cubicBezTo>
                <a:cubicBezTo>
                  <a:pt x="104774" y="164258"/>
                  <a:pt x="85169" y="174980"/>
                  <a:pt x="65684" y="170656"/>
                </a:cubicBezTo>
                <a:cubicBezTo>
                  <a:pt x="50817" y="167338"/>
                  <a:pt x="38913" y="155551"/>
                  <a:pt x="31805" y="142045"/>
                </a:cubicBezTo>
                <a:cubicBezTo>
                  <a:pt x="24698" y="128540"/>
                  <a:pt x="21678" y="113376"/>
                  <a:pt x="18716" y="98389"/>
                </a:cubicBezTo>
                <a:cubicBezTo>
                  <a:pt x="12497" y="66758"/>
                  <a:pt x="6219" y="35126"/>
                  <a:pt x="0" y="3495"/>
                </a:cubicBezTo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84476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1540525" y="1684475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713388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4"/>
          </p:nvPr>
        </p:nvSpPr>
        <p:spPr>
          <a:xfrm>
            <a:off x="1540525" y="2713388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742301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1540525" y="3742300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7696075" y="1684476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8" hasCustomPrompt="1"/>
          </p:nvPr>
        </p:nvSpPr>
        <p:spPr>
          <a:xfrm>
            <a:off x="7696075" y="2713388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9" hasCustomPrompt="1"/>
          </p:nvPr>
        </p:nvSpPr>
        <p:spPr>
          <a:xfrm>
            <a:off x="7696075" y="3742301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3"/>
          </p:nvPr>
        </p:nvSpPr>
        <p:spPr>
          <a:xfrm>
            <a:off x="5129675" y="1684475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4"/>
          </p:nvPr>
        </p:nvSpPr>
        <p:spPr>
          <a:xfrm>
            <a:off x="5129675" y="2713388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5"/>
          </p:nvPr>
        </p:nvSpPr>
        <p:spPr>
          <a:xfrm>
            <a:off x="5129675" y="3742300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158" name="Google Shape;158;p13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3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1"/>
          </p:nvPr>
        </p:nvSpPr>
        <p:spPr>
          <a:xfrm>
            <a:off x="5142500" y="2929150"/>
            <a:ext cx="2460900" cy="1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2"/>
          </p:nvPr>
        </p:nvSpPr>
        <p:spPr>
          <a:xfrm>
            <a:off x="1540575" y="2929150"/>
            <a:ext cx="2460900" cy="1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3"/>
          </p:nvPr>
        </p:nvSpPr>
        <p:spPr>
          <a:xfrm>
            <a:off x="1540575" y="2562425"/>
            <a:ext cx="2460900" cy="366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4"/>
          </p:nvPr>
        </p:nvSpPr>
        <p:spPr>
          <a:xfrm>
            <a:off x="5142525" y="2562425"/>
            <a:ext cx="2460900" cy="366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209" name="Google Shape;209;p19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210" name="Google Shape;210;p19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212" name="Google Shape;212;p19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9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"/>
          </p:nvPr>
        </p:nvSpPr>
        <p:spPr>
          <a:xfrm>
            <a:off x="4930502" y="1692150"/>
            <a:ext cx="2901600" cy="20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2"/>
          </p:nvPr>
        </p:nvSpPr>
        <p:spPr>
          <a:xfrm>
            <a:off x="1311900" y="1692150"/>
            <a:ext cx="2901600" cy="20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219" name="Google Shape;219;p20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221" name="Google Shape;221;p20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20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20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224" name="Google Shape;224;p20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226" name="Google Shape;226;p20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0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"/>
          </p:nvPr>
        </p:nvSpPr>
        <p:spPr>
          <a:xfrm>
            <a:off x="937625" y="2807700"/>
            <a:ext cx="21753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2"/>
          </p:nvPr>
        </p:nvSpPr>
        <p:spPr>
          <a:xfrm>
            <a:off x="3484348" y="2807700"/>
            <a:ext cx="21753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3"/>
          </p:nvPr>
        </p:nvSpPr>
        <p:spPr>
          <a:xfrm>
            <a:off x="6031075" y="2807700"/>
            <a:ext cx="21753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4"/>
          </p:nvPr>
        </p:nvSpPr>
        <p:spPr>
          <a:xfrm>
            <a:off x="937625" y="2443946"/>
            <a:ext cx="2175300" cy="363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5"/>
          </p:nvPr>
        </p:nvSpPr>
        <p:spPr>
          <a:xfrm>
            <a:off x="3484352" y="2443946"/>
            <a:ext cx="2175300" cy="363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6"/>
          </p:nvPr>
        </p:nvSpPr>
        <p:spPr>
          <a:xfrm>
            <a:off x="6031075" y="2443946"/>
            <a:ext cx="2175300" cy="363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247" name="Google Shape;247;p22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248" name="Google Shape;248;p22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250" name="Google Shape;250;p22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22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1"/>
          </p:nvPr>
        </p:nvSpPr>
        <p:spPr>
          <a:xfrm>
            <a:off x="1551600" y="1825100"/>
            <a:ext cx="2640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2"/>
          </p:nvPr>
        </p:nvSpPr>
        <p:spPr>
          <a:xfrm>
            <a:off x="5790767" y="1825100"/>
            <a:ext cx="2640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3"/>
          </p:nvPr>
        </p:nvSpPr>
        <p:spPr>
          <a:xfrm>
            <a:off x="1551600" y="3485675"/>
            <a:ext cx="2640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4"/>
          </p:nvPr>
        </p:nvSpPr>
        <p:spPr>
          <a:xfrm>
            <a:off x="5790767" y="3485675"/>
            <a:ext cx="2640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5"/>
          </p:nvPr>
        </p:nvSpPr>
        <p:spPr>
          <a:xfrm>
            <a:off x="1551601" y="1535700"/>
            <a:ext cx="2640000" cy="297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6"/>
          </p:nvPr>
        </p:nvSpPr>
        <p:spPr>
          <a:xfrm>
            <a:off x="1551601" y="3196300"/>
            <a:ext cx="2640000" cy="297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7"/>
          </p:nvPr>
        </p:nvSpPr>
        <p:spPr>
          <a:xfrm>
            <a:off x="5790742" y="1535700"/>
            <a:ext cx="2640000" cy="297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8"/>
          </p:nvPr>
        </p:nvSpPr>
        <p:spPr>
          <a:xfrm>
            <a:off x="5790742" y="3196300"/>
            <a:ext cx="2640000" cy="297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262" name="Google Shape;262;p23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263" name="Google Shape;263;p23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265" name="Google Shape;265;p23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8"/>
          <p:cNvGrpSpPr/>
          <p:nvPr/>
        </p:nvGrpSpPr>
        <p:grpSpPr>
          <a:xfrm flipH="1"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326" name="Google Shape;326;p28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328" name="Google Shape;328;p28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8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Condensed"/>
              <a:buNone/>
              <a:defRPr sz="30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5" r:id="rId5"/>
    <p:sldLayoutId id="2147483666" r:id="rId6"/>
    <p:sldLayoutId id="2147483668" r:id="rId7"/>
    <p:sldLayoutId id="2147483669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/>
          <p:nvPr/>
        </p:nvSpPr>
        <p:spPr>
          <a:xfrm>
            <a:off x="5850" y="904800"/>
            <a:ext cx="3972000" cy="33339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47" name="Google Shape;347;p33"/>
          <p:cNvSpPr txBox="1">
            <a:spLocks noGrp="1"/>
          </p:cNvSpPr>
          <p:nvPr>
            <p:ph type="ctrTitle"/>
          </p:nvPr>
        </p:nvSpPr>
        <p:spPr>
          <a:xfrm>
            <a:off x="4580513" y="612600"/>
            <a:ext cx="4106983" cy="24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lv-LV" sz="4800" dirty="0">
                <a:solidFill>
                  <a:schemeClr val="tx1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Aviobiļešu iegādes un rezervēšanas lietotne</a:t>
            </a:r>
            <a:endParaRPr sz="4800" dirty="0">
              <a:solidFill>
                <a:schemeClr val="accent3"/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ubTitle" idx="1"/>
          </p:nvPr>
        </p:nvSpPr>
        <p:spPr>
          <a:xfrm>
            <a:off x="5395550" y="3644597"/>
            <a:ext cx="3442800" cy="8308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Kvalifikācijas</a:t>
            </a: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darbs</a:t>
            </a:r>
            <a:endParaRPr lang="lv-LV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l"/>
            <a:r>
              <a:rPr lang="lv-LV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Deniss Kozlovs </a:t>
            </a: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</a:t>
            </a:r>
            <a:r>
              <a:rPr lang="lv-LV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4-</a:t>
            </a:r>
            <a:r>
              <a:rPr lang="lv-LV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1</a:t>
            </a:r>
          </a:p>
        </p:txBody>
      </p:sp>
      <p:grpSp>
        <p:nvGrpSpPr>
          <p:cNvPr id="349" name="Google Shape;349;p33"/>
          <p:cNvGrpSpPr/>
          <p:nvPr/>
        </p:nvGrpSpPr>
        <p:grpSpPr>
          <a:xfrm>
            <a:off x="305650" y="1242037"/>
            <a:ext cx="3966701" cy="2659435"/>
            <a:chOff x="305650" y="1242037"/>
            <a:chExt cx="3966701" cy="2659435"/>
          </a:xfrm>
        </p:grpSpPr>
        <p:grpSp>
          <p:nvGrpSpPr>
            <p:cNvPr id="350" name="Google Shape;350;p33"/>
            <p:cNvGrpSpPr/>
            <p:nvPr/>
          </p:nvGrpSpPr>
          <p:grpSpPr>
            <a:xfrm>
              <a:off x="325216" y="1355561"/>
              <a:ext cx="3931805" cy="2452252"/>
              <a:chOff x="325216" y="1355561"/>
              <a:chExt cx="3931805" cy="2452252"/>
            </a:xfrm>
          </p:grpSpPr>
          <p:sp>
            <p:nvSpPr>
              <p:cNvPr id="351" name="Google Shape;351;p33"/>
              <p:cNvSpPr/>
              <p:nvPr/>
            </p:nvSpPr>
            <p:spPr>
              <a:xfrm>
                <a:off x="1506953" y="1429747"/>
                <a:ext cx="891921" cy="1027992"/>
              </a:xfrm>
              <a:custGeom>
                <a:avLst/>
                <a:gdLst/>
                <a:ahLst/>
                <a:cxnLst/>
                <a:rect l="l" t="t" r="r" b="b"/>
                <a:pathLst>
                  <a:path w="1084402" h="1249838" extrusionOk="0">
                    <a:moveTo>
                      <a:pt x="972169" y="208660"/>
                    </a:moveTo>
                    <a:cubicBezTo>
                      <a:pt x="960276" y="225615"/>
                      <a:pt x="950382" y="243331"/>
                      <a:pt x="947052" y="264191"/>
                    </a:cubicBezTo>
                    <a:cubicBezTo>
                      <a:pt x="946386" y="268477"/>
                      <a:pt x="944578" y="273526"/>
                      <a:pt x="941629" y="276478"/>
                    </a:cubicBezTo>
                    <a:cubicBezTo>
                      <a:pt x="908616" y="309054"/>
                      <a:pt x="875317" y="341439"/>
                      <a:pt x="829745" y="356488"/>
                    </a:cubicBezTo>
                    <a:cubicBezTo>
                      <a:pt x="829174" y="356679"/>
                      <a:pt x="828318" y="356107"/>
                      <a:pt x="825845" y="355441"/>
                    </a:cubicBezTo>
                    <a:cubicBezTo>
                      <a:pt x="825845" y="344201"/>
                      <a:pt x="825369" y="332295"/>
                      <a:pt x="825939" y="320484"/>
                    </a:cubicBezTo>
                    <a:cubicBezTo>
                      <a:pt x="828223" y="270859"/>
                      <a:pt x="807292" y="232282"/>
                      <a:pt x="770283" y="201136"/>
                    </a:cubicBezTo>
                    <a:cubicBezTo>
                      <a:pt x="757059" y="189991"/>
                      <a:pt x="750304" y="188372"/>
                      <a:pt x="744881" y="194944"/>
                    </a:cubicBezTo>
                    <a:cubicBezTo>
                      <a:pt x="739363" y="201612"/>
                      <a:pt x="741551" y="209327"/>
                      <a:pt x="753633" y="219519"/>
                    </a:cubicBezTo>
                    <a:cubicBezTo>
                      <a:pt x="777704" y="239712"/>
                      <a:pt x="795305" y="263429"/>
                      <a:pt x="800442" y="295338"/>
                    </a:cubicBezTo>
                    <a:cubicBezTo>
                      <a:pt x="802345" y="307435"/>
                      <a:pt x="802060" y="319627"/>
                      <a:pt x="802155" y="331723"/>
                    </a:cubicBezTo>
                    <a:cubicBezTo>
                      <a:pt x="802345" y="356393"/>
                      <a:pt x="797207" y="375252"/>
                      <a:pt x="771520" y="388873"/>
                    </a:cubicBezTo>
                    <a:cubicBezTo>
                      <a:pt x="734415" y="408495"/>
                      <a:pt x="706920" y="441451"/>
                      <a:pt x="678473" y="472217"/>
                    </a:cubicBezTo>
                    <a:cubicBezTo>
                      <a:pt x="673907" y="477075"/>
                      <a:pt x="670672" y="483552"/>
                      <a:pt x="663442" y="485933"/>
                    </a:cubicBezTo>
                    <a:cubicBezTo>
                      <a:pt x="657448" y="480790"/>
                      <a:pt x="657448" y="474217"/>
                      <a:pt x="658875" y="467455"/>
                    </a:cubicBezTo>
                    <a:cubicBezTo>
                      <a:pt x="660968" y="457072"/>
                      <a:pt x="663061" y="446595"/>
                      <a:pt x="665439" y="436213"/>
                    </a:cubicBezTo>
                    <a:cubicBezTo>
                      <a:pt x="684943" y="353155"/>
                      <a:pt x="655355" y="287146"/>
                      <a:pt x="594751" y="231997"/>
                    </a:cubicBezTo>
                    <a:cubicBezTo>
                      <a:pt x="592563" y="229996"/>
                      <a:pt x="590089" y="227901"/>
                      <a:pt x="587330" y="226853"/>
                    </a:cubicBezTo>
                    <a:cubicBezTo>
                      <a:pt x="581336" y="224472"/>
                      <a:pt x="574962" y="223996"/>
                      <a:pt x="571061" y="230092"/>
                    </a:cubicBezTo>
                    <a:cubicBezTo>
                      <a:pt x="567922" y="234854"/>
                      <a:pt x="568588" y="240474"/>
                      <a:pt x="572678" y="244855"/>
                    </a:cubicBezTo>
                    <a:cubicBezTo>
                      <a:pt x="576865" y="249237"/>
                      <a:pt x="581527" y="253142"/>
                      <a:pt x="585903" y="257428"/>
                    </a:cubicBezTo>
                    <a:cubicBezTo>
                      <a:pt x="609688" y="280479"/>
                      <a:pt x="628620" y="306768"/>
                      <a:pt x="639466" y="338486"/>
                    </a:cubicBezTo>
                    <a:cubicBezTo>
                      <a:pt x="648790" y="365823"/>
                      <a:pt x="650407" y="393445"/>
                      <a:pt x="643557" y="421544"/>
                    </a:cubicBezTo>
                    <a:cubicBezTo>
                      <a:pt x="641084" y="431831"/>
                      <a:pt x="639086" y="442309"/>
                      <a:pt x="636517" y="452691"/>
                    </a:cubicBezTo>
                    <a:cubicBezTo>
                      <a:pt x="632616" y="468598"/>
                      <a:pt x="632141" y="484314"/>
                      <a:pt x="639657" y="499459"/>
                    </a:cubicBezTo>
                    <a:cubicBezTo>
                      <a:pt x="641274" y="502697"/>
                      <a:pt x="644223" y="506221"/>
                      <a:pt x="640418" y="509650"/>
                    </a:cubicBezTo>
                    <a:cubicBezTo>
                      <a:pt x="635946" y="513556"/>
                      <a:pt x="631855" y="510508"/>
                      <a:pt x="628145" y="508031"/>
                    </a:cubicBezTo>
                    <a:cubicBezTo>
                      <a:pt x="619773" y="502602"/>
                      <a:pt x="613113" y="495363"/>
                      <a:pt x="606643" y="487743"/>
                    </a:cubicBezTo>
                    <a:cubicBezTo>
                      <a:pt x="587996" y="465550"/>
                      <a:pt x="572393" y="441166"/>
                      <a:pt x="557171" y="416591"/>
                    </a:cubicBezTo>
                    <a:cubicBezTo>
                      <a:pt x="533576" y="378396"/>
                      <a:pt x="510933" y="339629"/>
                      <a:pt x="483248" y="304196"/>
                    </a:cubicBezTo>
                    <a:cubicBezTo>
                      <a:pt x="473829" y="292194"/>
                      <a:pt x="463363" y="281241"/>
                      <a:pt x="452042" y="270954"/>
                    </a:cubicBezTo>
                    <a:cubicBezTo>
                      <a:pt x="444145" y="263810"/>
                      <a:pt x="435392" y="257619"/>
                      <a:pt x="425783" y="252952"/>
                    </a:cubicBezTo>
                    <a:cubicBezTo>
                      <a:pt x="417601" y="248951"/>
                      <a:pt x="407707" y="243331"/>
                      <a:pt x="401808" y="254095"/>
                    </a:cubicBezTo>
                    <a:cubicBezTo>
                      <a:pt x="395624" y="265239"/>
                      <a:pt x="405709" y="269430"/>
                      <a:pt x="413891" y="274192"/>
                    </a:cubicBezTo>
                    <a:cubicBezTo>
                      <a:pt x="420455" y="278002"/>
                      <a:pt x="430540" y="279050"/>
                      <a:pt x="430635" y="290004"/>
                    </a:cubicBezTo>
                    <a:cubicBezTo>
                      <a:pt x="455372" y="342010"/>
                      <a:pt x="479822" y="394207"/>
                      <a:pt x="505034" y="446023"/>
                    </a:cubicBezTo>
                    <a:cubicBezTo>
                      <a:pt x="523301" y="483647"/>
                      <a:pt x="544707" y="519366"/>
                      <a:pt x="571822" y="551465"/>
                    </a:cubicBezTo>
                    <a:cubicBezTo>
                      <a:pt x="565353" y="557466"/>
                      <a:pt x="557456" y="558990"/>
                      <a:pt x="549084" y="559276"/>
                    </a:cubicBezTo>
                    <a:cubicBezTo>
                      <a:pt x="542139" y="559561"/>
                      <a:pt x="537667" y="563086"/>
                      <a:pt x="537953" y="570515"/>
                    </a:cubicBezTo>
                    <a:cubicBezTo>
                      <a:pt x="538238" y="577564"/>
                      <a:pt x="542519" y="581469"/>
                      <a:pt x="549179" y="582421"/>
                    </a:cubicBezTo>
                    <a:cubicBezTo>
                      <a:pt x="556695" y="583469"/>
                      <a:pt x="564116" y="582802"/>
                      <a:pt x="571251" y="579754"/>
                    </a:cubicBezTo>
                    <a:cubicBezTo>
                      <a:pt x="580860" y="575754"/>
                      <a:pt x="590660" y="571944"/>
                      <a:pt x="600364" y="568039"/>
                    </a:cubicBezTo>
                    <a:cubicBezTo>
                      <a:pt x="630048" y="579469"/>
                      <a:pt x="658304" y="575278"/>
                      <a:pt x="685228" y="559561"/>
                    </a:cubicBezTo>
                    <a:cubicBezTo>
                      <a:pt x="702924" y="549179"/>
                      <a:pt x="718622" y="536130"/>
                      <a:pt x="732988" y="521461"/>
                    </a:cubicBezTo>
                    <a:cubicBezTo>
                      <a:pt x="755727" y="498220"/>
                      <a:pt x="778180" y="474598"/>
                      <a:pt x="801013" y="451452"/>
                    </a:cubicBezTo>
                    <a:cubicBezTo>
                      <a:pt x="817567" y="434689"/>
                      <a:pt x="835358" y="419448"/>
                      <a:pt x="856289" y="408304"/>
                    </a:cubicBezTo>
                    <a:cubicBezTo>
                      <a:pt x="874270" y="398684"/>
                      <a:pt x="892156" y="388873"/>
                      <a:pt x="910138" y="379063"/>
                    </a:cubicBezTo>
                    <a:cubicBezTo>
                      <a:pt x="928595" y="405923"/>
                      <a:pt x="944578" y="434498"/>
                      <a:pt x="965128" y="460025"/>
                    </a:cubicBezTo>
                    <a:cubicBezTo>
                      <a:pt x="998142" y="501078"/>
                      <a:pt x="1034770" y="538511"/>
                      <a:pt x="1076917" y="570134"/>
                    </a:cubicBezTo>
                    <a:cubicBezTo>
                      <a:pt x="1084433" y="575849"/>
                      <a:pt x="1086621" y="579754"/>
                      <a:pt x="1081960" y="588517"/>
                    </a:cubicBezTo>
                    <a:cubicBezTo>
                      <a:pt x="1068640" y="613378"/>
                      <a:pt x="1059982" y="640048"/>
                      <a:pt x="1051895" y="667099"/>
                    </a:cubicBezTo>
                    <a:cubicBezTo>
                      <a:pt x="1038576" y="711866"/>
                      <a:pt x="1007180" y="744251"/>
                      <a:pt x="972930" y="773779"/>
                    </a:cubicBezTo>
                    <a:cubicBezTo>
                      <a:pt x="927263" y="813117"/>
                      <a:pt x="875602" y="843883"/>
                      <a:pt x="824608" y="875601"/>
                    </a:cubicBezTo>
                    <a:cubicBezTo>
                      <a:pt x="801394" y="890079"/>
                      <a:pt x="778560" y="905128"/>
                      <a:pt x="754966" y="918940"/>
                    </a:cubicBezTo>
                    <a:cubicBezTo>
                      <a:pt x="693220" y="955135"/>
                      <a:pt x="629381" y="959992"/>
                      <a:pt x="562784" y="932179"/>
                    </a:cubicBezTo>
                    <a:cubicBezTo>
                      <a:pt x="513311" y="911510"/>
                      <a:pt x="468501" y="883030"/>
                      <a:pt x="425593" y="851598"/>
                    </a:cubicBezTo>
                    <a:cubicBezTo>
                      <a:pt x="392484" y="827404"/>
                      <a:pt x="360137" y="802068"/>
                      <a:pt x="328456" y="776065"/>
                    </a:cubicBezTo>
                    <a:cubicBezTo>
                      <a:pt x="291256" y="745489"/>
                      <a:pt x="258909" y="710247"/>
                      <a:pt x="232555" y="669766"/>
                    </a:cubicBezTo>
                    <a:cubicBezTo>
                      <a:pt x="218189" y="647763"/>
                      <a:pt x="200303" y="629380"/>
                      <a:pt x="176899" y="616997"/>
                    </a:cubicBezTo>
                    <a:cubicBezTo>
                      <a:pt x="164055" y="610234"/>
                      <a:pt x="156634" y="598900"/>
                      <a:pt x="149784" y="586993"/>
                    </a:cubicBezTo>
                    <a:cubicBezTo>
                      <a:pt x="144551" y="577754"/>
                      <a:pt x="140365" y="567943"/>
                      <a:pt x="135418" y="558514"/>
                    </a:cubicBezTo>
                    <a:cubicBezTo>
                      <a:pt x="131327" y="550798"/>
                      <a:pt x="126285" y="543178"/>
                      <a:pt x="116009" y="548703"/>
                    </a:cubicBezTo>
                    <a:cubicBezTo>
                      <a:pt x="107162" y="553465"/>
                      <a:pt x="109921" y="561085"/>
                      <a:pt x="113155" y="568610"/>
                    </a:cubicBezTo>
                    <a:cubicBezTo>
                      <a:pt x="121147" y="587565"/>
                      <a:pt x="132373" y="604710"/>
                      <a:pt x="142173" y="622617"/>
                    </a:cubicBezTo>
                    <a:cubicBezTo>
                      <a:pt x="141507" y="623379"/>
                      <a:pt x="140841" y="624236"/>
                      <a:pt x="140080" y="624998"/>
                    </a:cubicBezTo>
                    <a:cubicBezTo>
                      <a:pt x="132564" y="624712"/>
                      <a:pt x="128758" y="617664"/>
                      <a:pt x="122479" y="615283"/>
                    </a:cubicBezTo>
                    <a:cubicBezTo>
                      <a:pt x="116295" y="612997"/>
                      <a:pt x="110396" y="613663"/>
                      <a:pt x="106591" y="619950"/>
                    </a:cubicBezTo>
                    <a:cubicBezTo>
                      <a:pt x="103261" y="625284"/>
                      <a:pt x="104973" y="630332"/>
                      <a:pt x="108969" y="634428"/>
                    </a:cubicBezTo>
                    <a:cubicBezTo>
                      <a:pt x="121147" y="646715"/>
                      <a:pt x="136274" y="653287"/>
                      <a:pt x="153304" y="655573"/>
                    </a:cubicBezTo>
                    <a:cubicBezTo>
                      <a:pt x="162342" y="656812"/>
                      <a:pt x="171285" y="657859"/>
                      <a:pt x="180324" y="658717"/>
                    </a:cubicBezTo>
                    <a:cubicBezTo>
                      <a:pt x="191645" y="659860"/>
                      <a:pt x="200398" y="665003"/>
                      <a:pt x="206392" y="674719"/>
                    </a:cubicBezTo>
                    <a:cubicBezTo>
                      <a:pt x="251393" y="748252"/>
                      <a:pt x="317039" y="800925"/>
                      <a:pt x="384588" y="851788"/>
                    </a:cubicBezTo>
                    <a:cubicBezTo>
                      <a:pt x="431301" y="887031"/>
                      <a:pt x="479156" y="920368"/>
                      <a:pt x="532244" y="945514"/>
                    </a:cubicBezTo>
                    <a:cubicBezTo>
                      <a:pt x="563355" y="960183"/>
                      <a:pt x="595702" y="970660"/>
                      <a:pt x="629857" y="974470"/>
                    </a:cubicBezTo>
                    <a:cubicBezTo>
                      <a:pt x="669435" y="978947"/>
                      <a:pt x="706540" y="968755"/>
                      <a:pt x="742407" y="952944"/>
                    </a:cubicBezTo>
                    <a:cubicBezTo>
                      <a:pt x="751445" y="948943"/>
                      <a:pt x="760293" y="944848"/>
                      <a:pt x="769236" y="940847"/>
                    </a:cubicBezTo>
                    <a:cubicBezTo>
                      <a:pt x="771330" y="965707"/>
                      <a:pt x="773898" y="990568"/>
                      <a:pt x="775516" y="1015428"/>
                    </a:cubicBezTo>
                    <a:cubicBezTo>
                      <a:pt x="779416" y="1077340"/>
                      <a:pt x="783127" y="1139158"/>
                      <a:pt x="802060" y="1198879"/>
                    </a:cubicBezTo>
                    <a:cubicBezTo>
                      <a:pt x="807292" y="1215358"/>
                      <a:pt x="811002" y="1232503"/>
                      <a:pt x="812525" y="1249838"/>
                    </a:cubicBezTo>
                    <a:cubicBezTo>
                      <a:pt x="761054" y="1249838"/>
                      <a:pt x="709584" y="1249838"/>
                      <a:pt x="658399" y="1249838"/>
                    </a:cubicBezTo>
                    <a:cubicBezTo>
                      <a:pt x="655640" y="1240408"/>
                      <a:pt x="660587" y="1233741"/>
                      <a:pt x="662300" y="1226502"/>
                    </a:cubicBezTo>
                    <a:cubicBezTo>
                      <a:pt x="670672" y="1191355"/>
                      <a:pt x="653452" y="1168304"/>
                      <a:pt x="617299" y="1166875"/>
                    </a:cubicBezTo>
                    <a:cubicBezTo>
                      <a:pt x="548228" y="1164113"/>
                      <a:pt x="479061" y="1164304"/>
                      <a:pt x="409895" y="1163923"/>
                    </a:cubicBezTo>
                    <a:cubicBezTo>
                      <a:pt x="336162" y="1163446"/>
                      <a:pt x="262429" y="1163351"/>
                      <a:pt x="188696" y="1162970"/>
                    </a:cubicBezTo>
                    <a:cubicBezTo>
                      <a:pt x="169953" y="1162875"/>
                      <a:pt x="169858" y="1162875"/>
                      <a:pt x="163484" y="1144682"/>
                    </a:cubicBezTo>
                    <a:cubicBezTo>
                      <a:pt x="150164" y="1106677"/>
                      <a:pt x="126475" y="1075054"/>
                      <a:pt x="101453" y="1044289"/>
                    </a:cubicBezTo>
                    <a:cubicBezTo>
                      <a:pt x="94223" y="1035430"/>
                      <a:pt x="87087" y="1026572"/>
                      <a:pt x="79381" y="1018095"/>
                    </a:cubicBezTo>
                    <a:cubicBezTo>
                      <a:pt x="68916" y="1006569"/>
                      <a:pt x="61970" y="993806"/>
                      <a:pt x="57689" y="978566"/>
                    </a:cubicBezTo>
                    <a:cubicBezTo>
                      <a:pt x="48175" y="944562"/>
                      <a:pt x="32763" y="913225"/>
                      <a:pt x="9644" y="886078"/>
                    </a:cubicBezTo>
                    <a:cubicBezTo>
                      <a:pt x="2889" y="878173"/>
                      <a:pt x="-1392" y="870172"/>
                      <a:pt x="415" y="859313"/>
                    </a:cubicBezTo>
                    <a:cubicBezTo>
                      <a:pt x="6694" y="821689"/>
                      <a:pt x="2889" y="783304"/>
                      <a:pt x="7646" y="745489"/>
                    </a:cubicBezTo>
                    <a:cubicBezTo>
                      <a:pt x="9453" y="731202"/>
                      <a:pt x="9453" y="716724"/>
                      <a:pt x="12212" y="702436"/>
                    </a:cubicBezTo>
                    <a:cubicBezTo>
                      <a:pt x="18777" y="668813"/>
                      <a:pt x="10405" y="635761"/>
                      <a:pt x="6694" y="602614"/>
                    </a:cubicBezTo>
                    <a:cubicBezTo>
                      <a:pt x="320" y="544988"/>
                      <a:pt x="-251" y="487362"/>
                      <a:pt x="6504" y="429736"/>
                    </a:cubicBezTo>
                    <a:cubicBezTo>
                      <a:pt x="23058" y="289242"/>
                      <a:pt x="107352" y="202279"/>
                      <a:pt x="228750" y="142557"/>
                    </a:cubicBezTo>
                    <a:cubicBezTo>
                      <a:pt x="286023" y="114363"/>
                      <a:pt x="340729" y="124078"/>
                      <a:pt x="396100" y="143986"/>
                    </a:cubicBezTo>
                    <a:cubicBezTo>
                      <a:pt x="422168" y="153320"/>
                      <a:pt x="440149" y="173323"/>
                      <a:pt x="456038" y="195040"/>
                    </a:cubicBezTo>
                    <a:cubicBezTo>
                      <a:pt x="476017" y="222376"/>
                      <a:pt x="498755" y="246570"/>
                      <a:pt x="529866" y="261524"/>
                    </a:cubicBezTo>
                    <a:cubicBezTo>
                      <a:pt x="535289" y="264096"/>
                      <a:pt x="540997" y="266477"/>
                      <a:pt x="546801" y="267811"/>
                    </a:cubicBezTo>
                    <a:cubicBezTo>
                      <a:pt x="552509" y="269144"/>
                      <a:pt x="557456" y="266668"/>
                      <a:pt x="559644" y="260953"/>
                    </a:cubicBezTo>
                    <a:cubicBezTo>
                      <a:pt x="561833" y="255333"/>
                      <a:pt x="559835" y="250475"/>
                      <a:pt x="554983" y="247046"/>
                    </a:cubicBezTo>
                    <a:cubicBezTo>
                      <a:pt x="553175" y="245713"/>
                      <a:pt x="551082" y="244760"/>
                      <a:pt x="548989" y="243808"/>
                    </a:cubicBezTo>
                    <a:cubicBezTo>
                      <a:pt x="518734" y="230663"/>
                      <a:pt x="495425" y="209041"/>
                      <a:pt x="477349" y="182086"/>
                    </a:cubicBezTo>
                    <a:cubicBezTo>
                      <a:pt x="443099" y="131317"/>
                      <a:pt x="392770" y="110172"/>
                      <a:pt x="334735" y="102838"/>
                    </a:cubicBezTo>
                    <a:cubicBezTo>
                      <a:pt x="318181" y="100742"/>
                      <a:pt x="301626" y="99409"/>
                      <a:pt x="285072" y="97789"/>
                    </a:cubicBezTo>
                    <a:cubicBezTo>
                      <a:pt x="290400" y="71500"/>
                      <a:pt x="327504" y="27971"/>
                      <a:pt x="358996" y="11112"/>
                    </a:cubicBezTo>
                    <a:cubicBezTo>
                      <a:pt x="360898" y="9683"/>
                      <a:pt x="362801" y="8254"/>
                      <a:pt x="364704" y="6826"/>
                    </a:cubicBezTo>
                    <a:cubicBezTo>
                      <a:pt x="364704" y="6826"/>
                      <a:pt x="364323" y="7111"/>
                      <a:pt x="364323" y="7111"/>
                    </a:cubicBezTo>
                    <a:cubicBezTo>
                      <a:pt x="369175" y="7016"/>
                      <a:pt x="374503" y="8731"/>
                      <a:pt x="378118" y="3682"/>
                    </a:cubicBezTo>
                    <a:cubicBezTo>
                      <a:pt x="421882" y="-3176"/>
                      <a:pt x="465456" y="539"/>
                      <a:pt x="508935" y="6730"/>
                    </a:cubicBezTo>
                    <a:cubicBezTo>
                      <a:pt x="514168" y="27971"/>
                      <a:pt x="523872" y="47307"/>
                      <a:pt x="534528" y="66166"/>
                    </a:cubicBezTo>
                    <a:cubicBezTo>
                      <a:pt x="534147" y="68357"/>
                      <a:pt x="533767" y="70643"/>
                      <a:pt x="533386" y="72834"/>
                    </a:cubicBezTo>
                    <a:cubicBezTo>
                      <a:pt x="508174" y="54451"/>
                      <a:pt x="482867" y="36448"/>
                      <a:pt x="452898" y="26257"/>
                    </a:cubicBezTo>
                    <a:cubicBezTo>
                      <a:pt x="434536" y="20065"/>
                      <a:pt x="415889" y="18637"/>
                      <a:pt x="396766" y="20351"/>
                    </a:cubicBezTo>
                    <a:cubicBezTo>
                      <a:pt x="390677" y="20923"/>
                      <a:pt x="384778" y="22161"/>
                      <a:pt x="379641" y="25876"/>
                    </a:cubicBezTo>
                    <a:cubicBezTo>
                      <a:pt x="374884" y="29400"/>
                      <a:pt x="372600" y="34162"/>
                      <a:pt x="374789" y="39782"/>
                    </a:cubicBezTo>
                    <a:cubicBezTo>
                      <a:pt x="376882" y="45307"/>
                      <a:pt x="381543" y="48545"/>
                      <a:pt x="387442" y="47116"/>
                    </a:cubicBezTo>
                    <a:cubicBezTo>
                      <a:pt x="439674" y="34258"/>
                      <a:pt x="478015" y="61975"/>
                      <a:pt x="515500" y="91408"/>
                    </a:cubicBezTo>
                    <a:cubicBezTo>
                      <a:pt x="535764" y="107314"/>
                      <a:pt x="554602" y="125126"/>
                      <a:pt x="574486" y="141604"/>
                    </a:cubicBezTo>
                    <a:cubicBezTo>
                      <a:pt x="593514" y="157225"/>
                      <a:pt x="615206" y="167989"/>
                      <a:pt x="639086" y="174275"/>
                    </a:cubicBezTo>
                    <a:cubicBezTo>
                      <a:pt x="685323" y="186372"/>
                      <a:pt x="718908" y="167512"/>
                      <a:pt x="731181" y="121316"/>
                    </a:cubicBezTo>
                    <a:cubicBezTo>
                      <a:pt x="734701" y="107981"/>
                      <a:pt x="739458" y="97313"/>
                      <a:pt x="752872" y="92170"/>
                    </a:cubicBezTo>
                    <a:cubicBezTo>
                      <a:pt x="761054" y="98170"/>
                      <a:pt x="766192" y="106648"/>
                      <a:pt x="772186" y="114458"/>
                    </a:cubicBezTo>
                    <a:cubicBezTo>
                      <a:pt x="781319" y="126650"/>
                      <a:pt x="790357" y="138842"/>
                      <a:pt x="803772" y="146938"/>
                    </a:cubicBezTo>
                    <a:cubicBezTo>
                      <a:pt x="801679" y="159511"/>
                      <a:pt x="795114" y="169132"/>
                      <a:pt x="784459" y="176085"/>
                    </a:cubicBezTo>
                    <a:cubicBezTo>
                      <a:pt x="777228" y="180752"/>
                      <a:pt x="773042" y="186848"/>
                      <a:pt x="779702" y="194563"/>
                    </a:cubicBezTo>
                    <a:cubicBezTo>
                      <a:pt x="785791" y="201707"/>
                      <a:pt x="793211" y="199707"/>
                      <a:pt x="799967" y="195135"/>
                    </a:cubicBezTo>
                    <a:cubicBezTo>
                      <a:pt x="815665" y="184467"/>
                      <a:pt x="822990" y="167703"/>
                      <a:pt x="830792" y="151415"/>
                    </a:cubicBezTo>
                    <a:cubicBezTo>
                      <a:pt x="882738" y="157797"/>
                      <a:pt x="929832" y="177228"/>
                      <a:pt x="972169" y="208660"/>
                    </a:cubicBezTo>
                    <a:close/>
                    <a:moveTo>
                      <a:pt x="645080" y="1062291"/>
                    </a:moveTo>
                    <a:cubicBezTo>
                      <a:pt x="646126" y="1062291"/>
                      <a:pt x="649171" y="1062386"/>
                      <a:pt x="652215" y="1062291"/>
                    </a:cubicBezTo>
                    <a:cubicBezTo>
                      <a:pt x="659065" y="1061910"/>
                      <a:pt x="663822" y="1058481"/>
                      <a:pt x="664869" y="1051528"/>
                    </a:cubicBezTo>
                    <a:cubicBezTo>
                      <a:pt x="665915" y="1044289"/>
                      <a:pt x="661634" y="1040098"/>
                      <a:pt x="654974" y="1038574"/>
                    </a:cubicBezTo>
                    <a:cubicBezTo>
                      <a:pt x="650598" y="1037526"/>
                      <a:pt x="646031" y="1037050"/>
                      <a:pt x="641559" y="1036573"/>
                    </a:cubicBezTo>
                    <a:cubicBezTo>
                      <a:pt x="623483" y="1034668"/>
                      <a:pt x="605311" y="1033716"/>
                      <a:pt x="587330" y="1030858"/>
                    </a:cubicBezTo>
                    <a:cubicBezTo>
                      <a:pt x="515500" y="1019524"/>
                      <a:pt x="446714" y="999997"/>
                      <a:pt x="388203" y="953801"/>
                    </a:cubicBezTo>
                    <a:cubicBezTo>
                      <a:pt x="385825" y="951896"/>
                      <a:pt x="383351" y="950182"/>
                      <a:pt x="380782" y="948467"/>
                    </a:cubicBezTo>
                    <a:cubicBezTo>
                      <a:pt x="374027" y="943895"/>
                      <a:pt x="367748" y="944752"/>
                      <a:pt x="362896" y="951229"/>
                    </a:cubicBezTo>
                    <a:cubicBezTo>
                      <a:pt x="358139" y="957421"/>
                      <a:pt x="361374" y="962755"/>
                      <a:pt x="366036" y="967231"/>
                    </a:cubicBezTo>
                    <a:cubicBezTo>
                      <a:pt x="378784" y="979328"/>
                      <a:pt x="393341" y="988948"/>
                      <a:pt x="408373" y="997711"/>
                    </a:cubicBezTo>
                    <a:cubicBezTo>
                      <a:pt x="480964" y="1039907"/>
                      <a:pt x="561071" y="1054671"/>
                      <a:pt x="645080" y="1062291"/>
                    </a:cubicBezTo>
                    <a:close/>
                    <a:moveTo>
                      <a:pt x="663536" y="230758"/>
                    </a:moveTo>
                    <a:cubicBezTo>
                      <a:pt x="677427" y="231330"/>
                      <a:pt x="690842" y="229234"/>
                      <a:pt x="703305" y="222853"/>
                    </a:cubicBezTo>
                    <a:cubicBezTo>
                      <a:pt x="709489" y="219709"/>
                      <a:pt x="712153" y="214280"/>
                      <a:pt x="709299" y="207613"/>
                    </a:cubicBezTo>
                    <a:cubicBezTo>
                      <a:pt x="707015" y="202374"/>
                      <a:pt x="702639" y="199326"/>
                      <a:pt x="696550" y="200374"/>
                    </a:cubicBezTo>
                    <a:cubicBezTo>
                      <a:pt x="694362" y="200755"/>
                      <a:pt x="692269" y="201898"/>
                      <a:pt x="690080" y="202374"/>
                    </a:cubicBezTo>
                    <a:cubicBezTo>
                      <a:pt x="653452" y="209708"/>
                      <a:pt x="619392" y="202850"/>
                      <a:pt x="587901" y="182943"/>
                    </a:cubicBezTo>
                    <a:cubicBezTo>
                      <a:pt x="584761" y="180943"/>
                      <a:pt x="581907" y="178180"/>
                      <a:pt x="578482" y="176847"/>
                    </a:cubicBezTo>
                    <a:cubicBezTo>
                      <a:pt x="573154" y="174847"/>
                      <a:pt x="568017" y="175990"/>
                      <a:pt x="564401" y="180943"/>
                    </a:cubicBezTo>
                    <a:cubicBezTo>
                      <a:pt x="560691" y="186086"/>
                      <a:pt x="561738" y="190944"/>
                      <a:pt x="565448" y="195516"/>
                    </a:cubicBezTo>
                    <a:cubicBezTo>
                      <a:pt x="570300" y="201517"/>
                      <a:pt x="576579" y="205612"/>
                      <a:pt x="583239" y="209422"/>
                    </a:cubicBezTo>
                    <a:cubicBezTo>
                      <a:pt x="608070" y="223424"/>
                      <a:pt x="635280" y="229044"/>
                      <a:pt x="663536" y="230758"/>
                    </a:cubicBezTo>
                    <a:close/>
                    <a:moveTo>
                      <a:pt x="210388" y="205041"/>
                    </a:moveTo>
                    <a:cubicBezTo>
                      <a:pt x="198591" y="206851"/>
                      <a:pt x="185461" y="207517"/>
                      <a:pt x="174045" y="214185"/>
                    </a:cubicBezTo>
                    <a:cubicBezTo>
                      <a:pt x="167194" y="218281"/>
                      <a:pt x="161106" y="223615"/>
                      <a:pt x="165958" y="232473"/>
                    </a:cubicBezTo>
                    <a:cubicBezTo>
                      <a:pt x="169858" y="239807"/>
                      <a:pt x="176328" y="240093"/>
                      <a:pt x="183558" y="236569"/>
                    </a:cubicBezTo>
                    <a:cubicBezTo>
                      <a:pt x="202396" y="227425"/>
                      <a:pt x="221900" y="229330"/>
                      <a:pt x="241308" y="234473"/>
                    </a:cubicBezTo>
                    <a:cubicBezTo>
                      <a:pt x="250061" y="236854"/>
                      <a:pt x="258719" y="239807"/>
                      <a:pt x="267281" y="242665"/>
                    </a:cubicBezTo>
                    <a:cubicBezTo>
                      <a:pt x="275368" y="245332"/>
                      <a:pt x="282884" y="245427"/>
                      <a:pt x="286119" y="236188"/>
                    </a:cubicBezTo>
                    <a:cubicBezTo>
                      <a:pt x="289449" y="226853"/>
                      <a:pt x="283169" y="222281"/>
                      <a:pt x="275463" y="219138"/>
                    </a:cubicBezTo>
                    <a:cubicBezTo>
                      <a:pt x="254818" y="210756"/>
                      <a:pt x="233316" y="206946"/>
                      <a:pt x="210388" y="2050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2492765" y="2072726"/>
                <a:ext cx="1072836" cy="519108"/>
              </a:xfrm>
              <a:custGeom>
                <a:avLst/>
                <a:gdLst/>
                <a:ahLst/>
                <a:cxnLst/>
                <a:rect l="l" t="t" r="r" b="b"/>
                <a:pathLst>
                  <a:path w="1304360" h="631134" extrusionOk="0">
                    <a:moveTo>
                      <a:pt x="1304361" y="372713"/>
                    </a:moveTo>
                    <a:cubicBezTo>
                      <a:pt x="1276295" y="372999"/>
                      <a:pt x="1248134" y="373094"/>
                      <a:pt x="1220067" y="373475"/>
                    </a:cubicBezTo>
                    <a:cubicBezTo>
                      <a:pt x="1189528" y="373856"/>
                      <a:pt x="1171737" y="385763"/>
                      <a:pt x="1160796" y="414052"/>
                    </a:cubicBezTo>
                    <a:cubicBezTo>
                      <a:pt x="1150616" y="440246"/>
                      <a:pt x="1140626" y="466630"/>
                      <a:pt x="1131778" y="493300"/>
                    </a:cubicBezTo>
                    <a:cubicBezTo>
                      <a:pt x="1128163" y="504158"/>
                      <a:pt x="1121598" y="508921"/>
                      <a:pt x="1111228" y="511778"/>
                    </a:cubicBezTo>
                    <a:cubicBezTo>
                      <a:pt x="1082971" y="519398"/>
                      <a:pt x="1055572" y="514826"/>
                      <a:pt x="1027981" y="507873"/>
                    </a:cubicBezTo>
                    <a:cubicBezTo>
                      <a:pt x="1021131" y="506159"/>
                      <a:pt x="1017896" y="502444"/>
                      <a:pt x="1016184" y="495871"/>
                    </a:cubicBezTo>
                    <a:cubicBezTo>
                      <a:pt x="1012378" y="481108"/>
                      <a:pt x="1008287" y="466534"/>
                      <a:pt x="1004006" y="451866"/>
                    </a:cubicBezTo>
                    <a:cubicBezTo>
                      <a:pt x="1001627" y="443770"/>
                      <a:pt x="1004006" y="437102"/>
                      <a:pt x="1008382" y="430340"/>
                    </a:cubicBezTo>
                    <a:cubicBezTo>
                      <a:pt x="1017135" y="416814"/>
                      <a:pt x="1022463" y="401765"/>
                      <a:pt x="1027695" y="386620"/>
                    </a:cubicBezTo>
                    <a:cubicBezTo>
                      <a:pt x="1030455" y="378524"/>
                      <a:pt x="1031121" y="370713"/>
                      <a:pt x="1022463" y="367093"/>
                    </a:cubicBezTo>
                    <a:cubicBezTo>
                      <a:pt x="1011903" y="362617"/>
                      <a:pt x="1007621" y="370808"/>
                      <a:pt x="1004291" y="379000"/>
                    </a:cubicBezTo>
                    <a:cubicBezTo>
                      <a:pt x="1001723" y="385191"/>
                      <a:pt x="999534" y="391478"/>
                      <a:pt x="996300" y="400050"/>
                    </a:cubicBezTo>
                    <a:cubicBezTo>
                      <a:pt x="989450" y="393097"/>
                      <a:pt x="991733" y="386429"/>
                      <a:pt x="992018" y="380333"/>
                    </a:cubicBezTo>
                    <a:cubicBezTo>
                      <a:pt x="992684" y="368141"/>
                      <a:pt x="993731" y="356045"/>
                      <a:pt x="994397" y="343853"/>
                    </a:cubicBezTo>
                    <a:cubicBezTo>
                      <a:pt x="994777" y="336804"/>
                      <a:pt x="991447" y="331756"/>
                      <a:pt x="984122" y="331375"/>
                    </a:cubicBezTo>
                    <a:cubicBezTo>
                      <a:pt x="977272" y="330994"/>
                      <a:pt x="972229" y="334709"/>
                      <a:pt x="971373" y="341757"/>
                    </a:cubicBezTo>
                    <a:cubicBezTo>
                      <a:pt x="967758" y="372618"/>
                      <a:pt x="962906" y="403193"/>
                      <a:pt x="973371" y="434340"/>
                    </a:cubicBezTo>
                    <a:cubicBezTo>
                      <a:pt x="986595" y="473964"/>
                      <a:pt x="994873" y="515112"/>
                      <a:pt x="1009714" y="554355"/>
                    </a:cubicBezTo>
                    <a:cubicBezTo>
                      <a:pt x="1013805" y="565118"/>
                      <a:pt x="1008382" y="573500"/>
                      <a:pt x="997251" y="571881"/>
                    </a:cubicBezTo>
                    <a:cubicBezTo>
                      <a:pt x="967568" y="567595"/>
                      <a:pt x="941690" y="576072"/>
                      <a:pt x="917239" y="591598"/>
                    </a:cubicBezTo>
                    <a:cubicBezTo>
                      <a:pt x="913053" y="594265"/>
                      <a:pt x="908486" y="594265"/>
                      <a:pt x="904109" y="592931"/>
                    </a:cubicBezTo>
                    <a:cubicBezTo>
                      <a:pt x="873665" y="583787"/>
                      <a:pt x="848548" y="595789"/>
                      <a:pt x="826381" y="614363"/>
                    </a:cubicBezTo>
                    <a:cubicBezTo>
                      <a:pt x="814964" y="623888"/>
                      <a:pt x="803738" y="627031"/>
                      <a:pt x="789371" y="627507"/>
                    </a:cubicBezTo>
                    <a:cubicBezTo>
                      <a:pt x="696706" y="630460"/>
                      <a:pt x="603945" y="629603"/>
                      <a:pt x="511184" y="631126"/>
                    </a:cubicBezTo>
                    <a:cubicBezTo>
                      <a:pt x="505476" y="631222"/>
                      <a:pt x="499767" y="630460"/>
                      <a:pt x="488065" y="629793"/>
                    </a:cubicBezTo>
                    <a:cubicBezTo>
                      <a:pt x="512421" y="612934"/>
                      <a:pt x="509281" y="592931"/>
                      <a:pt x="507378" y="572167"/>
                    </a:cubicBezTo>
                    <a:cubicBezTo>
                      <a:pt x="502526" y="518827"/>
                      <a:pt x="492632" y="466820"/>
                      <a:pt x="471701" y="417195"/>
                    </a:cubicBezTo>
                    <a:cubicBezTo>
                      <a:pt x="468466" y="409575"/>
                      <a:pt x="467039" y="401193"/>
                      <a:pt x="464851" y="393097"/>
                    </a:cubicBezTo>
                    <a:cubicBezTo>
                      <a:pt x="463234" y="387191"/>
                      <a:pt x="459333" y="383667"/>
                      <a:pt x="453434" y="383953"/>
                    </a:cubicBezTo>
                    <a:cubicBezTo>
                      <a:pt x="446394" y="384238"/>
                      <a:pt x="442588" y="388811"/>
                      <a:pt x="442017" y="395764"/>
                    </a:cubicBezTo>
                    <a:cubicBezTo>
                      <a:pt x="441066" y="406813"/>
                      <a:pt x="444872" y="416909"/>
                      <a:pt x="449058" y="426625"/>
                    </a:cubicBezTo>
                    <a:cubicBezTo>
                      <a:pt x="466659" y="467582"/>
                      <a:pt x="476172" y="510445"/>
                      <a:pt x="481120" y="554546"/>
                    </a:cubicBezTo>
                    <a:cubicBezTo>
                      <a:pt x="481595" y="558927"/>
                      <a:pt x="483498" y="563499"/>
                      <a:pt x="480264" y="568547"/>
                    </a:cubicBezTo>
                    <a:cubicBezTo>
                      <a:pt x="469132" y="569119"/>
                      <a:pt x="458952" y="563594"/>
                      <a:pt x="448107" y="561308"/>
                    </a:cubicBezTo>
                    <a:cubicBezTo>
                      <a:pt x="408243" y="552926"/>
                      <a:pt x="369426" y="561022"/>
                      <a:pt x="330609" y="568452"/>
                    </a:cubicBezTo>
                    <a:cubicBezTo>
                      <a:pt x="287416" y="576739"/>
                      <a:pt x="244698" y="588074"/>
                      <a:pt x="200649" y="591598"/>
                    </a:cubicBezTo>
                    <a:cubicBezTo>
                      <a:pt x="177055" y="593503"/>
                      <a:pt x="153460" y="594741"/>
                      <a:pt x="130056" y="592169"/>
                    </a:cubicBezTo>
                    <a:cubicBezTo>
                      <a:pt x="88860" y="587597"/>
                      <a:pt x="48141" y="589026"/>
                      <a:pt x="7516" y="596455"/>
                    </a:cubicBezTo>
                    <a:cubicBezTo>
                      <a:pt x="5423" y="596837"/>
                      <a:pt x="3139" y="596075"/>
                      <a:pt x="0" y="595789"/>
                    </a:cubicBezTo>
                    <a:cubicBezTo>
                      <a:pt x="3615" y="581120"/>
                      <a:pt x="10275" y="568357"/>
                      <a:pt x="16935" y="555879"/>
                    </a:cubicBezTo>
                    <a:cubicBezTo>
                      <a:pt x="35297" y="521494"/>
                      <a:pt x="39197" y="485204"/>
                      <a:pt x="33394" y="447294"/>
                    </a:cubicBezTo>
                    <a:cubicBezTo>
                      <a:pt x="28732" y="417195"/>
                      <a:pt x="24451" y="387096"/>
                      <a:pt x="25402" y="356425"/>
                    </a:cubicBezTo>
                    <a:cubicBezTo>
                      <a:pt x="27876" y="281273"/>
                      <a:pt x="55561" y="216122"/>
                      <a:pt x="102750" y="158591"/>
                    </a:cubicBezTo>
                    <a:cubicBezTo>
                      <a:pt x="104653" y="157067"/>
                      <a:pt x="106461" y="155543"/>
                      <a:pt x="108364" y="153924"/>
                    </a:cubicBezTo>
                    <a:cubicBezTo>
                      <a:pt x="108364" y="153924"/>
                      <a:pt x="107603" y="154305"/>
                      <a:pt x="107603" y="154305"/>
                    </a:cubicBezTo>
                    <a:cubicBezTo>
                      <a:pt x="112264" y="152495"/>
                      <a:pt x="115880" y="149733"/>
                      <a:pt x="117212" y="144590"/>
                    </a:cubicBezTo>
                    <a:cubicBezTo>
                      <a:pt x="117212" y="144590"/>
                      <a:pt x="116736" y="145066"/>
                      <a:pt x="116736" y="145066"/>
                    </a:cubicBezTo>
                    <a:cubicBezTo>
                      <a:pt x="121683" y="143637"/>
                      <a:pt x="125203" y="140779"/>
                      <a:pt x="126250" y="135350"/>
                    </a:cubicBezTo>
                    <a:cubicBezTo>
                      <a:pt x="126250" y="135350"/>
                      <a:pt x="126345" y="136112"/>
                      <a:pt x="126345" y="136112"/>
                    </a:cubicBezTo>
                    <a:cubicBezTo>
                      <a:pt x="128819" y="135350"/>
                      <a:pt x="130436" y="133731"/>
                      <a:pt x="131197" y="131254"/>
                    </a:cubicBezTo>
                    <a:cubicBezTo>
                      <a:pt x="131197" y="131254"/>
                      <a:pt x="130056" y="130397"/>
                      <a:pt x="130056" y="130397"/>
                    </a:cubicBezTo>
                    <a:cubicBezTo>
                      <a:pt x="146610" y="128207"/>
                      <a:pt x="155362" y="114205"/>
                      <a:pt x="167445" y="105346"/>
                    </a:cubicBezTo>
                    <a:cubicBezTo>
                      <a:pt x="170204" y="104204"/>
                      <a:pt x="173344" y="103442"/>
                      <a:pt x="175818" y="101822"/>
                    </a:cubicBezTo>
                    <a:cubicBezTo>
                      <a:pt x="213398" y="76867"/>
                      <a:pt x="255354" y="64579"/>
                      <a:pt x="299499" y="59055"/>
                    </a:cubicBezTo>
                    <a:cubicBezTo>
                      <a:pt x="371139" y="50101"/>
                      <a:pt x="440686" y="31051"/>
                      <a:pt x="510328" y="12763"/>
                    </a:cubicBezTo>
                    <a:cubicBezTo>
                      <a:pt x="523837" y="19717"/>
                      <a:pt x="535540" y="28670"/>
                      <a:pt x="546481" y="39338"/>
                    </a:cubicBezTo>
                    <a:cubicBezTo>
                      <a:pt x="567887" y="60103"/>
                      <a:pt x="592813" y="75533"/>
                      <a:pt x="622402" y="82296"/>
                    </a:cubicBezTo>
                    <a:cubicBezTo>
                      <a:pt x="679390" y="95345"/>
                      <a:pt x="718017" y="64961"/>
                      <a:pt x="718112" y="6763"/>
                    </a:cubicBezTo>
                    <a:cubicBezTo>
                      <a:pt x="718112" y="4477"/>
                      <a:pt x="718398" y="2286"/>
                      <a:pt x="718588" y="0"/>
                    </a:cubicBezTo>
                    <a:cubicBezTo>
                      <a:pt x="738377" y="7715"/>
                      <a:pt x="758070" y="15335"/>
                      <a:pt x="777860" y="23050"/>
                    </a:cubicBezTo>
                    <a:cubicBezTo>
                      <a:pt x="800503" y="31813"/>
                      <a:pt x="822670" y="42863"/>
                      <a:pt x="847121" y="44387"/>
                    </a:cubicBezTo>
                    <a:cubicBezTo>
                      <a:pt x="887936" y="47054"/>
                      <a:pt x="928560" y="50673"/>
                      <a:pt x="968804" y="58483"/>
                    </a:cubicBezTo>
                    <a:cubicBezTo>
                      <a:pt x="1026554" y="69723"/>
                      <a:pt x="1082591" y="85725"/>
                      <a:pt x="1130256" y="122206"/>
                    </a:cubicBezTo>
                    <a:cubicBezTo>
                      <a:pt x="1160796" y="145542"/>
                      <a:pt x="1188481" y="172021"/>
                      <a:pt x="1192667" y="213360"/>
                    </a:cubicBezTo>
                    <a:cubicBezTo>
                      <a:pt x="1195617" y="242411"/>
                      <a:pt x="1210363" y="263747"/>
                      <a:pt x="1230152" y="283845"/>
                    </a:cubicBezTo>
                    <a:cubicBezTo>
                      <a:pt x="1256791" y="311753"/>
                      <a:pt x="1283621" y="339757"/>
                      <a:pt x="1304361" y="372713"/>
                    </a:cubicBezTo>
                    <a:close/>
                    <a:moveTo>
                      <a:pt x="252405" y="433197"/>
                    </a:moveTo>
                    <a:cubicBezTo>
                      <a:pt x="253261" y="433197"/>
                      <a:pt x="255545" y="433197"/>
                      <a:pt x="257828" y="433197"/>
                    </a:cubicBezTo>
                    <a:cubicBezTo>
                      <a:pt x="264583" y="433102"/>
                      <a:pt x="270006" y="430244"/>
                      <a:pt x="271147" y="423386"/>
                    </a:cubicBezTo>
                    <a:cubicBezTo>
                      <a:pt x="272574" y="415100"/>
                      <a:pt x="267437" y="410718"/>
                      <a:pt x="259921" y="409194"/>
                    </a:cubicBezTo>
                    <a:cubicBezTo>
                      <a:pt x="254783" y="408146"/>
                      <a:pt x="249455" y="407575"/>
                      <a:pt x="244223" y="407099"/>
                    </a:cubicBezTo>
                    <a:cubicBezTo>
                      <a:pt x="216061" y="405003"/>
                      <a:pt x="189042" y="398431"/>
                      <a:pt x="163069" y="387477"/>
                    </a:cubicBezTo>
                    <a:cubicBezTo>
                      <a:pt x="158883" y="385763"/>
                      <a:pt x="154697" y="383858"/>
                      <a:pt x="150320" y="383000"/>
                    </a:cubicBezTo>
                    <a:cubicBezTo>
                      <a:pt x="144802" y="381857"/>
                      <a:pt x="139570" y="383096"/>
                      <a:pt x="137001" y="388811"/>
                    </a:cubicBezTo>
                    <a:cubicBezTo>
                      <a:pt x="134051" y="395383"/>
                      <a:pt x="136525" y="400717"/>
                      <a:pt x="142138" y="404432"/>
                    </a:cubicBezTo>
                    <a:cubicBezTo>
                      <a:pt x="145944" y="406908"/>
                      <a:pt x="150130" y="408718"/>
                      <a:pt x="154221" y="410528"/>
                    </a:cubicBezTo>
                    <a:cubicBezTo>
                      <a:pt x="185236" y="423863"/>
                      <a:pt x="217869" y="429482"/>
                      <a:pt x="252405" y="433197"/>
                    </a:cubicBezTo>
                    <a:close/>
                    <a:moveTo>
                      <a:pt x="869954" y="525304"/>
                    </a:moveTo>
                    <a:cubicBezTo>
                      <a:pt x="841793" y="525780"/>
                      <a:pt x="819150" y="538067"/>
                      <a:pt x="800217" y="558260"/>
                    </a:cubicBezTo>
                    <a:cubicBezTo>
                      <a:pt x="795175" y="563594"/>
                      <a:pt x="791655" y="569881"/>
                      <a:pt x="797648" y="576358"/>
                    </a:cubicBezTo>
                    <a:cubicBezTo>
                      <a:pt x="804023" y="583311"/>
                      <a:pt x="811063" y="581501"/>
                      <a:pt x="817438" y="575501"/>
                    </a:cubicBezTo>
                    <a:cubicBezTo>
                      <a:pt x="819055" y="573976"/>
                      <a:pt x="820672" y="572262"/>
                      <a:pt x="822385" y="570833"/>
                    </a:cubicBezTo>
                    <a:cubicBezTo>
                      <a:pt x="825239" y="568357"/>
                      <a:pt x="828283" y="566071"/>
                      <a:pt x="831233" y="563785"/>
                    </a:cubicBezTo>
                    <a:cubicBezTo>
                      <a:pt x="848073" y="551117"/>
                      <a:pt x="866529" y="547211"/>
                      <a:pt x="886985" y="552926"/>
                    </a:cubicBezTo>
                    <a:cubicBezTo>
                      <a:pt x="894881" y="555117"/>
                      <a:pt x="902968" y="555498"/>
                      <a:pt x="905727" y="546068"/>
                    </a:cubicBezTo>
                    <a:cubicBezTo>
                      <a:pt x="908866" y="535305"/>
                      <a:pt x="900875" y="531590"/>
                      <a:pt x="892312" y="529018"/>
                    </a:cubicBezTo>
                    <a:cubicBezTo>
                      <a:pt x="885082" y="526733"/>
                      <a:pt x="877756" y="524923"/>
                      <a:pt x="869954" y="525304"/>
                    </a:cubicBezTo>
                    <a:close/>
                    <a:moveTo>
                      <a:pt x="658745" y="136684"/>
                    </a:moveTo>
                    <a:cubicBezTo>
                      <a:pt x="683291" y="136874"/>
                      <a:pt x="702700" y="129635"/>
                      <a:pt x="719349" y="115062"/>
                    </a:cubicBezTo>
                    <a:cubicBezTo>
                      <a:pt x="725152" y="110014"/>
                      <a:pt x="727245" y="103442"/>
                      <a:pt x="722679" y="96869"/>
                    </a:cubicBezTo>
                    <a:cubicBezTo>
                      <a:pt x="717827" y="90011"/>
                      <a:pt x="711072" y="90297"/>
                      <a:pt x="704983" y="95441"/>
                    </a:cubicBezTo>
                    <a:cubicBezTo>
                      <a:pt x="681388" y="114871"/>
                      <a:pt x="655891" y="116586"/>
                      <a:pt x="628491" y="104489"/>
                    </a:cubicBezTo>
                    <a:cubicBezTo>
                      <a:pt x="621736" y="101537"/>
                      <a:pt x="614505" y="100965"/>
                      <a:pt x="610985" y="108871"/>
                    </a:cubicBezTo>
                    <a:cubicBezTo>
                      <a:pt x="607180" y="117348"/>
                      <a:pt x="611556" y="123349"/>
                      <a:pt x="619548" y="127063"/>
                    </a:cubicBezTo>
                    <a:cubicBezTo>
                      <a:pt x="632772" y="133159"/>
                      <a:pt x="646472" y="136970"/>
                      <a:pt x="658745" y="136684"/>
                    </a:cubicBezTo>
                    <a:close/>
                    <a:moveTo>
                      <a:pt x="847977" y="479393"/>
                    </a:moveTo>
                    <a:cubicBezTo>
                      <a:pt x="839320" y="479679"/>
                      <a:pt x="827903" y="483489"/>
                      <a:pt x="817152" y="489299"/>
                    </a:cubicBezTo>
                    <a:cubicBezTo>
                      <a:pt x="810968" y="492633"/>
                      <a:pt x="809160" y="498443"/>
                      <a:pt x="811349" y="504825"/>
                    </a:cubicBezTo>
                    <a:cubicBezTo>
                      <a:pt x="813727" y="512064"/>
                      <a:pt x="820006" y="512921"/>
                      <a:pt x="826286" y="511302"/>
                    </a:cubicBezTo>
                    <a:cubicBezTo>
                      <a:pt x="835799" y="508921"/>
                      <a:pt x="845028" y="505301"/>
                      <a:pt x="854542" y="503206"/>
                    </a:cubicBezTo>
                    <a:cubicBezTo>
                      <a:pt x="862343" y="501491"/>
                      <a:pt x="867195" y="498062"/>
                      <a:pt x="866434" y="489680"/>
                    </a:cubicBezTo>
                    <a:cubicBezTo>
                      <a:pt x="865673" y="480822"/>
                      <a:pt x="859204" y="479108"/>
                      <a:pt x="847977" y="4793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524938" y="2060398"/>
                <a:ext cx="1084832" cy="523803"/>
              </a:xfrm>
              <a:custGeom>
                <a:avLst/>
                <a:gdLst/>
                <a:ahLst/>
                <a:cxnLst/>
                <a:rect l="l" t="t" r="r" b="b"/>
                <a:pathLst>
                  <a:path w="1318945" h="636842" extrusionOk="0">
                    <a:moveTo>
                      <a:pt x="449943" y="563594"/>
                    </a:moveTo>
                    <a:cubicBezTo>
                      <a:pt x="386770" y="558070"/>
                      <a:pt x="326452" y="574738"/>
                      <a:pt x="265658" y="587311"/>
                    </a:cubicBezTo>
                    <a:cubicBezTo>
                      <a:pt x="226746" y="595408"/>
                      <a:pt x="187453" y="598932"/>
                      <a:pt x="147970" y="597027"/>
                    </a:cubicBezTo>
                    <a:cubicBezTo>
                      <a:pt x="103160" y="594741"/>
                      <a:pt x="58444" y="592836"/>
                      <a:pt x="13919" y="599694"/>
                    </a:cubicBezTo>
                    <a:cubicBezTo>
                      <a:pt x="9542" y="600361"/>
                      <a:pt x="4881" y="601504"/>
                      <a:pt x="599" y="598932"/>
                    </a:cubicBezTo>
                    <a:cubicBezTo>
                      <a:pt x="-1399" y="593693"/>
                      <a:pt x="2026" y="590169"/>
                      <a:pt x="4595" y="586549"/>
                    </a:cubicBezTo>
                    <a:cubicBezTo>
                      <a:pt x="38465" y="538924"/>
                      <a:pt x="44744" y="486632"/>
                      <a:pt x="33803" y="430149"/>
                    </a:cubicBezTo>
                    <a:cubicBezTo>
                      <a:pt x="13919" y="327374"/>
                      <a:pt x="45695" y="238125"/>
                      <a:pt x="108678" y="157924"/>
                    </a:cubicBezTo>
                    <a:cubicBezTo>
                      <a:pt x="111912" y="153829"/>
                      <a:pt x="114671" y="148971"/>
                      <a:pt x="119999" y="147066"/>
                    </a:cubicBezTo>
                    <a:cubicBezTo>
                      <a:pt x="122378" y="145351"/>
                      <a:pt x="124851" y="143732"/>
                      <a:pt x="127230" y="142018"/>
                    </a:cubicBezTo>
                    <a:cubicBezTo>
                      <a:pt x="127230" y="142018"/>
                      <a:pt x="126754" y="142303"/>
                      <a:pt x="126754" y="142303"/>
                    </a:cubicBezTo>
                    <a:cubicBezTo>
                      <a:pt x="136649" y="139922"/>
                      <a:pt x="144355" y="135255"/>
                      <a:pt x="145211" y="123730"/>
                    </a:cubicBezTo>
                    <a:cubicBezTo>
                      <a:pt x="145211" y="123730"/>
                      <a:pt x="145021" y="123920"/>
                      <a:pt x="145021" y="123920"/>
                    </a:cubicBezTo>
                    <a:cubicBezTo>
                      <a:pt x="153774" y="126016"/>
                      <a:pt x="158911" y="119824"/>
                      <a:pt x="165095" y="115633"/>
                    </a:cubicBezTo>
                    <a:cubicBezTo>
                      <a:pt x="188500" y="100013"/>
                      <a:pt x="212760" y="86392"/>
                      <a:pt x="239685" y="77533"/>
                    </a:cubicBezTo>
                    <a:cubicBezTo>
                      <a:pt x="265087" y="69151"/>
                      <a:pt x="291345" y="67246"/>
                      <a:pt x="317413" y="62865"/>
                    </a:cubicBezTo>
                    <a:cubicBezTo>
                      <a:pt x="360607" y="55626"/>
                      <a:pt x="403039" y="44196"/>
                      <a:pt x="445852" y="34957"/>
                    </a:cubicBezTo>
                    <a:cubicBezTo>
                      <a:pt x="464309" y="30956"/>
                      <a:pt x="481909" y="23431"/>
                      <a:pt x="501128" y="23146"/>
                    </a:cubicBezTo>
                    <a:cubicBezTo>
                      <a:pt x="511403" y="34099"/>
                      <a:pt x="521107" y="45720"/>
                      <a:pt x="532143" y="55816"/>
                    </a:cubicBezTo>
                    <a:cubicBezTo>
                      <a:pt x="556594" y="78295"/>
                      <a:pt x="584279" y="94488"/>
                      <a:pt x="618244" y="97536"/>
                    </a:cubicBezTo>
                    <a:cubicBezTo>
                      <a:pt x="666670" y="101822"/>
                      <a:pt x="696925" y="76962"/>
                      <a:pt x="699874" y="28384"/>
                    </a:cubicBezTo>
                    <a:cubicBezTo>
                      <a:pt x="700635" y="15716"/>
                      <a:pt x="704250" y="6763"/>
                      <a:pt x="714430" y="0"/>
                    </a:cubicBezTo>
                    <a:cubicBezTo>
                      <a:pt x="745921" y="21622"/>
                      <a:pt x="781123" y="35433"/>
                      <a:pt x="817371" y="46387"/>
                    </a:cubicBezTo>
                    <a:cubicBezTo>
                      <a:pt x="849052" y="55912"/>
                      <a:pt x="882161" y="49720"/>
                      <a:pt x="914603" y="54388"/>
                    </a:cubicBezTo>
                    <a:cubicBezTo>
                      <a:pt x="958938" y="60769"/>
                      <a:pt x="1003178" y="66294"/>
                      <a:pt x="1045325" y="82391"/>
                    </a:cubicBezTo>
                    <a:cubicBezTo>
                      <a:pt x="1122102" y="111538"/>
                      <a:pt x="1177854" y="162592"/>
                      <a:pt x="1203351" y="241554"/>
                    </a:cubicBezTo>
                    <a:cubicBezTo>
                      <a:pt x="1212390" y="269748"/>
                      <a:pt x="1226470" y="292036"/>
                      <a:pt x="1247686" y="311277"/>
                    </a:cubicBezTo>
                    <a:cubicBezTo>
                      <a:pt x="1260055" y="322516"/>
                      <a:pt x="1271661" y="334709"/>
                      <a:pt x="1282983" y="346996"/>
                    </a:cubicBezTo>
                    <a:cubicBezTo>
                      <a:pt x="1296873" y="362045"/>
                      <a:pt x="1309907" y="377857"/>
                      <a:pt x="1318946" y="396430"/>
                    </a:cubicBezTo>
                    <a:cubicBezTo>
                      <a:pt x="1290880" y="400050"/>
                      <a:pt x="1262813" y="395859"/>
                      <a:pt x="1234747" y="396335"/>
                    </a:cubicBezTo>
                    <a:cubicBezTo>
                      <a:pt x="1226375" y="396430"/>
                      <a:pt x="1218003" y="396145"/>
                      <a:pt x="1209631" y="396621"/>
                    </a:cubicBezTo>
                    <a:cubicBezTo>
                      <a:pt x="1182706" y="398240"/>
                      <a:pt x="1163869" y="411575"/>
                      <a:pt x="1154259" y="437007"/>
                    </a:cubicBezTo>
                    <a:cubicBezTo>
                      <a:pt x="1146648" y="456914"/>
                      <a:pt x="1138752" y="476726"/>
                      <a:pt x="1132473" y="497014"/>
                    </a:cubicBezTo>
                    <a:cubicBezTo>
                      <a:pt x="1128191" y="510635"/>
                      <a:pt x="1119914" y="515684"/>
                      <a:pt x="1106499" y="518350"/>
                    </a:cubicBezTo>
                    <a:cubicBezTo>
                      <a:pt x="1081002" y="523303"/>
                      <a:pt x="1056742" y="518065"/>
                      <a:pt x="1032100" y="513016"/>
                    </a:cubicBezTo>
                    <a:cubicBezTo>
                      <a:pt x="1025060" y="511588"/>
                      <a:pt x="1021540" y="507873"/>
                      <a:pt x="1019828" y="501491"/>
                    </a:cubicBezTo>
                    <a:cubicBezTo>
                      <a:pt x="1015832" y="486823"/>
                      <a:pt x="1011741" y="472154"/>
                      <a:pt x="1007745" y="457581"/>
                    </a:cubicBezTo>
                    <a:cubicBezTo>
                      <a:pt x="1005366" y="448913"/>
                      <a:pt x="1007745" y="441293"/>
                      <a:pt x="1012597" y="433768"/>
                    </a:cubicBezTo>
                    <a:cubicBezTo>
                      <a:pt x="1021255" y="420243"/>
                      <a:pt x="1026487" y="405098"/>
                      <a:pt x="1031434" y="389858"/>
                    </a:cubicBezTo>
                    <a:cubicBezTo>
                      <a:pt x="1034098" y="381762"/>
                      <a:pt x="1033718" y="374332"/>
                      <a:pt x="1024204" y="371570"/>
                    </a:cubicBezTo>
                    <a:cubicBezTo>
                      <a:pt x="1016117" y="369189"/>
                      <a:pt x="1011455" y="374237"/>
                      <a:pt x="1008601" y="381286"/>
                    </a:cubicBezTo>
                    <a:cubicBezTo>
                      <a:pt x="1005652" y="388620"/>
                      <a:pt x="1004605" y="396907"/>
                      <a:pt x="996518" y="404908"/>
                    </a:cubicBezTo>
                    <a:cubicBezTo>
                      <a:pt x="992998" y="392716"/>
                      <a:pt x="994806" y="383286"/>
                      <a:pt x="995947" y="373856"/>
                    </a:cubicBezTo>
                    <a:cubicBezTo>
                      <a:pt x="996994" y="365569"/>
                      <a:pt x="997945" y="357283"/>
                      <a:pt x="998231" y="348901"/>
                    </a:cubicBezTo>
                    <a:cubicBezTo>
                      <a:pt x="998516" y="342043"/>
                      <a:pt x="994711" y="336899"/>
                      <a:pt x="987861" y="335947"/>
                    </a:cubicBezTo>
                    <a:cubicBezTo>
                      <a:pt x="980820" y="334994"/>
                      <a:pt x="976158" y="339280"/>
                      <a:pt x="975017" y="346138"/>
                    </a:cubicBezTo>
                    <a:cubicBezTo>
                      <a:pt x="970450" y="374809"/>
                      <a:pt x="966454" y="403669"/>
                      <a:pt x="974827" y="432149"/>
                    </a:cubicBezTo>
                    <a:cubicBezTo>
                      <a:pt x="987195" y="474440"/>
                      <a:pt x="996994" y="517493"/>
                      <a:pt x="1012787" y="558832"/>
                    </a:cubicBezTo>
                    <a:cubicBezTo>
                      <a:pt x="1017259" y="570547"/>
                      <a:pt x="1012216" y="577215"/>
                      <a:pt x="998992" y="576929"/>
                    </a:cubicBezTo>
                    <a:cubicBezTo>
                      <a:pt x="988336" y="576643"/>
                      <a:pt x="977681" y="575310"/>
                      <a:pt x="967120" y="577120"/>
                    </a:cubicBezTo>
                    <a:cubicBezTo>
                      <a:pt x="961126" y="578168"/>
                      <a:pt x="954942" y="579310"/>
                      <a:pt x="949615" y="581977"/>
                    </a:cubicBezTo>
                    <a:cubicBezTo>
                      <a:pt x="928589" y="592264"/>
                      <a:pt x="908134" y="599313"/>
                      <a:pt x="883207" y="596074"/>
                    </a:cubicBezTo>
                    <a:cubicBezTo>
                      <a:pt x="860564" y="593122"/>
                      <a:pt x="841631" y="608552"/>
                      <a:pt x="824602" y="622840"/>
                    </a:cubicBezTo>
                    <a:cubicBezTo>
                      <a:pt x="817276" y="629031"/>
                      <a:pt x="810140" y="632365"/>
                      <a:pt x="800246" y="632460"/>
                    </a:cubicBezTo>
                    <a:cubicBezTo>
                      <a:pt x="704536" y="633508"/>
                      <a:pt x="608730" y="635127"/>
                      <a:pt x="513020" y="636365"/>
                    </a:cubicBezTo>
                    <a:cubicBezTo>
                      <a:pt x="507312" y="636460"/>
                      <a:pt x="501128" y="638175"/>
                      <a:pt x="495229" y="634460"/>
                    </a:cubicBezTo>
                    <a:cubicBezTo>
                      <a:pt x="496276" y="627602"/>
                      <a:pt x="502650" y="625221"/>
                      <a:pt x="506075" y="620554"/>
                    </a:cubicBezTo>
                    <a:cubicBezTo>
                      <a:pt x="510261" y="614743"/>
                      <a:pt x="513020" y="608743"/>
                      <a:pt x="512449" y="601599"/>
                    </a:cubicBezTo>
                    <a:cubicBezTo>
                      <a:pt x="508168" y="546926"/>
                      <a:pt x="502555" y="492442"/>
                      <a:pt x="481909" y="440912"/>
                    </a:cubicBezTo>
                    <a:cubicBezTo>
                      <a:pt x="476867" y="428244"/>
                      <a:pt x="471064" y="415766"/>
                      <a:pt x="469066" y="402050"/>
                    </a:cubicBezTo>
                    <a:cubicBezTo>
                      <a:pt x="468114" y="395478"/>
                      <a:pt x="465355" y="390334"/>
                      <a:pt x="458125" y="389382"/>
                    </a:cubicBezTo>
                    <a:cubicBezTo>
                      <a:pt x="450799" y="388430"/>
                      <a:pt x="447184" y="393192"/>
                      <a:pt x="444520" y="399097"/>
                    </a:cubicBezTo>
                    <a:cubicBezTo>
                      <a:pt x="433769" y="397764"/>
                      <a:pt x="431676" y="404050"/>
                      <a:pt x="432532" y="412813"/>
                    </a:cubicBezTo>
                    <a:cubicBezTo>
                      <a:pt x="434530" y="433006"/>
                      <a:pt x="439953" y="452628"/>
                      <a:pt x="444520" y="472345"/>
                    </a:cubicBezTo>
                    <a:cubicBezTo>
                      <a:pt x="450323" y="497205"/>
                      <a:pt x="455651" y="522160"/>
                      <a:pt x="455080" y="547878"/>
                    </a:cubicBezTo>
                    <a:cubicBezTo>
                      <a:pt x="455175" y="553402"/>
                      <a:pt x="456507" y="559880"/>
                      <a:pt x="449943" y="563594"/>
                    </a:cubicBezTo>
                    <a:close/>
                    <a:moveTo>
                      <a:pt x="255573" y="437864"/>
                    </a:moveTo>
                    <a:cubicBezTo>
                      <a:pt x="257856" y="437864"/>
                      <a:pt x="260140" y="438150"/>
                      <a:pt x="262328" y="437864"/>
                    </a:cubicBezTo>
                    <a:cubicBezTo>
                      <a:pt x="268892" y="437007"/>
                      <a:pt x="274030" y="433959"/>
                      <a:pt x="274696" y="426815"/>
                    </a:cubicBezTo>
                    <a:cubicBezTo>
                      <a:pt x="275362" y="419671"/>
                      <a:pt x="270890" y="415576"/>
                      <a:pt x="264516" y="413766"/>
                    </a:cubicBezTo>
                    <a:cubicBezTo>
                      <a:pt x="261662" y="412909"/>
                      <a:pt x="258522" y="412813"/>
                      <a:pt x="255573" y="412623"/>
                    </a:cubicBezTo>
                    <a:cubicBezTo>
                      <a:pt x="222940" y="409956"/>
                      <a:pt x="191164" y="403669"/>
                      <a:pt x="161290" y="389668"/>
                    </a:cubicBezTo>
                    <a:cubicBezTo>
                      <a:pt x="158531" y="388430"/>
                      <a:pt x="155677" y="386905"/>
                      <a:pt x="152822" y="386524"/>
                    </a:cubicBezTo>
                    <a:cubicBezTo>
                      <a:pt x="148065" y="385953"/>
                      <a:pt x="143784" y="387858"/>
                      <a:pt x="141215" y="392144"/>
                    </a:cubicBezTo>
                    <a:cubicBezTo>
                      <a:pt x="138266" y="397192"/>
                      <a:pt x="138266" y="402907"/>
                      <a:pt x="142928" y="406622"/>
                    </a:cubicBezTo>
                    <a:cubicBezTo>
                      <a:pt x="147590" y="410337"/>
                      <a:pt x="153108" y="413194"/>
                      <a:pt x="158626" y="415576"/>
                    </a:cubicBezTo>
                    <a:cubicBezTo>
                      <a:pt x="189546" y="428530"/>
                      <a:pt x="222274" y="434530"/>
                      <a:pt x="255573" y="437864"/>
                    </a:cubicBezTo>
                    <a:close/>
                    <a:moveTo>
                      <a:pt x="885871" y="540163"/>
                    </a:moveTo>
                    <a:cubicBezTo>
                      <a:pt x="862277" y="541115"/>
                      <a:pt x="841917" y="550164"/>
                      <a:pt x="824506" y="565976"/>
                    </a:cubicBezTo>
                    <a:cubicBezTo>
                      <a:pt x="811567" y="577786"/>
                      <a:pt x="808238" y="586645"/>
                      <a:pt x="815278" y="592169"/>
                    </a:cubicBezTo>
                    <a:cubicBezTo>
                      <a:pt x="826219" y="600742"/>
                      <a:pt x="832974" y="591598"/>
                      <a:pt x="840204" y="585026"/>
                    </a:cubicBezTo>
                    <a:cubicBezTo>
                      <a:pt x="858186" y="568833"/>
                      <a:pt x="878450" y="560927"/>
                      <a:pt x="902806" y="567404"/>
                    </a:cubicBezTo>
                    <a:cubicBezTo>
                      <a:pt x="904994" y="567976"/>
                      <a:pt x="907182" y="568547"/>
                      <a:pt x="909466" y="568833"/>
                    </a:cubicBezTo>
                    <a:cubicBezTo>
                      <a:pt x="916506" y="569785"/>
                      <a:pt x="921358" y="566738"/>
                      <a:pt x="923166" y="559880"/>
                    </a:cubicBezTo>
                    <a:cubicBezTo>
                      <a:pt x="924688" y="553974"/>
                      <a:pt x="921739" y="549211"/>
                      <a:pt x="916696" y="546640"/>
                    </a:cubicBezTo>
                    <a:cubicBezTo>
                      <a:pt x="907087" y="541972"/>
                      <a:pt x="896717" y="539782"/>
                      <a:pt x="885871" y="540163"/>
                    </a:cubicBezTo>
                    <a:close/>
                    <a:moveTo>
                      <a:pt x="613678" y="143065"/>
                    </a:moveTo>
                    <a:cubicBezTo>
                      <a:pt x="623857" y="143542"/>
                      <a:pt x="636321" y="140970"/>
                      <a:pt x="647928" y="134779"/>
                    </a:cubicBezTo>
                    <a:cubicBezTo>
                      <a:pt x="654778" y="131159"/>
                      <a:pt x="658774" y="125730"/>
                      <a:pt x="655253" y="118205"/>
                    </a:cubicBezTo>
                    <a:cubicBezTo>
                      <a:pt x="651828" y="110871"/>
                      <a:pt x="645454" y="109442"/>
                      <a:pt x="638033" y="112776"/>
                    </a:cubicBezTo>
                    <a:cubicBezTo>
                      <a:pt x="610823" y="125254"/>
                      <a:pt x="586563" y="118777"/>
                      <a:pt x="564110" y="101060"/>
                    </a:cubicBezTo>
                    <a:cubicBezTo>
                      <a:pt x="557736" y="96012"/>
                      <a:pt x="550124" y="92488"/>
                      <a:pt x="544226" y="100203"/>
                    </a:cubicBezTo>
                    <a:cubicBezTo>
                      <a:pt x="537756" y="108680"/>
                      <a:pt x="543274" y="115538"/>
                      <a:pt x="550315" y="121348"/>
                    </a:cubicBezTo>
                    <a:cubicBezTo>
                      <a:pt x="567916" y="135922"/>
                      <a:pt x="587895" y="143542"/>
                      <a:pt x="613678" y="143065"/>
                    </a:cubicBezTo>
                    <a:close/>
                    <a:moveTo>
                      <a:pt x="883968" y="507968"/>
                    </a:moveTo>
                    <a:cubicBezTo>
                      <a:pt x="884634" y="500158"/>
                      <a:pt x="879877" y="495014"/>
                      <a:pt x="871410" y="494347"/>
                    </a:cubicBezTo>
                    <a:cubicBezTo>
                      <a:pt x="858281" y="493395"/>
                      <a:pt x="846198" y="497872"/>
                      <a:pt x="834877" y="503872"/>
                    </a:cubicBezTo>
                    <a:cubicBezTo>
                      <a:pt x="829168" y="506920"/>
                      <a:pt x="825077" y="511588"/>
                      <a:pt x="827361" y="518446"/>
                    </a:cubicBezTo>
                    <a:cubicBezTo>
                      <a:pt x="830024" y="526161"/>
                      <a:pt x="836494" y="528542"/>
                      <a:pt x="843725" y="525970"/>
                    </a:cubicBezTo>
                    <a:cubicBezTo>
                      <a:pt x="854380" y="522256"/>
                      <a:pt x="865036" y="518827"/>
                      <a:pt x="876072" y="516636"/>
                    </a:cubicBezTo>
                    <a:cubicBezTo>
                      <a:pt x="880734" y="515874"/>
                      <a:pt x="883398" y="511873"/>
                      <a:pt x="883968" y="5079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916168" y="2905200"/>
                <a:ext cx="502530" cy="836273"/>
              </a:xfrm>
              <a:custGeom>
                <a:avLst/>
                <a:gdLst/>
                <a:ahLst/>
                <a:cxnLst/>
                <a:rect l="l" t="t" r="r" b="b"/>
                <a:pathLst>
                  <a:path w="610979" h="1016745" extrusionOk="0">
                    <a:moveTo>
                      <a:pt x="192" y="737809"/>
                    </a:moveTo>
                    <a:cubicBezTo>
                      <a:pt x="192" y="667038"/>
                      <a:pt x="478" y="596172"/>
                      <a:pt x="2" y="525402"/>
                    </a:cubicBezTo>
                    <a:cubicBezTo>
                      <a:pt x="-93" y="513210"/>
                      <a:pt x="3047" y="503399"/>
                      <a:pt x="10372" y="493969"/>
                    </a:cubicBezTo>
                    <a:cubicBezTo>
                      <a:pt x="36155" y="460727"/>
                      <a:pt x="65458" y="431009"/>
                      <a:pt x="98091" y="404529"/>
                    </a:cubicBezTo>
                    <a:cubicBezTo>
                      <a:pt x="118736" y="387765"/>
                      <a:pt x="139381" y="370906"/>
                      <a:pt x="160027" y="354047"/>
                    </a:cubicBezTo>
                    <a:cubicBezTo>
                      <a:pt x="163547" y="351189"/>
                      <a:pt x="167257" y="348427"/>
                      <a:pt x="170397" y="345188"/>
                    </a:cubicBezTo>
                    <a:cubicBezTo>
                      <a:pt x="175249" y="340331"/>
                      <a:pt x="176676" y="334425"/>
                      <a:pt x="172585" y="328710"/>
                    </a:cubicBezTo>
                    <a:cubicBezTo>
                      <a:pt x="167542" y="321757"/>
                      <a:pt x="160597" y="322519"/>
                      <a:pt x="154604" y="327186"/>
                    </a:cubicBezTo>
                    <a:cubicBezTo>
                      <a:pt x="139096" y="339473"/>
                      <a:pt x="123778" y="351951"/>
                      <a:pt x="108746" y="364810"/>
                    </a:cubicBezTo>
                    <a:cubicBezTo>
                      <a:pt x="101421" y="371001"/>
                      <a:pt x="93905" y="374240"/>
                      <a:pt x="84105" y="374144"/>
                    </a:cubicBezTo>
                    <a:cubicBezTo>
                      <a:pt x="61272" y="373859"/>
                      <a:pt x="38534" y="373382"/>
                      <a:pt x="15795" y="371477"/>
                    </a:cubicBezTo>
                    <a:cubicBezTo>
                      <a:pt x="2476" y="370335"/>
                      <a:pt x="-474" y="364810"/>
                      <a:pt x="97" y="352904"/>
                    </a:cubicBezTo>
                    <a:cubicBezTo>
                      <a:pt x="858" y="336997"/>
                      <a:pt x="288" y="320900"/>
                      <a:pt x="288" y="304898"/>
                    </a:cubicBezTo>
                    <a:cubicBezTo>
                      <a:pt x="288" y="212029"/>
                      <a:pt x="288" y="119065"/>
                      <a:pt x="288" y="26196"/>
                    </a:cubicBezTo>
                    <a:cubicBezTo>
                      <a:pt x="288" y="20862"/>
                      <a:pt x="383" y="15528"/>
                      <a:pt x="288" y="10194"/>
                    </a:cubicBezTo>
                    <a:cubicBezTo>
                      <a:pt x="192" y="3812"/>
                      <a:pt x="2856" y="193"/>
                      <a:pt x="9611" y="288"/>
                    </a:cubicBezTo>
                    <a:cubicBezTo>
                      <a:pt x="14939" y="384"/>
                      <a:pt x="20267" y="193"/>
                      <a:pt x="25595" y="193"/>
                    </a:cubicBezTo>
                    <a:cubicBezTo>
                      <a:pt x="125967" y="193"/>
                      <a:pt x="226339" y="479"/>
                      <a:pt x="326616" y="2"/>
                    </a:cubicBezTo>
                    <a:cubicBezTo>
                      <a:pt x="349544" y="-93"/>
                      <a:pt x="371426" y="2574"/>
                      <a:pt x="393308" y="9813"/>
                    </a:cubicBezTo>
                    <a:cubicBezTo>
                      <a:pt x="494917" y="43436"/>
                      <a:pt x="567033" y="107254"/>
                      <a:pt x="602520" y="209934"/>
                    </a:cubicBezTo>
                    <a:cubicBezTo>
                      <a:pt x="613271" y="241176"/>
                      <a:pt x="613841" y="272036"/>
                      <a:pt x="603852" y="303850"/>
                    </a:cubicBezTo>
                    <a:cubicBezTo>
                      <a:pt x="581018" y="376621"/>
                      <a:pt x="549717" y="445868"/>
                      <a:pt x="517465" y="514734"/>
                    </a:cubicBezTo>
                    <a:cubicBezTo>
                      <a:pt x="448204" y="662943"/>
                      <a:pt x="372282" y="807627"/>
                      <a:pt x="294839" y="951740"/>
                    </a:cubicBezTo>
                    <a:cubicBezTo>
                      <a:pt x="288560" y="963552"/>
                      <a:pt x="280283" y="972791"/>
                      <a:pt x="269342" y="980220"/>
                    </a:cubicBezTo>
                    <a:cubicBezTo>
                      <a:pt x="211021" y="1020130"/>
                      <a:pt x="148420" y="1026417"/>
                      <a:pt x="82488" y="1003556"/>
                    </a:cubicBezTo>
                    <a:cubicBezTo>
                      <a:pt x="58132" y="995079"/>
                      <a:pt x="35204" y="982697"/>
                      <a:pt x="9897" y="976982"/>
                    </a:cubicBezTo>
                    <a:cubicBezTo>
                      <a:pt x="1334" y="975077"/>
                      <a:pt x="2" y="969267"/>
                      <a:pt x="97" y="961646"/>
                    </a:cubicBezTo>
                    <a:cubicBezTo>
                      <a:pt x="383" y="944120"/>
                      <a:pt x="192" y="926594"/>
                      <a:pt x="192" y="909069"/>
                    </a:cubicBezTo>
                    <a:cubicBezTo>
                      <a:pt x="192" y="852109"/>
                      <a:pt x="192" y="794959"/>
                      <a:pt x="192" y="7378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2870481" y="2905121"/>
                <a:ext cx="501904" cy="836287"/>
              </a:xfrm>
              <a:custGeom>
                <a:avLst/>
                <a:gdLst/>
                <a:ahLst/>
                <a:cxnLst/>
                <a:rect l="l" t="t" r="r" b="b"/>
                <a:pathLst>
                  <a:path w="610218" h="1016762" extrusionOk="0">
                    <a:moveTo>
                      <a:pt x="287" y="738857"/>
                    </a:moveTo>
                    <a:cubicBezTo>
                      <a:pt x="287" y="667991"/>
                      <a:pt x="668" y="597220"/>
                      <a:pt x="2" y="526354"/>
                    </a:cubicBezTo>
                    <a:cubicBezTo>
                      <a:pt x="-94" y="512448"/>
                      <a:pt x="3902" y="501589"/>
                      <a:pt x="12179" y="490921"/>
                    </a:cubicBezTo>
                    <a:cubicBezTo>
                      <a:pt x="39199" y="456631"/>
                      <a:pt x="70024" y="426342"/>
                      <a:pt x="104084" y="399195"/>
                    </a:cubicBezTo>
                    <a:cubicBezTo>
                      <a:pt x="123683" y="383574"/>
                      <a:pt x="143091" y="367572"/>
                      <a:pt x="162500" y="351666"/>
                    </a:cubicBezTo>
                    <a:cubicBezTo>
                      <a:pt x="166020" y="348808"/>
                      <a:pt x="169540" y="345760"/>
                      <a:pt x="172299" y="342236"/>
                    </a:cubicBezTo>
                    <a:cubicBezTo>
                      <a:pt x="175343" y="338426"/>
                      <a:pt x="175534" y="333854"/>
                      <a:pt x="172680" y="329568"/>
                    </a:cubicBezTo>
                    <a:cubicBezTo>
                      <a:pt x="169255" y="324424"/>
                      <a:pt x="164307" y="322710"/>
                      <a:pt x="158789" y="324900"/>
                    </a:cubicBezTo>
                    <a:cubicBezTo>
                      <a:pt x="154698" y="326615"/>
                      <a:pt x="150988" y="329568"/>
                      <a:pt x="147468" y="332330"/>
                    </a:cubicBezTo>
                    <a:cubicBezTo>
                      <a:pt x="139095" y="338997"/>
                      <a:pt x="130057" y="344998"/>
                      <a:pt x="122922" y="352713"/>
                    </a:cubicBezTo>
                    <a:cubicBezTo>
                      <a:pt x="105987" y="371001"/>
                      <a:pt x="85722" y="377193"/>
                      <a:pt x="61462" y="374240"/>
                    </a:cubicBezTo>
                    <a:cubicBezTo>
                      <a:pt x="45668" y="372335"/>
                      <a:pt x="29685" y="371382"/>
                      <a:pt x="13702" y="371192"/>
                    </a:cubicBezTo>
                    <a:cubicBezTo>
                      <a:pt x="2285" y="371001"/>
                      <a:pt x="-379" y="365762"/>
                      <a:pt x="97" y="355571"/>
                    </a:cubicBezTo>
                    <a:cubicBezTo>
                      <a:pt x="763" y="341855"/>
                      <a:pt x="287" y="328139"/>
                      <a:pt x="287" y="314423"/>
                    </a:cubicBezTo>
                    <a:cubicBezTo>
                      <a:pt x="287" y="218411"/>
                      <a:pt x="287" y="122494"/>
                      <a:pt x="287" y="26482"/>
                    </a:cubicBezTo>
                    <a:cubicBezTo>
                      <a:pt x="287" y="21148"/>
                      <a:pt x="477" y="15814"/>
                      <a:pt x="287" y="10480"/>
                    </a:cubicBezTo>
                    <a:cubicBezTo>
                      <a:pt x="2" y="2479"/>
                      <a:pt x="4093" y="-283"/>
                      <a:pt x="11513" y="193"/>
                    </a:cubicBezTo>
                    <a:cubicBezTo>
                      <a:pt x="16841" y="479"/>
                      <a:pt x="22169" y="193"/>
                      <a:pt x="27497" y="193"/>
                    </a:cubicBezTo>
                    <a:cubicBezTo>
                      <a:pt x="127108" y="193"/>
                      <a:pt x="226719" y="479"/>
                      <a:pt x="326330" y="3"/>
                    </a:cubicBezTo>
                    <a:cubicBezTo>
                      <a:pt x="348497" y="-93"/>
                      <a:pt x="369618" y="2479"/>
                      <a:pt x="390929" y="9337"/>
                    </a:cubicBezTo>
                    <a:cubicBezTo>
                      <a:pt x="491016" y="41722"/>
                      <a:pt x="562846" y="103920"/>
                      <a:pt x="599951" y="203933"/>
                    </a:cubicBezTo>
                    <a:cubicBezTo>
                      <a:pt x="612889" y="238794"/>
                      <a:pt x="613651" y="273179"/>
                      <a:pt x="601948" y="308803"/>
                    </a:cubicBezTo>
                    <a:cubicBezTo>
                      <a:pt x="581684" y="370335"/>
                      <a:pt x="556186" y="429771"/>
                      <a:pt x="529167" y="488445"/>
                    </a:cubicBezTo>
                    <a:cubicBezTo>
                      <a:pt x="456100" y="646655"/>
                      <a:pt x="375327" y="800960"/>
                      <a:pt x="292841" y="954408"/>
                    </a:cubicBezTo>
                    <a:cubicBezTo>
                      <a:pt x="287227" y="964885"/>
                      <a:pt x="279521" y="972696"/>
                      <a:pt x="270007" y="979268"/>
                    </a:cubicBezTo>
                    <a:cubicBezTo>
                      <a:pt x="210450" y="1020606"/>
                      <a:pt x="146516" y="1026893"/>
                      <a:pt x="79062" y="1002414"/>
                    </a:cubicBezTo>
                    <a:cubicBezTo>
                      <a:pt x="56229" y="994127"/>
                      <a:pt x="34632" y="982506"/>
                      <a:pt x="10657" y="977458"/>
                    </a:cubicBezTo>
                    <a:cubicBezTo>
                      <a:pt x="-1235" y="974886"/>
                      <a:pt x="287" y="966409"/>
                      <a:pt x="192" y="958122"/>
                    </a:cubicBezTo>
                    <a:cubicBezTo>
                      <a:pt x="192" y="910116"/>
                      <a:pt x="192" y="862110"/>
                      <a:pt x="192" y="814200"/>
                    </a:cubicBezTo>
                    <a:cubicBezTo>
                      <a:pt x="287" y="789149"/>
                      <a:pt x="287" y="764003"/>
                      <a:pt x="287" y="7388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1286280" y="2905202"/>
                <a:ext cx="509487" cy="822804"/>
              </a:xfrm>
              <a:custGeom>
                <a:avLst/>
                <a:gdLst/>
                <a:ahLst/>
                <a:cxnLst/>
                <a:rect l="l" t="t" r="r" b="b"/>
                <a:pathLst>
                  <a:path w="619437" h="1000370" extrusionOk="0">
                    <a:moveTo>
                      <a:pt x="1047" y="190"/>
                    </a:moveTo>
                    <a:cubicBezTo>
                      <a:pt x="6945" y="190"/>
                      <a:pt x="12939" y="190"/>
                      <a:pt x="18838" y="190"/>
                    </a:cubicBezTo>
                    <a:cubicBezTo>
                      <a:pt x="140521" y="190"/>
                      <a:pt x="262204" y="381"/>
                      <a:pt x="383792" y="0"/>
                    </a:cubicBezTo>
                    <a:cubicBezTo>
                      <a:pt x="397302" y="0"/>
                      <a:pt x="408624" y="2857"/>
                      <a:pt x="419945" y="10478"/>
                    </a:cubicBezTo>
                    <a:cubicBezTo>
                      <a:pt x="457240" y="35528"/>
                      <a:pt x="494439" y="60484"/>
                      <a:pt x="529165" y="89154"/>
                    </a:cubicBezTo>
                    <a:cubicBezTo>
                      <a:pt x="540297" y="98298"/>
                      <a:pt x="550857" y="108299"/>
                      <a:pt x="561893" y="117634"/>
                    </a:cubicBezTo>
                    <a:cubicBezTo>
                      <a:pt x="603184" y="152400"/>
                      <a:pt x="620784" y="196501"/>
                      <a:pt x="619357" y="250603"/>
                    </a:cubicBezTo>
                    <a:cubicBezTo>
                      <a:pt x="617455" y="320612"/>
                      <a:pt x="620214" y="390811"/>
                      <a:pt x="618311" y="460820"/>
                    </a:cubicBezTo>
                    <a:cubicBezTo>
                      <a:pt x="615362" y="568166"/>
                      <a:pt x="606418" y="675132"/>
                      <a:pt x="596905" y="782098"/>
                    </a:cubicBezTo>
                    <a:cubicBezTo>
                      <a:pt x="591957" y="837438"/>
                      <a:pt x="586249" y="892778"/>
                      <a:pt x="582253" y="948119"/>
                    </a:cubicBezTo>
                    <a:cubicBezTo>
                      <a:pt x="581206" y="963168"/>
                      <a:pt x="575688" y="971645"/>
                      <a:pt x="562654" y="977837"/>
                    </a:cubicBezTo>
                    <a:cubicBezTo>
                      <a:pt x="521649" y="997363"/>
                      <a:pt x="478646" y="1004125"/>
                      <a:pt x="433931" y="998411"/>
                    </a:cubicBezTo>
                    <a:cubicBezTo>
                      <a:pt x="401583" y="994220"/>
                      <a:pt x="369521" y="987457"/>
                      <a:pt x="337269" y="982694"/>
                    </a:cubicBezTo>
                    <a:cubicBezTo>
                      <a:pt x="290556" y="975741"/>
                      <a:pt x="243557" y="973360"/>
                      <a:pt x="196368" y="972598"/>
                    </a:cubicBezTo>
                    <a:cubicBezTo>
                      <a:pt x="163450" y="972122"/>
                      <a:pt x="163830" y="971740"/>
                      <a:pt x="165447" y="938213"/>
                    </a:cubicBezTo>
                    <a:cubicBezTo>
                      <a:pt x="168302" y="878872"/>
                      <a:pt x="175818" y="819912"/>
                      <a:pt x="176864" y="760476"/>
                    </a:cubicBezTo>
                    <a:cubicBezTo>
                      <a:pt x="177816" y="707803"/>
                      <a:pt x="175722" y="655701"/>
                      <a:pt x="164591" y="603885"/>
                    </a:cubicBezTo>
                    <a:cubicBezTo>
                      <a:pt x="155838" y="563213"/>
                      <a:pt x="160405" y="521970"/>
                      <a:pt x="168111" y="481298"/>
                    </a:cubicBezTo>
                    <a:cubicBezTo>
                      <a:pt x="174200" y="449104"/>
                      <a:pt x="183334" y="417766"/>
                      <a:pt x="193418" y="386620"/>
                    </a:cubicBezTo>
                    <a:cubicBezTo>
                      <a:pt x="199032" y="369380"/>
                      <a:pt x="207214" y="354806"/>
                      <a:pt x="221675" y="343662"/>
                    </a:cubicBezTo>
                    <a:cubicBezTo>
                      <a:pt x="230142" y="337185"/>
                      <a:pt x="237848" y="329851"/>
                      <a:pt x="246126" y="323088"/>
                    </a:cubicBezTo>
                    <a:cubicBezTo>
                      <a:pt x="252880" y="317659"/>
                      <a:pt x="260016" y="312325"/>
                      <a:pt x="253642" y="302419"/>
                    </a:cubicBezTo>
                    <a:cubicBezTo>
                      <a:pt x="248885" y="294989"/>
                      <a:pt x="241749" y="295465"/>
                      <a:pt x="230237" y="304610"/>
                    </a:cubicBezTo>
                    <a:cubicBezTo>
                      <a:pt x="219487" y="313087"/>
                      <a:pt x="209402" y="322421"/>
                      <a:pt x="199127" y="331375"/>
                    </a:cubicBezTo>
                    <a:cubicBezTo>
                      <a:pt x="195702" y="334328"/>
                      <a:pt x="192562" y="337947"/>
                      <a:pt x="188756" y="340233"/>
                    </a:cubicBezTo>
                    <a:cubicBezTo>
                      <a:pt x="183524" y="343471"/>
                      <a:pt x="178196" y="340614"/>
                      <a:pt x="173725" y="338042"/>
                    </a:cubicBezTo>
                    <a:cubicBezTo>
                      <a:pt x="169634" y="335661"/>
                      <a:pt x="171917" y="331375"/>
                      <a:pt x="172963" y="327850"/>
                    </a:cubicBezTo>
                    <a:cubicBezTo>
                      <a:pt x="174295" y="323469"/>
                      <a:pt x="175437" y="319088"/>
                      <a:pt x="176959" y="314801"/>
                    </a:cubicBezTo>
                    <a:cubicBezTo>
                      <a:pt x="192182" y="273463"/>
                      <a:pt x="188661" y="232600"/>
                      <a:pt x="173439" y="192119"/>
                    </a:cubicBezTo>
                    <a:cubicBezTo>
                      <a:pt x="145658" y="118015"/>
                      <a:pt x="97328" y="61246"/>
                      <a:pt x="29398" y="21050"/>
                    </a:cubicBezTo>
                    <a:cubicBezTo>
                      <a:pt x="19694" y="15335"/>
                      <a:pt x="9799" y="10001"/>
                      <a:pt x="0" y="4572"/>
                    </a:cubicBezTo>
                    <a:cubicBezTo>
                      <a:pt x="285" y="2953"/>
                      <a:pt x="666" y="1619"/>
                      <a:pt x="1047" y="1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239965" y="2905122"/>
                <a:ext cx="511280" cy="822762"/>
              </a:xfrm>
              <a:custGeom>
                <a:avLst/>
                <a:gdLst/>
                <a:ahLst/>
                <a:cxnLst/>
                <a:rect l="l" t="t" r="r" b="b"/>
                <a:pathLst>
                  <a:path w="621617" h="1000319" extrusionOk="0">
                    <a:moveTo>
                      <a:pt x="227669" y="341569"/>
                    </a:moveTo>
                    <a:cubicBezTo>
                      <a:pt x="233091" y="331282"/>
                      <a:pt x="240703" y="327567"/>
                      <a:pt x="246887" y="322423"/>
                    </a:cubicBezTo>
                    <a:cubicBezTo>
                      <a:pt x="253832" y="316708"/>
                      <a:pt x="260301" y="310517"/>
                      <a:pt x="253071" y="301659"/>
                    </a:cubicBezTo>
                    <a:cubicBezTo>
                      <a:pt x="245745" y="292705"/>
                      <a:pt x="237944" y="298230"/>
                      <a:pt x="231284" y="303659"/>
                    </a:cubicBezTo>
                    <a:cubicBezTo>
                      <a:pt x="219582" y="313279"/>
                      <a:pt x="208070" y="323376"/>
                      <a:pt x="196558" y="333187"/>
                    </a:cubicBezTo>
                    <a:cubicBezTo>
                      <a:pt x="193133" y="336139"/>
                      <a:pt x="190469" y="340045"/>
                      <a:pt x="185617" y="340902"/>
                    </a:cubicBezTo>
                    <a:cubicBezTo>
                      <a:pt x="177150" y="342426"/>
                      <a:pt x="171441" y="336901"/>
                      <a:pt x="173344" y="328424"/>
                    </a:cubicBezTo>
                    <a:cubicBezTo>
                      <a:pt x="174676" y="322519"/>
                      <a:pt x="176484" y="316613"/>
                      <a:pt x="178482" y="310898"/>
                    </a:cubicBezTo>
                    <a:cubicBezTo>
                      <a:pt x="191516" y="273274"/>
                      <a:pt x="189042" y="236127"/>
                      <a:pt x="176103" y="199075"/>
                    </a:cubicBezTo>
                    <a:cubicBezTo>
                      <a:pt x="147751" y="117826"/>
                      <a:pt x="95235" y="57247"/>
                      <a:pt x="20455" y="15528"/>
                    </a:cubicBezTo>
                    <a:cubicBezTo>
                      <a:pt x="13795" y="11813"/>
                      <a:pt x="7231" y="8098"/>
                      <a:pt x="666" y="4288"/>
                    </a:cubicBezTo>
                    <a:cubicBezTo>
                      <a:pt x="285" y="4098"/>
                      <a:pt x="476" y="3050"/>
                      <a:pt x="0" y="288"/>
                    </a:cubicBezTo>
                    <a:cubicBezTo>
                      <a:pt x="6565" y="288"/>
                      <a:pt x="13034" y="288"/>
                      <a:pt x="19504" y="288"/>
                    </a:cubicBezTo>
                    <a:cubicBezTo>
                      <a:pt x="141092" y="288"/>
                      <a:pt x="262775" y="479"/>
                      <a:pt x="384363" y="2"/>
                    </a:cubicBezTo>
                    <a:cubicBezTo>
                      <a:pt x="397968" y="-93"/>
                      <a:pt x="409195" y="3050"/>
                      <a:pt x="420421" y="10575"/>
                    </a:cubicBezTo>
                    <a:cubicBezTo>
                      <a:pt x="467896" y="42198"/>
                      <a:pt x="514228" y="75250"/>
                      <a:pt x="557422" y="112778"/>
                    </a:cubicBezTo>
                    <a:cubicBezTo>
                      <a:pt x="598332" y="148306"/>
                      <a:pt x="620119" y="191074"/>
                      <a:pt x="620880" y="245938"/>
                    </a:cubicBezTo>
                    <a:cubicBezTo>
                      <a:pt x="622021" y="319756"/>
                      <a:pt x="622212" y="393575"/>
                      <a:pt x="618691" y="467394"/>
                    </a:cubicBezTo>
                    <a:cubicBezTo>
                      <a:pt x="614696" y="551785"/>
                      <a:pt x="609273" y="636082"/>
                      <a:pt x="602327" y="720283"/>
                    </a:cubicBezTo>
                    <a:cubicBezTo>
                      <a:pt x="595953" y="797626"/>
                      <a:pt x="587962" y="874873"/>
                      <a:pt x="581587" y="952216"/>
                    </a:cubicBezTo>
                    <a:cubicBezTo>
                      <a:pt x="580541" y="964694"/>
                      <a:pt x="575308" y="971362"/>
                      <a:pt x="564938" y="976600"/>
                    </a:cubicBezTo>
                    <a:cubicBezTo>
                      <a:pt x="523552" y="997365"/>
                      <a:pt x="479693" y="1004032"/>
                      <a:pt x="434216" y="998413"/>
                    </a:cubicBezTo>
                    <a:cubicBezTo>
                      <a:pt x="401869" y="994412"/>
                      <a:pt x="369902" y="987459"/>
                      <a:pt x="337555" y="982601"/>
                    </a:cubicBezTo>
                    <a:cubicBezTo>
                      <a:pt x="290080" y="975553"/>
                      <a:pt x="242320" y="973171"/>
                      <a:pt x="194370" y="972409"/>
                    </a:cubicBezTo>
                    <a:cubicBezTo>
                      <a:pt x="163640" y="971933"/>
                      <a:pt x="163164" y="971457"/>
                      <a:pt x="164972" y="940596"/>
                    </a:cubicBezTo>
                    <a:cubicBezTo>
                      <a:pt x="167921" y="892780"/>
                      <a:pt x="171536" y="844965"/>
                      <a:pt x="175152" y="797149"/>
                    </a:cubicBezTo>
                    <a:cubicBezTo>
                      <a:pt x="179909" y="733141"/>
                      <a:pt x="178577" y="669514"/>
                      <a:pt x="164877" y="606364"/>
                    </a:cubicBezTo>
                    <a:cubicBezTo>
                      <a:pt x="153080" y="552166"/>
                      <a:pt x="163069" y="498731"/>
                      <a:pt x="175913" y="446058"/>
                    </a:cubicBezTo>
                    <a:cubicBezTo>
                      <a:pt x="181431" y="423198"/>
                      <a:pt x="189803" y="401005"/>
                      <a:pt x="196273" y="378430"/>
                    </a:cubicBezTo>
                    <a:cubicBezTo>
                      <a:pt x="198842" y="369572"/>
                      <a:pt x="204169" y="366334"/>
                      <a:pt x="212827" y="366334"/>
                    </a:cubicBezTo>
                    <a:cubicBezTo>
                      <a:pt x="228810" y="366238"/>
                      <a:pt x="244698" y="365762"/>
                      <a:pt x="260682" y="365476"/>
                    </a:cubicBezTo>
                    <a:cubicBezTo>
                      <a:pt x="266010" y="365381"/>
                      <a:pt x="271338" y="365286"/>
                      <a:pt x="276665" y="365000"/>
                    </a:cubicBezTo>
                    <a:cubicBezTo>
                      <a:pt x="284467" y="364619"/>
                      <a:pt x="290175" y="360714"/>
                      <a:pt x="290270" y="352713"/>
                    </a:cubicBezTo>
                    <a:cubicBezTo>
                      <a:pt x="290366" y="344331"/>
                      <a:pt x="284372" y="340997"/>
                      <a:pt x="276475" y="341188"/>
                    </a:cubicBezTo>
                    <a:cubicBezTo>
                      <a:pt x="271909" y="341283"/>
                      <a:pt x="267342" y="341569"/>
                      <a:pt x="262775" y="341569"/>
                    </a:cubicBezTo>
                    <a:cubicBezTo>
                      <a:pt x="252310" y="341569"/>
                      <a:pt x="241654" y="341569"/>
                      <a:pt x="227669" y="3415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1359773" y="2407377"/>
                <a:ext cx="672914" cy="396998"/>
              </a:xfrm>
              <a:custGeom>
                <a:avLst/>
                <a:gdLst/>
                <a:ahLst/>
                <a:cxnLst/>
                <a:rect l="l" t="t" r="r" b="b"/>
                <a:pathLst>
                  <a:path w="818132" h="482672" extrusionOk="0">
                    <a:moveTo>
                      <a:pt x="471" y="479970"/>
                    </a:moveTo>
                    <a:cubicBezTo>
                      <a:pt x="-1527" y="471588"/>
                      <a:pt x="3325" y="465016"/>
                      <a:pt x="5894" y="458063"/>
                    </a:cubicBezTo>
                    <a:cubicBezTo>
                      <a:pt x="57174" y="317378"/>
                      <a:pt x="108644" y="176789"/>
                      <a:pt x="160114" y="36105"/>
                    </a:cubicBezTo>
                    <a:cubicBezTo>
                      <a:pt x="171626" y="4768"/>
                      <a:pt x="178381" y="-185"/>
                      <a:pt x="212061" y="5"/>
                    </a:cubicBezTo>
                    <a:cubicBezTo>
                      <a:pt x="402815" y="1434"/>
                      <a:pt x="593570" y="3053"/>
                      <a:pt x="784419" y="4577"/>
                    </a:cubicBezTo>
                    <a:cubicBezTo>
                      <a:pt x="817147" y="4863"/>
                      <a:pt x="823997" y="13817"/>
                      <a:pt x="813722" y="45059"/>
                    </a:cubicBezTo>
                    <a:cubicBezTo>
                      <a:pt x="788320" y="122306"/>
                      <a:pt x="762537" y="199459"/>
                      <a:pt x="736849" y="276611"/>
                    </a:cubicBezTo>
                    <a:cubicBezTo>
                      <a:pt x="716204" y="338619"/>
                      <a:pt x="695559" y="400627"/>
                      <a:pt x="674914" y="462634"/>
                    </a:cubicBezTo>
                    <a:cubicBezTo>
                      <a:pt x="668920" y="480637"/>
                      <a:pt x="668825" y="480732"/>
                      <a:pt x="649892" y="480827"/>
                    </a:cubicBezTo>
                    <a:cubicBezTo>
                      <a:pt x="566264" y="481018"/>
                      <a:pt x="482637" y="481208"/>
                      <a:pt x="399009" y="481399"/>
                    </a:cubicBezTo>
                    <a:cubicBezTo>
                      <a:pt x="274377" y="481684"/>
                      <a:pt x="149649" y="481970"/>
                      <a:pt x="25016" y="482161"/>
                    </a:cubicBezTo>
                    <a:cubicBezTo>
                      <a:pt x="16835" y="482161"/>
                      <a:pt x="8272" y="484256"/>
                      <a:pt x="471" y="479970"/>
                    </a:cubicBezTo>
                    <a:close/>
                    <a:moveTo>
                      <a:pt x="470935" y="262895"/>
                    </a:moveTo>
                    <a:cubicBezTo>
                      <a:pt x="471410" y="239273"/>
                      <a:pt x="453619" y="220509"/>
                      <a:pt x="430405" y="220033"/>
                    </a:cubicBezTo>
                    <a:cubicBezTo>
                      <a:pt x="407382" y="219556"/>
                      <a:pt x="388068" y="237940"/>
                      <a:pt x="387593" y="260895"/>
                    </a:cubicBezTo>
                    <a:cubicBezTo>
                      <a:pt x="387117" y="284326"/>
                      <a:pt x="405003" y="302996"/>
                      <a:pt x="428408" y="303472"/>
                    </a:cubicBezTo>
                    <a:cubicBezTo>
                      <a:pt x="452287" y="303853"/>
                      <a:pt x="470459" y="286517"/>
                      <a:pt x="470935" y="2628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333631" y="2400226"/>
                <a:ext cx="672380" cy="397276"/>
              </a:xfrm>
              <a:custGeom>
                <a:avLst/>
                <a:gdLst/>
                <a:ahLst/>
                <a:cxnLst/>
                <a:rect l="l" t="t" r="r" b="b"/>
                <a:pathLst>
                  <a:path w="817483" h="483010" extrusionOk="0">
                    <a:moveTo>
                      <a:pt x="356" y="480642"/>
                    </a:moveTo>
                    <a:cubicBezTo>
                      <a:pt x="-1167" y="472356"/>
                      <a:pt x="2544" y="466355"/>
                      <a:pt x="4923" y="459973"/>
                    </a:cubicBezTo>
                    <a:cubicBezTo>
                      <a:pt x="56773" y="317860"/>
                      <a:pt x="108624" y="175747"/>
                      <a:pt x="160475" y="33729"/>
                    </a:cubicBezTo>
                    <a:cubicBezTo>
                      <a:pt x="171036" y="4869"/>
                      <a:pt x="178266" y="-275"/>
                      <a:pt x="209282" y="11"/>
                    </a:cubicBezTo>
                    <a:cubicBezTo>
                      <a:pt x="401559" y="1344"/>
                      <a:pt x="593835" y="2773"/>
                      <a:pt x="786112" y="4202"/>
                    </a:cubicBezTo>
                    <a:cubicBezTo>
                      <a:pt x="789156" y="4202"/>
                      <a:pt x="792201" y="4107"/>
                      <a:pt x="795245" y="4392"/>
                    </a:cubicBezTo>
                    <a:cubicBezTo>
                      <a:pt x="813892" y="6202"/>
                      <a:pt x="820457" y="15251"/>
                      <a:pt x="816271" y="33825"/>
                    </a:cubicBezTo>
                    <a:cubicBezTo>
                      <a:pt x="814939" y="39730"/>
                      <a:pt x="812751" y="45445"/>
                      <a:pt x="810848" y="51255"/>
                    </a:cubicBezTo>
                    <a:cubicBezTo>
                      <a:pt x="765847" y="186891"/>
                      <a:pt x="720941" y="322527"/>
                      <a:pt x="675941" y="458164"/>
                    </a:cubicBezTo>
                    <a:cubicBezTo>
                      <a:pt x="668710" y="479976"/>
                      <a:pt x="668710" y="479976"/>
                      <a:pt x="644544" y="480738"/>
                    </a:cubicBezTo>
                    <a:cubicBezTo>
                      <a:pt x="638456" y="480928"/>
                      <a:pt x="632367" y="481023"/>
                      <a:pt x="626278" y="481119"/>
                    </a:cubicBezTo>
                    <a:cubicBezTo>
                      <a:pt x="493273" y="481405"/>
                      <a:pt x="360268" y="481595"/>
                      <a:pt x="227263" y="481976"/>
                    </a:cubicBezTo>
                    <a:cubicBezTo>
                      <a:pt x="159619" y="482166"/>
                      <a:pt x="91975" y="482643"/>
                      <a:pt x="24331" y="482833"/>
                    </a:cubicBezTo>
                    <a:cubicBezTo>
                      <a:pt x="16815" y="482738"/>
                      <a:pt x="9109" y="484072"/>
                      <a:pt x="356" y="480642"/>
                    </a:cubicBezTo>
                    <a:close/>
                    <a:moveTo>
                      <a:pt x="470630" y="261091"/>
                    </a:moveTo>
                    <a:cubicBezTo>
                      <a:pt x="470154" y="238231"/>
                      <a:pt x="450650" y="219276"/>
                      <a:pt x="428102" y="219657"/>
                    </a:cubicBezTo>
                    <a:cubicBezTo>
                      <a:pt x="404983" y="220038"/>
                      <a:pt x="387097" y="238898"/>
                      <a:pt x="387383" y="262520"/>
                    </a:cubicBezTo>
                    <a:cubicBezTo>
                      <a:pt x="387668" y="286142"/>
                      <a:pt x="406125" y="304144"/>
                      <a:pt x="429530" y="303763"/>
                    </a:cubicBezTo>
                    <a:cubicBezTo>
                      <a:pt x="452553" y="303192"/>
                      <a:pt x="471105" y="284046"/>
                      <a:pt x="470630" y="26109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581537" y="2552723"/>
                <a:ext cx="758471" cy="287935"/>
              </a:xfrm>
              <a:custGeom>
                <a:avLst/>
                <a:gdLst/>
                <a:ahLst/>
                <a:cxnLst/>
                <a:rect l="l" t="t" r="r" b="b"/>
                <a:pathLst>
                  <a:path w="922153" h="350073" extrusionOk="0">
                    <a:moveTo>
                      <a:pt x="872396" y="56864"/>
                    </a:moveTo>
                    <a:cubicBezTo>
                      <a:pt x="875155" y="59341"/>
                      <a:pt x="877819" y="62103"/>
                      <a:pt x="880768" y="64389"/>
                    </a:cubicBezTo>
                    <a:cubicBezTo>
                      <a:pt x="891234" y="72771"/>
                      <a:pt x="890948" y="80296"/>
                      <a:pt x="882195" y="90868"/>
                    </a:cubicBezTo>
                    <a:cubicBezTo>
                      <a:pt x="870113" y="105537"/>
                      <a:pt x="866307" y="123444"/>
                      <a:pt x="869447" y="142494"/>
                    </a:cubicBezTo>
                    <a:cubicBezTo>
                      <a:pt x="870208" y="147447"/>
                      <a:pt x="872015" y="152495"/>
                      <a:pt x="869732" y="158115"/>
                    </a:cubicBezTo>
                    <a:cubicBezTo>
                      <a:pt x="860218" y="155638"/>
                      <a:pt x="856032" y="148018"/>
                      <a:pt x="850229" y="142303"/>
                    </a:cubicBezTo>
                    <a:cubicBezTo>
                      <a:pt x="836148" y="128397"/>
                      <a:pt x="822162" y="114395"/>
                      <a:pt x="807891" y="100679"/>
                    </a:cubicBezTo>
                    <a:cubicBezTo>
                      <a:pt x="802278" y="95250"/>
                      <a:pt x="795333" y="94012"/>
                      <a:pt x="789720" y="100203"/>
                    </a:cubicBezTo>
                    <a:cubicBezTo>
                      <a:pt x="784107" y="106299"/>
                      <a:pt x="786200" y="112967"/>
                      <a:pt x="791718" y="118396"/>
                    </a:cubicBezTo>
                    <a:cubicBezTo>
                      <a:pt x="813980" y="140208"/>
                      <a:pt x="835672" y="162687"/>
                      <a:pt x="858886" y="183451"/>
                    </a:cubicBezTo>
                    <a:cubicBezTo>
                      <a:pt x="875726" y="198501"/>
                      <a:pt x="896086" y="206978"/>
                      <a:pt x="922154" y="203454"/>
                    </a:cubicBezTo>
                    <a:cubicBezTo>
                      <a:pt x="915304" y="240887"/>
                      <a:pt x="903316" y="272701"/>
                      <a:pt x="878675" y="298990"/>
                    </a:cubicBezTo>
                    <a:cubicBezTo>
                      <a:pt x="873538" y="304514"/>
                      <a:pt x="867353" y="305848"/>
                      <a:pt x="860218" y="305943"/>
                    </a:cubicBezTo>
                    <a:cubicBezTo>
                      <a:pt x="848040" y="305943"/>
                      <a:pt x="835862" y="306800"/>
                      <a:pt x="823780" y="306800"/>
                    </a:cubicBezTo>
                    <a:cubicBezTo>
                      <a:pt x="807796" y="306800"/>
                      <a:pt x="794952" y="312992"/>
                      <a:pt x="789054" y="327946"/>
                    </a:cubicBezTo>
                    <a:cubicBezTo>
                      <a:pt x="784868" y="338518"/>
                      <a:pt x="777923" y="340138"/>
                      <a:pt x="768218" y="341376"/>
                    </a:cubicBezTo>
                    <a:cubicBezTo>
                      <a:pt x="717509" y="347662"/>
                      <a:pt x="666419" y="344805"/>
                      <a:pt x="615615" y="346900"/>
                    </a:cubicBezTo>
                    <a:cubicBezTo>
                      <a:pt x="478043" y="352425"/>
                      <a:pt x="340377" y="348996"/>
                      <a:pt x="202805" y="349282"/>
                    </a:cubicBezTo>
                    <a:cubicBezTo>
                      <a:pt x="168460" y="349377"/>
                      <a:pt x="135066" y="340995"/>
                      <a:pt x="103194" y="327565"/>
                    </a:cubicBezTo>
                    <a:cubicBezTo>
                      <a:pt x="71988" y="314420"/>
                      <a:pt x="50963" y="291846"/>
                      <a:pt x="39831" y="259747"/>
                    </a:cubicBezTo>
                    <a:cubicBezTo>
                      <a:pt x="29651" y="230124"/>
                      <a:pt x="24133" y="199358"/>
                      <a:pt x="19281" y="168592"/>
                    </a:cubicBezTo>
                    <a:cubicBezTo>
                      <a:pt x="11955" y="122777"/>
                      <a:pt x="6342" y="76676"/>
                      <a:pt x="63" y="30671"/>
                    </a:cubicBezTo>
                    <a:cubicBezTo>
                      <a:pt x="-222" y="28480"/>
                      <a:pt x="539" y="26194"/>
                      <a:pt x="824" y="23336"/>
                    </a:cubicBezTo>
                    <a:cubicBezTo>
                      <a:pt x="12717" y="19907"/>
                      <a:pt x="25085" y="20574"/>
                      <a:pt x="36882" y="22003"/>
                    </a:cubicBezTo>
                    <a:cubicBezTo>
                      <a:pt x="108902" y="30766"/>
                      <a:pt x="179401" y="20669"/>
                      <a:pt x="249423" y="5239"/>
                    </a:cubicBezTo>
                    <a:cubicBezTo>
                      <a:pt x="258271" y="3238"/>
                      <a:pt x="267310" y="1714"/>
                      <a:pt x="276253" y="0"/>
                    </a:cubicBezTo>
                    <a:cubicBezTo>
                      <a:pt x="277299" y="15335"/>
                      <a:pt x="286813" y="28575"/>
                      <a:pt x="287098" y="44101"/>
                    </a:cubicBezTo>
                    <a:cubicBezTo>
                      <a:pt x="269307" y="55626"/>
                      <a:pt x="249233" y="63151"/>
                      <a:pt x="232298" y="76200"/>
                    </a:cubicBezTo>
                    <a:cubicBezTo>
                      <a:pt x="220786" y="85058"/>
                      <a:pt x="209370" y="93821"/>
                      <a:pt x="200902" y="105823"/>
                    </a:cubicBezTo>
                    <a:cubicBezTo>
                      <a:pt x="195765" y="113157"/>
                      <a:pt x="192435" y="121348"/>
                      <a:pt x="201568" y="127825"/>
                    </a:cubicBezTo>
                    <a:cubicBezTo>
                      <a:pt x="209750" y="133636"/>
                      <a:pt x="214888" y="128397"/>
                      <a:pt x="220215" y="121539"/>
                    </a:cubicBezTo>
                    <a:cubicBezTo>
                      <a:pt x="240956" y="94869"/>
                      <a:pt x="269498" y="79343"/>
                      <a:pt x="300323" y="67627"/>
                    </a:cubicBezTo>
                    <a:cubicBezTo>
                      <a:pt x="299276" y="78676"/>
                      <a:pt x="303938" y="88487"/>
                      <a:pt x="307363" y="98488"/>
                    </a:cubicBezTo>
                    <a:cubicBezTo>
                      <a:pt x="313452" y="116396"/>
                      <a:pt x="313642" y="115729"/>
                      <a:pt x="333241" y="116776"/>
                    </a:cubicBezTo>
                    <a:cubicBezTo>
                      <a:pt x="368918" y="118586"/>
                      <a:pt x="404310" y="112871"/>
                      <a:pt x="439892" y="112585"/>
                    </a:cubicBezTo>
                    <a:cubicBezTo>
                      <a:pt x="517336" y="112014"/>
                      <a:pt x="594874" y="111442"/>
                      <a:pt x="672318" y="112490"/>
                    </a:cubicBezTo>
                    <a:cubicBezTo>
                      <a:pt x="692963" y="112776"/>
                      <a:pt x="707995" y="105823"/>
                      <a:pt x="723503" y="93345"/>
                    </a:cubicBezTo>
                    <a:cubicBezTo>
                      <a:pt x="747002" y="74390"/>
                      <a:pt x="771072" y="55245"/>
                      <a:pt x="800851" y="46672"/>
                    </a:cubicBezTo>
                    <a:cubicBezTo>
                      <a:pt x="817786" y="41815"/>
                      <a:pt x="834911" y="39624"/>
                      <a:pt x="850704" y="51625"/>
                    </a:cubicBezTo>
                    <a:cubicBezTo>
                      <a:pt x="856888" y="56007"/>
                      <a:pt x="864404" y="57817"/>
                      <a:pt x="872396" y="56864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2545505" y="2566399"/>
                <a:ext cx="756261" cy="278797"/>
              </a:xfrm>
              <a:custGeom>
                <a:avLst/>
                <a:gdLst/>
                <a:ahLst/>
                <a:cxnLst/>
                <a:rect l="l" t="t" r="r" b="b"/>
                <a:pathLst>
                  <a:path w="919466" h="338963" extrusionOk="0">
                    <a:moveTo>
                      <a:pt x="854627" y="41152"/>
                    </a:moveTo>
                    <a:cubicBezTo>
                      <a:pt x="861096" y="42581"/>
                      <a:pt x="864521" y="48010"/>
                      <a:pt x="868707" y="52296"/>
                    </a:cubicBezTo>
                    <a:cubicBezTo>
                      <a:pt x="875462" y="59345"/>
                      <a:pt x="885071" y="64965"/>
                      <a:pt x="887355" y="74871"/>
                    </a:cubicBezTo>
                    <a:cubicBezTo>
                      <a:pt x="889543" y="84681"/>
                      <a:pt x="879648" y="90587"/>
                      <a:pt x="875938" y="98683"/>
                    </a:cubicBezTo>
                    <a:cubicBezTo>
                      <a:pt x="871085" y="109161"/>
                      <a:pt x="868041" y="120019"/>
                      <a:pt x="868612" y="131735"/>
                    </a:cubicBezTo>
                    <a:cubicBezTo>
                      <a:pt x="868897" y="138974"/>
                      <a:pt x="868707" y="146308"/>
                      <a:pt x="868707" y="155738"/>
                    </a:cubicBezTo>
                    <a:cubicBezTo>
                      <a:pt x="858717" y="151737"/>
                      <a:pt x="854151" y="144498"/>
                      <a:pt x="848347" y="138974"/>
                    </a:cubicBezTo>
                    <a:cubicBezTo>
                      <a:pt x="835218" y="126305"/>
                      <a:pt x="822564" y="113161"/>
                      <a:pt x="809150" y="100683"/>
                    </a:cubicBezTo>
                    <a:cubicBezTo>
                      <a:pt x="802966" y="94873"/>
                      <a:pt x="794879" y="93349"/>
                      <a:pt x="788980" y="100588"/>
                    </a:cubicBezTo>
                    <a:cubicBezTo>
                      <a:pt x="783843" y="106875"/>
                      <a:pt x="787173" y="113637"/>
                      <a:pt x="792501" y="118876"/>
                    </a:cubicBezTo>
                    <a:cubicBezTo>
                      <a:pt x="814097" y="140307"/>
                      <a:pt x="835408" y="162120"/>
                      <a:pt x="857671" y="182789"/>
                    </a:cubicBezTo>
                    <a:cubicBezTo>
                      <a:pt x="871942" y="196029"/>
                      <a:pt x="889543" y="203553"/>
                      <a:pt x="909046" y="205077"/>
                    </a:cubicBezTo>
                    <a:cubicBezTo>
                      <a:pt x="918560" y="205839"/>
                      <a:pt x="920843" y="210602"/>
                      <a:pt x="918750" y="218698"/>
                    </a:cubicBezTo>
                    <a:cubicBezTo>
                      <a:pt x="913423" y="239462"/>
                      <a:pt x="905907" y="259275"/>
                      <a:pt x="894775" y="277658"/>
                    </a:cubicBezTo>
                    <a:cubicBezTo>
                      <a:pt x="890399" y="284802"/>
                      <a:pt x="884500" y="288230"/>
                      <a:pt x="875938" y="288040"/>
                    </a:cubicBezTo>
                    <a:cubicBezTo>
                      <a:pt x="859954" y="287659"/>
                      <a:pt x="843971" y="287754"/>
                      <a:pt x="828083" y="288040"/>
                    </a:cubicBezTo>
                    <a:cubicBezTo>
                      <a:pt x="800682" y="288421"/>
                      <a:pt x="788600" y="298518"/>
                      <a:pt x="786887" y="325378"/>
                    </a:cubicBezTo>
                    <a:cubicBezTo>
                      <a:pt x="786126" y="337189"/>
                      <a:pt x="781084" y="338904"/>
                      <a:pt x="771284" y="338808"/>
                    </a:cubicBezTo>
                    <a:cubicBezTo>
                      <a:pt x="562168" y="338618"/>
                      <a:pt x="353052" y="339761"/>
                      <a:pt x="144031" y="337761"/>
                    </a:cubicBezTo>
                    <a:cubicBezTo>
                      <a:pt x="103120" y="337379"/>
                      <a:pt x="68965" y="314901"/>
                      <a:pt x="48130" y="277086"/>
                    </a:cubicBezTo>
                    <a:cubicBezTo>
                      <a:pt x="35096" y="253369"/>
                      <a:pt x="30529" y="226985"/>
                      <a:pt x="25392" y="200886"/>
                    </a:cubicBezTo>
                    <a:cubicBezTo>
                      <a:pt x="14831" y="147165"/>
                      <a:pt x="5983" y="93254"/>
                      <a:pt x="655" y="38675"/>
                    </a:cubicBezTo>
                    <a:cubicBezTo>
                      <a:pt x="-867" y="22864"/>
                      <a:pt x="-1057" y="22674"/>
                      <a:pt x="15307" y="22483"/>
                    </a:cubicBezTo>
                    <a:cubicBezTo>
                      <a:pt x="27485" y="22292"/>
                      <a:pt x="39663" y="22388"/>
                      <a:pt x="51745" y="23245"/>
                    </a:cubicBezTo>
                    <a:cubicBezTo>
                      <a:pt x="120626" y="27722"/>
                      <a:pt x="188175" y="19911"/>
                      <a:pt x="254963" y="3528"/>
                    </a:cubicBezTo>
                    <a:cubicBezTo>
                      <a:pt x="263145" y="1528"/>
                      <a:pt x="271232" y="-91"/>
                      <a:pt x="279699" y="4"/>
                    </a:cubicBezTo>
                    <a:cubicBezTo>
                      <a:pt x="283029" y="9148"/>
                      <a:pt x="286454" y="18387"/>
                      <a:pt x="289784" y="27531"/>
                    </a:cubicBezTo>
                    <a:cubicBezTo>
                      <a:pt x="262479" y="39057"/>
                      <a:pt x="235650" y="51439"/>
                      <a:pt x="211960" y="69727"/>
                    </a:cubicBezTo>
                    <a:cubicBezTo>
                      <a:pt x="201685" y="77633"/>
                      <a:pt x="191505" y="85920"/>
                      <a:pt x="185797" y="97826"/>
                    </a:cubicBezTo>
                    <a:cubicBezTo>
                      <a:pt x="182467" y="104779"/>
                      <a:pt x="180659" y="113161"/>
                      <a:pt x="189317" y="117828"/>
                    </a:cubicBezTo>
                    <a:cubicBezTo>
                      <a:pt x="196643" y="121829"/>
                      <a:pt x="201685" y="117066"/>
                      <a:pt x="206442" y="111066"/>
                    </a:cubicBezTo>
                    <a:cubicBezTo>
                      <a:pt x="230132" y="81633"/>
                      <a:pt x="261052" y="63821"/>
                      <a:pt x="297205" y="54201"/>
                    </a:cubicBezTo>
                    <a:cubicBezTo>
                      <a:pt x="301105" y="64869"/>
                      <a:pt x="305387" y="75442"/>
                      <a:pt x="308622" y="86300"/>
                    </a:cubicBezTo>
                    <a:cubicBezTo>
                      <a:pt x="311476" y="95825"/>
                      <a:pt x="316518" y="99826"/>
                      <a:pt x="326698" y="99159"/>
                    </a:cubicBezTo>
                    <a:cubicBezTo>
                      <a:pt x="343347" y="97921"/>
                      <a:pt x="359997" y="97445"/>
                      <a:pt x="376646" y="97254"/>
                    </a:cubicBezTo>
                    <a:cubicBezTo>
                      <a:pt x="498615" y="96111"/>
                      <a:pt x="620679" y="96111"/>
                      <a:pt x="742647" y="92682"/>
                    </a:cubicBezTo>
                    <a:cubicBezTo>
                      <a:pt x="755872" y="92301"/>
                      <a:pt x="765100" y="88872"/>
                      <a:pt x="773568" y="78490"/>
                    </a:cubicBezTo>
                    <a:cubicBezTo>
                      <a:pt x="794498" y="53249"/>
                      <a:pt x="820186" y="37247"/>
                      <a:pt x="854627" y="41152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2209635" y="1919689"/>
                <a:ext cx="264960" cy="492778"/>
              </a:xfrm>
              <a:custGeom>
                <a:avLst/>
                <a:gdLst/>
                <a:ahLst/>
                <a:cxnLst/>
                <a:rect l="l" t="t" r="r" b="b"/>
                <a:pathLst>
                  <a:path w="322140" h="599122" extrusionOk="0">
                    <a:moveTo>
                      <a:pt x="322140" y="427006"/>
                    </a:moveTo>
                    <a:cubicBezTo>
                      <a:pt x="314053" y="433388"/>
                      <a:pt x="304064" y="434340"/>
                      <a:pt x="294645" y="437007"/>
                    </a:cubicBezTo>
                    <a:cubicBezTo>
                      <a:pt x="243840" y="451390"/>
                      <a:pt x="195510" y="471202"/>
                      <a:pt x="152887" y="503111"/>
                    </a:cubicBezTo>
                    <a:cubicBezTo>
                      <a:pt x="119017" y="528447"/>
                      <a:pt x="91427" y="559499"/>
                      <a:pt x="67928" y="599123"/>
                    </a:cubicBezTo>
                    <a:cubicBezTo>
                      <a:pt x="46997" y="574834"/>
                      <a:pt x="25686" y="553784"/>
                      <a:pt x="17409" y="523685"/>
                    </a:cubicBezTo>
                    <a:cubicBezTo>
                      <a:pt x="8846" y="492633"/>
                      <a:pt x="8466" y="460439"/>
                      <a:pt x="5802" y="428720"/>
                    </a:cubicBezTo>
                    <a:cubicBezTo>
                      <a:pt x="2567" y="389287"/>
                      <a:pt x="2662" y="349663"/>
                      <a:pt x="93" y="310134"/>
                    </a:cubicBezTo>
                    <a:cubicBezTo>
                      <a:pt x="-763" y="296704"/>
                      <a:pt x="4279" y="289370"/>
                      <a:pt x="15125" y="282797"/>
                    </a:cubicBezTo>
                    <a:cubicBezTo>
                      <a:pt x="63932" y="253175"/>
                      <a:pt x="111597" y="221837"/>
                      <a:pt x="153172" y="182213"/>
                    </a:cubicBezTo>
                    <a:cubicBezTo>
                      <a:pt x="187327" y="149733"/>
                      <a:pt x="214918" y="113348"/>
                      <a:pt x="226525" y="66294"/>
                    </a:cubicBezTo>
                    <a:cubicBezTo>
                      <a:pt x="232329" y="42767"/>
                      <a:pt x="240606" y="19812"/>
                      <a:pt x="255447" y="0"/>
                    </a:cubicBezTo>
                    <a:cubicBezTo>
                      <a:pt x="256113" y="8287"/>
                      <a:pt x="256874" y="16574"/>
                      <a:pt x="257255" y="24860"/>
                    </a:cubicBezTo>
                    <a:cubicBezTo>
                      <a:pt x="258967" y="61341"/>
                      <a:pt x="251071" y="97155"/>
                      <a:pt x="249359" y="133445"/>
                    </a:cubicBezTo>
                    <a:cubicBezTo>
                      <a:pt x="246504" y="196501"/>
                      <a:pt x="247360" y="259080"/>
                      <a:pt x="277424" y="317278"/>
                    </a:cubicBezTo>
                    <a:cubicBezTo>
                      <a:pt x="282657" y="327279"/>
                      <a:pt x="286272" y="338138"/>
                      <a:pt x="290649" y="348615"/>
                    </a:cubicBezTo>
                    <a:cubicBezTo>
                      <a:pt x="246694" y="361379"/>
                      <a:pt x="205024" y="379095"/>
                      <a:pt x="166207" y="403479"/>
                    </a:cubicBezTo>
                    <a:cubicBezTo>
                      <a:pt x="137094" y="421767"/>
                      <a:pt x="110265" y="442627"/>
                      <a:pt x="87907" y="468916"/>
                    </a:cubicBezTo>
                    <a:cubicBezTo>
                      <a:pt x="81533" y="476441"/>
                      <a:pt x="76110" y="484727"/>
                      <a:pt x="70972" y="493109"/>
                    </a:cubicBezTo>
                    <a:cubicBezTo>
                      <a:pt x="66691" y="500063"/>
                      <a:pt x="68784" y="506349"/>
                      <a:pt x="75729" y="510540"/>
                    </a:cubicBezTo>
                    <a:cubicBezTo>
                      <a:pt x="82484" y="514636"/>
                      <a:pt x="87526" y="511397"/>
                      <a:pt x="91142" y="505873"/>
                    </a:cubicBezTo>
                    <a:cubicBezTo>
                      <a:pt x="131671" y="444627"/>
                      <a:pt x="192846" y="411956"/>
                      <a:pt x="258111" y="385191"/>
                    </a:cubicBezTo>
                    <a:cubicBezTo>
                      <a:pt x="272097" y="379476"/>
                      <a:pt x="286463" y="374523"/>
                      <a:pt x="301780" y="373475"/>
                    </a:cubicBezTo>
                    <a:cubicBezTo>
                      <a:pt x="308630" y="391382"/>
                      <a:pt x="315385" y="409194"/>
                      <a:pt x="322140" y="4270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2279187" y="2860198"/>
                <a:ext cx="1977834" cy="25507"/>
              </a:xfrm>
              <a:custGeom>
                <a:avLst/>
                <a:gdLst/>
                <a:ahLst/>
                <a:cxnLst/>
                <a:rect l="l" t="t" r="r" b="b"/>
                <a:pathLst>
                  <a:path w="2404662" h="31012" extrusionOk="0">
                    <a:moveTo>
                      <a:pt x="1200200" y="299"/>
                    </a:moveTo>
                    <a:cubicBezTo>
                      <a:pt x="1590937" y="299"/>
                      <a:pt x="1981675" y="299"/>
                      <a:pt x="2372412" y="299"/>
                    </a:cubicBezTo>
                    <a:cubicBezTo>
                      <a:pt x="2376979" y="299"/>
                      <a:pt x="2381546" y="204"/>
                      <a:pt x="2386112" y="299"/>
                    </a:cubicBezTo>
                    <a:cubicBezTo>
                      <a:pt x="2403523" y="585"/>
                      <a:pt x="2406472" y="4586"/>
                      <a:pt x="2403808" y="22397"/>
                    </a:cubicBezTo>
                    <a:cubicBezTo>
                      <a:pt x="2403047" y="27636"/>
                      <a:pt x="2401144" y="30779"/>
                      <a:pt x="2395531" y="30875"/>
                    </a:cubicBezTo>
                    <a:cubicBezTo>
                      <a:pt x="2389442" y="30875"/>
                      <a:pt x="2383353" y="30970"/>
                      <a:pt x="2377264" y="30970"/>
                    </a:cubicBezTo>
                    <a:cubicBezTo>
                      <a:pt x="1593506" y="30970"/>
                      <a:pt x="809748" y="30970"/>
                      <a:pt x="25990" y="30970"/>
                    </a:cubicBezTo>
                    <a:cubicBezTo>
                      <a:pt x="22945" y="30970"/>
                      <a:pt x="19901" y="31065"/>
                      <a:pt x="16856" y="30970"/>
                    </a:cubicBezTo>
                    <a:cubicBezTo>
                      <a:pt x="683" y="30589"/>
                      <a:pt x="397" y="29732"/>
                      <a:pt x="17" y="14682"/>
                    </a:cubicBezTo>
                    <a:cubicBezTo>
                      <a:pt x="-269" y="4109"/>
                      <a:pt x="3061" y="-1129"/>
                      <a:pt x="14288" y="204"/>
                    </a:cubicBezTo>
                    <a:cubicBezTo>
                      <a:pt x="19520" y="776"/>
                      <a:pt x="24943" y="299"/>
                      <a:pt x="30271" y="299"/>
                    </a:cubicBezTo>
                    <a:cubicBezTo>
                      <a:pt x="420247" y="299"/>
                      <a:pt x="810224" y="299"/>
                      <a:pt x="1200200" y="2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325216" y="2860318"/>
                <a:ext cx="1929760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2346213" h="31033" extrusionOk="0">
                    <a:moveTo>
                      <a:pt x="1173716" y="30824"/>
                    </a:moveTo>
                    <a:cubicBezTo>
                      <a:pt x="792778" y="30824"/>
                      <a:pt x="411840" y="30824"/>
                      <a:pt x="30902" y="30824"/>
                    </a:cubicBezTo>
                    <a:cubicBezTo>
                      <a:pt x="26335" y="30824"/>
                      <a:pt x="21769" y="30920"/>
                      <a:pt x="17202" y="30824"/>
                    </a:cubicBezTo>
                    <a:cubicBezTo>
                      <a:pt x="77" y="30444"/>
                      <a:pt x="-304" y="29681"/>
                      <a:pt x="77" y="12632"/>
                    </a:cubicBezTo>
                    <a:cubicBezTo>
                      <a:pt x="267" y="4440"/>
                      <a:pt x="2075" y="-608"/>
                      <a:pt x="11494" y="59"/>
                    </a:cubicBezTo>
                    <a:cubicBezTo>
                      <a:pt x="17582" y="440"/>
                      <a:pt x="23671" y="154"/>
                      <a:pt x="29760" y="154"/>
                    </a:cubicBezTo>
                    <a:cubicBezTo>
                      <a:pt x="791636" y="154"/>
                      <a:pt x="1553513" y="154"/>
                      <a:pt x="2315389" y="154"/>
                    </a:cubicBezTo>
                    <a:cubicBezTo>
                      <a:pt x="2319955" y="154"/>
                      <a:pt x="2324522" y="59"/>
                      <a:pt x="2329089" y="154"/>
                    </a:cubicBezTo>
                    <a:cubicBezTo>
                      <a:pt x="2346119" y="535"/>
                      <a:pt x="2346119" y="1202"/>
                      <a:pt x="2346214" y="18347"/>
                    </a:cubicBezTo>
                    <a:cubicBezTo>
                      <a:pt x="2346214" y="28729"/>
                      <a:pt x="2341933" y="31682"/>
                      <a:pt x="2332514" y="30920"/>
                    </a:cubicBezTo>
                    <a:cubicBezTo>
                      <a:pt x="2327281" y="30444"/>
                      <a:pt x="2321858" y="30824"/>
                      <a:pt x="2316530" y="30824"/>
                    </a:cubicBezTo>
                    <a:cubicBezTo>
                      <a:pt x="1935592" y="30824"/>
                      <a:pt x="1554654" y="30824"/>
                      <a:pt x="1173716" y="3082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670507" y="2905201"/>
                <a:ext cx="180877" cy="289544"/>
              </a:xfrm>
              <a:custGeom>
                <a:avLst/>
                <a:gdLst/>
                <a:ahLst/>
                <a:cxnLst/>
                <a:rect l="l" t="t" r="r" b="b"/>
                <a:pathLst>
                  <a:path w="219911" h="352029" extrusionOk="0">
                    <a:moveTo>
                      <a:pt x="219702" y="351760"/>
                    </a:moveTo>
                    <a:cubicBezTo>
                      <a:pt x="215325" y="351760"/>
                      <a:pt x="212186" y="352426"/>
                      <a:pt x="209426" y="351664"/>
                    </a:cubicBezTo>
                    <a:cubicBezTo>
                      <a:pt x="147776" y="333567"/>
                      <a:pt x="93356" y="303849"/>
                      <a:pt x="49878" y="255176"/>
                    </a:cubicBezTo>
                    <a:cubicBezTo>
                      <a:pt x="18482" y="220029"/>
                      <a:pt x="4211" y="178595"/>
                      <a:pt x="1262" y="132589"/>
                    </a:cubicBezTo>
                    <a:cubicBezTo>
                      <a:pt x="-1307" y="93061"/>
                      <a:pt x="120" y="53627"/>
                      <a:pt x="4877" y="14194"/>
                    </a:cubicBezTo>
                    <a:cubicBezTo>
                      <a:pt x="6114" y="3621"/>
                      <a:pt x="9634" y="1"/>
                      <a:pt x="20289" y="97"/>
                    </a:cubicBezTo>
                    <a:cubicBezTo>
                      <a:pt x="81845" y="478"/>
                      <a:pt x="143305" y="573"/>
                      <a:pt x="204860" y="1"/>
                    </a:cubicBezTo>
                    <a:cubicBezTo>
                      <a:pt x="217418" y="-94"/>
                      <a:pt x="220177" y="4669"/>
                      <a:pt x="219892" y="16003"/>
                    </a:cubicBezTo>
                    <a:cubicBezTo>
                      <a:pt x="219321" y="42578"/>
                      <a:pt x="219702" y="69248"/>
                      <a:pt x="219702" y="95918"/>
                    </a:cubicBezTo>
                    <a:cubicBezTo>
                      <a:pt x="219702" y="173547"/>
                      <a:pt x="219702" y="251080"/>
                      <a:pt x="219702" y="328709"/>
                    </a:cubicBezTo>
                    <a:cubicBezTo>
                      <a:pt x="219702" y="336139"/>
                      <a:pt x="219702" y="343663"/>
                      <a:pt x="219702" y="3517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2624164" y="2905119"/>
                <a:ext cx="181359" cy="289952"/>
              </a:xfrm>
              <a:custGeom>
                <a:avLst/>
                <a:gdLst/>
                <a:ahLst/>
                <a:cxnLst/>
                <a:rect l="l" t="t" r="r" b="b"/>
                <a:pathLst>
                  <a:path w="220497" h="352525" extrusionOk="0">
                    <a:moveTo>
                      <a:pt x="217929" y="352526"/>
                    </a:moveTo>
                    <a:cubicBezTo>
                      <a:pt x="213552" y="351954"/>
                      <a:pt x="209747" y="352049"/>
                      <a:pt x="206227" y="350906"/>
                    </a:cubicBezTo>
                    <a:cubicBezTo>
                      <a:pt x="170549" y="339762"/>
                      <a:pt x="136585" y="325094"/>
                      <a:pt x="105569" y="303948"/>
                    </a:cubicBezTo>
                    <a:cubicBezTo>
                      <a:pt x="40779" y="259752"/>
                      <a:pt x="2153" y="200793"/>
                      <a:pt x="155" y="120021"/>
                    </a:cubicBezTo>
                    <a:cubicBezTo>
                      <a:pt x="-702" y="84873"/>
                      <a:pt x="2153" y="50202"/>
                      <a:pt x="4912" y="15341"/>
                    </a:cubicBezTo>
                    <a:cubicBezTo>
                      <a:pt x="5768" y="4578"/>
                      <a:pt x="9764" y="-185"/>
                      <a:pt x="21942" y="5"/>
                    </a:cubicBezTo>
                    <a:cubicBezTo>
                      <a:pt x="82641" y="672"/>
                      <a:pt x="143434" y="577"/>
                      <a:pt x="204133" y="101"/>
                    </a:cubicBezTo>
                    <a:cubicBezTo>
                      <a:pt x="215265" y="5"/>
                      <a:pt x="220497" y="2482"/>
                      <a:pt x="220497" y="14960"/>
                    </a:cubicBezTo>
                    <a:cubicBezTo>
                      <a:pt x="220117" y="125259"/>
                      <a:pt x="220117" y="235464"/>
                      <a:pt x="220022" y="345763"/>
                    </a:cubicBezTo>
                    <a:cubicBezTo>
                      <a:pt x="219927" y="347192"/>
                      <a:pt x="219166" y="348621"/>
                      <a:pt x="217929" y="3525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2516054" y="2904893"/>
                <a:ext cx="289701" cy="899951"/>
              </a:xfrm>
              <a:custGeom>
                <a:avLst/>
                <a:gdLst/>
                <a:ahLst/>
                <a:cxnLst/>
                <a:rect l="l" t="t" r="r" b="b"/>
                <a:pathLst>
                  <a:path w="352220" h="1094165" extrusionOk="0">
                    <a:moveTo>
                      <a:pt x="254313" y="967734"/>
                    </a:moveTo>
                    <a:cubicBezTo>
                      <a:pt x="254313" y="810953"/>
                      <a:pt x="254313" y="654171"/>
                      <a:pt x="254313" y="497389"/>
                    </a:cubicBezTo>
                    <a:cubicBezTo>
                      <a:pt x="254313" y="476053"/>
                      <a:pt x="254694" y="454717"/>
                      <a:pt x="254218" y="433477"/>
                    </a:cubicBezTo>
                    <a:cubicBezTo>
                      <a:pt x="253838" y="418332"/>
                      <a:pt x="251650" y="415665"/>
                      <a:pt x="237093" y="415570"/>
                    </a:cubicBezTo>
                    <a:cubicBezTo>
                      <a:pt x="190760" y="415189"/>
                      <a:pt x="144332" y="415570"/>
                      <a:pt x="97999" y="415379"/>
                    </a:cubicBezTo>
                    <a:cubicBezTo>
                      <a:pt x="86773" y="415284"/>
                      <a:pt x="80874" y="420046"/>
                      <a:pt x="80874" y="431477"/>
                    </a:cubicBezTo>
                    <a:cubicBezTo>
                      <a:pt x="80874" y="437572"/>
                      <a:pt x="80779" y="443669"/>
                      <a:pt x="80779" y="449764"/>
                    </a:cubicBezTo>
                    <a:cubicBezTo>
                      <a:pt x="80779" y="653028"/>
                      <a:pt x="80779" y="856291"/>
                      <a:pt x="80779" y="1059650"/>
                    </a:cubicBezTo>
                    <a:cubicBezTo>
                      <a:pt x="80779" y="1064984"/>
                      <a:pt x="80874" y="1070318"/>
                      <a:pt x="80779" y="1075652"/>
                    </a:cubicBezTo>
                    <a:cubicBezTo>
                      <a:pt x="80399" y="1093464"/>
                      <a:pt x="78210" y="1095083"/>
                      <a:pt x="61180" y="1093845"/>
                    </a:cubicBezTo>
                    <a:cubicBezTo>
                      <a:pt x="53474" y="1093273"/>
                      <a:pt x="50239" y="1090035"/>
                      <a:pt x="50239" y="1082605"/>
                    </a:cubicBezTo>
                    <a:cubicBezTo>
                      <a:pt x="50335" y="1076510"/>
                      <a:pt x="50144" y="1070413"/>
                      <a:pt x="50144" y="1064317"/>
                    </a:cubicBezTo>
                    <a:cubicBezTo>
                      <a:pt x="50144" y="860292"/>
                      <a:pt x="50144" y="656266"/>
                      <a:pt x="50144" y="452146"/>
                    </a:cubicBezTo>
                    <a:cubicBezTo>
                      <a:pt x="50144" y="446812"/>
                      <a:pt x="50239" y="441478"/>
                      <a:pt x="50144" y="436144"/>
                    </a:cubicBezTo>
                    <a:cubicBezTo>
                      <a:pt x="49573" y="416903"/>
                      <a:pt x="49002" y="416332"/>
                      <a:pt x="29023" y="415379"/>
                    </a:cubicBezTo>
                    <a:cubicBezTo>
                      <a:pt x="11232" y="414522"/>
                      <a:pt x="10947" y="413760"/>
                      <a:pt x="10947" y="397758"/>
                    </a:cubicBezTo>
                    <a:cubicBezTo>
                      <a:pt x="10947" y="388042"/>
                      <a:pt x="14467" y="384899"/>
                      <a:pt x="24171" y="384328"/>
                    </a:cubicBezTo>
                    <a:cubicBezTo>
                      <a:pt x="44151" y="382994"/>
                      <a:pt x="45863" y="381089"/>
                      <a:pt x="43579" y="360325"/>
                    </a:cubicBezTo>
                    <a:cubicBezTo>
                      <a:pt x="38822" y="317272"/>
                      <a:pt x="33114" y="274314"/>
                      <a:pt x="27882" y="231261"/>
                    </a:cubicBezTo>
                    <a:cubicBezTo>
                      <a:pt x="19224" y="160300"/>
                      <a:pt x="10566" y="89338"/>
                      <a:pt x="2384" y="18377"/>
                    </a:cubicBezTo>
                    <a:cubicBezTo>
                      <a:pt x="1718" y="12472"/>
                      <a:pt x="-5322" y="2756"/>
                      <a:pt x="8473" y="756"/>
                    </a:cubicBezTo>
                    <a:cubicBezTo>
                      <a:pt x="25123" y="-1530"/>
                      <a:pt x="29784" y="756"/>
                      <a:pt x="31972" y="16186"/>
                    </a:cubicBezTo>
                    <a:cubicBezTo>
                      <a:pt x="36254" y="47047"/>
                      <a:pt x="39679" y="78099"/>
                      <a:pt x="43579" y="109055"/>
                    </a:cubicBezTo>
                    <a:cubicBezTo>
                      <a:pt x="54140" y="195066"/>
                      <a:pt x="64700" y="281172"/>
                      <a:pt x="75451" y="367183"/>
                    </a:cubicBezTo>
                    <a:cubicBezTo>
                      <a:pt x="77449" y="382804"/>
                      <a:pt x="79733" y="384518"/>
                      <a:pt x="98570" y="384613"/>
                    </a:cubicBezTo>
                    <a:cubicBezTo>
                      <a:pt x="154036" y="384804"/>
                      <a:pt x="209598" y="384709"/>
                      <a:pt x="265064" y="384709"/>
                    </a:cubicBezTo>
                    <a:cubicBezTo>
                      <a:pt x="289420" y="384709"/>
                      <a:pt x="313680" y="385185"/>
                      <a:pt x="338036" y="384518"/>
                    </a:cubicBezTo>
                    <a:cubicBezTo>
                      <a:pt x="349548" y="384232"/>
                      <a:pt x="352402" y="389662"/>
                      <a:pt x="352212" y="399758"/>
                    </a:cubicBezTo>
                    <a:cubicBezTo>
                      <a:pt x="352117" y="409188"/>
                      <a:pt x="350880" y="416332"/>
                      <a:pt x="338702" y="415570"/>
                    </a:cubicBezTo>
                    <a:cubicBezTo>
                      <a:pt x="328141" y="414903"/>
                      <a:pt x="317391" y="415284"/>
                      <a:pt x="306830" y="415474"/>
                    </a:cubicBezTo>
                    <a:cubicBezTo>
                      <a:pt x="287517" y="415855"/>
                      <a:pt x="285805" y="417570"/>
                      <a:pt x="285234" y="436048"/>
                    </a:cubicBezTo>
                    <a:cubicBezTo>
                      <a:pt x="285043" y="441382"/>
                      <a:pt x="285234" y="446716"/>
                      <a:pt x="285234" y="452050"/>
                    </a:cubicBezTo>
                    <a:cubicBezTo>
                      <a:pt x="285234" y="595211"/>
                      <a:pt x="284377" y="738372"/>
                      <a:pt x="285805" y="881437"/>
                    </a:cubicBezTo>
                    <a:cubicBezTo>
                      <a:pt x="285995" y="914680"/>
                      <a:pt x="270963" y="940588"/>
                      <a:pt x="254313" y="9677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562179" y="2904860"/>
                <a:ext cx="288889" cy="900469"/>
              </a:xfrm>
              <a:custGeom>
                <a:avLst/>
                <a:gdLst/>
                <a:ahLst/>
                <a:cxnLst/>
                <a:rect l="l" t="t" r="r" b="b"/>
                <a:pathLst>
                  <a:path w="351233" h="1094795" extrusionOk="0">
                    <a:moveTo>
                      <a:pt x="254828" y="972918"/>
                    </a:moveTo>
                    <a:cubicBezTo>
                      <a:pt x="254828" y="959392"/>
                      <a:pt x="254828" y="951010"/>
                      <a:pt x="254828" y="942628"/>
                    </a:cubicBezTo>
                    <a:cubicBezTo>
                      <a:pt x="254828" y="778131"/>
                      <a:pt x="254828" y="613635"/>
                      <a:pt x="254828" y="449138"/>
                    </a:cubicBezTo>
                    <a:cubicBezTo>
                      <a:pt x="254828" y="443804"/>
                      <a:pt x="255114" y="438470"/>
                      <a:pt x="254733" y="433136"/>
                    </a:cubicBezTo>
                    <a:cubicBezTo>
                      <a:pt x="253877" y="418277"/>
                      <a:pt x="251784" y="415514"/>
                      <a:pt x="237227" y="415419"/>
                    </a:cubicBezTo>
                    <a:cubicBezTo>
                      <a:pt x="190894" y="415038"/>
                      <a:pt x="144466" y="415419"/>
                      <a:pt x="98134" y="415229"/>
                    </a:cubicBezTo>
                    <a:cubicBezTo>
                      <a:pt x="86812" y="415229"/>
                      <a:pt x="81104" y="419896"/>
                      <a:pt x="81579" y="431612"/>
                    </a:cubicBezTo>
                    <a:cubicBezTo>
                      <a:pt x="81865" y="437708"/>
                      <a:pt x="81579" y="443804"/>
                      <a:pt x="81579" y="449900"/>
                    </a:cubicBezTo>
                    <a:cubicBezTo>
                      <a:pt x="81579" y="653259"/>
                      <a:pt x="81579" y="856522"/>
                      <a:pt x="81579" y="1059881"/>
                    </a:cubicBezTo>
                    <a:cubicBezTo>
                      <a:pt x="81579" y="1065215"/>
                      <a:pt x="81674" y="1070549"/>
                      <a:pt x="81579" y="1075883"/>
                    </a:cubicBezTo>
                    <a:cubicBezTo>
                      <a:pt x="81199" y="1091980"/>
                      <a:pt x="72161" y="1098171"/>
                      <a:pt x="56748" y="1093028"/>
                    </a:cubicBezTo>
                    <a:cubicBezTo>
                      <a:pt x="52467" y="1091599"/>
                      <a:pt x="50849" y="1088742"/>
                      <a:pt x="50754" y="1084646"/>
                    </a:cubicBezTo>
                    <a:cubicBezTo>
                      <a:pt x="50564" y="1077788"/>
                      <a:pt x="50564" y="1070930"/>
                      <a:pt x="50564" y="1064072"/>
                    </a:cubicBezTo>
                    <a:cubicBezTo>
                      <a:pt x="50564" y="859189"/>
                      <a:pt x="50564" y="654402"/>
                      <a:pt x="50564" y="449519"/>
                    </a:cubicBezTo>
                    <a:cubicBezTo>
                      <a:pt x="50564" y="444185"/>
                      <a:pt x="50754" y="438851"/>
                      <a:pt x="50469" y="433517"/>
                    </a:cubicBezTo>
                    <a:cubicBezTo>
                      <a:pt x="49708" y="418181"/>
                      <a:pt x="47995" y="416372"/>
                      <a:pt x="33534" y="415324"/>
                    </a:cubicBezTo>
                    <a:cubicBezTo>
                      <a:pt x="31251" y="415134"/>
                      <a:pt x="28967" y="415324"/>
                      <a:pt x="26684" y="415229"/>
                    </a:cubicBezTo>
                    <a:cubicBezTo>
                      <a:pt x="12318" y="414562"/>
                      <a:pt x="4897" y="402180"/>
                      <a:pt x="11081" y="389226"/>
                    </a:cubicBezTo>
                    <a:cubicBezTo>
                      <a:pt x="13555" y="383987"/>
                      <a:pt x="18407" y="384939"/>
                      <a:pt x="22783" y="384463"/>
                    </a:cubicBezTo>
                    <a:cubicBezTo>
                      <a:pt x="45331" y="381987"/>
                      <a:pt x="46378" y="380081"/>
                      <a:pt x="43524" y="357507"/>
                    </a:cubicBezTo>
                    <a:cubicBezTo>
                      <a:pt x="33249" y="275211"/>
                      <a:pt x="23354" y="192915"/>
                      <a:pt x="13174" y="110619"/>
                    </a:cubicBezTo>
                    <a:cubicBezTo>
                      <a:pt x="9369" y="79663"/>
                      <a:pt x="5087" y="48802"/>
                      <a:pt x="1377" y="17846"/>
                    </a:cubicBezTo>
                    <a:cubicBezTo>
                      <a:pt x="616" y="11178"/>
                      <a:pt x="-3856" y="2130"/>
                      <a:pt x="8893" y="605"/>
                    </a:cubicBezTo>
                    <a:cubicBezTo>
                      <a:pt x="24686" y="-1395"/>
                      <a:pt x="29824" y="1177"/>
                      <a:pt x="31441" y="14131"/>
                    </a:cubicBezTo>
                    <a:cubicBezTo>
                      <a:pt x="40860" y="90331"/>
                      <a:pt x="50088" y="166626"/>
                      <a:pt x="59317" y="242922"/>
                    </a:cubicBezTo>
                    <a:cubicBezTo>
                      <a:pt x="64074" y="282164"/>
                      <a:pt x="68640" y="321503"/>
                      <a:pt x="73778" y="360651"/>
                    </a:cubicBezTo>
                    <a:cubicBezTo>
                      <a:pt x="76727" y="383034"/>
                      <a:pt x="78535" y="384463"/>
                      <a:pt x="101178" y="384463"/>
                    </a:cubicBezTo>
                    <a:cubicBezTo>
                      <a:pt x="174911" y="384558"/>
                      <a:pt x="248644" y="384463"/>
                      <a:pt x="322472" y="384558"/>
                    </a:cubicBezTo>
                    <a:cubicBezTo>
                      <a:pt x="327039" y="384558"/>
                      <a:pt x="331606" y="384368"/>
                      <a:pt x="336172" y="384558"/>
                    </a:cubicBezTo>
                    <a:cubicBezTo>
                      <a:pt x="350443" y="385130"/>
                      <a:pt x="350729" y="386082"/>
                      <a:pt x="351204" y="400560"/>
                    </a:cubicBezTo>
                    <a:cubicBezTo>
                      <a:pt x="351585" y="411133"/>
                      <a:pt x="348350" y="416086"/>
                      <a:pt x="337029" y="415324"/>
                    </a:cubicBezTo>
                    <a:cubicBezTo>
                      <a:pt x="325707" y="414562"/>
                      <a:pt x="314195" y="414848"/>
                      <a:pt x="302874" y="415324"/>
                    </a:cubicBezTo>
                    <a:cubicBezTo>
                      <a:pt x="288222" y="415896"/>
                      <a:pt x="286319" y="417896"/>
                      <a:pt x="285463" y="432945"/>
                    </a:cubicBezTo>
                    <a:cubicBezTo>
                      <a:pt x="285178" y="438279"/>
                      <a:pt x="285368" y="443613"/>
                      <a:pt x="285368" y="448947"/>
                    </a:cubicBezTo>
                    <a:cubicBezTo>
                      <a:pt x="285368" y="586774"/>
                      <a:pt x="284226" y="724601"/>
                      <a:pt x="286129" y="862428"/>
                    </a:cubicBezTo>
                    <a:cubicBezTo>
                      <a:pt x="286605" y="901480"/>
                      <a:pt x="277471" y="935484"/>
                      <a:pt x="254828" y="9729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1816495" y="2905018"/>
                <a:ext cx="24726" cy="899799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1093980" extrusionOk="0">
                    <a:moveTo>
                      <a:pt x="154" y="546101"/>
                    </a:moveTo>
                    <a:cubicBezTo>
                      <a:pt x="154" y="374746"/>
                      <a:pt x="154" y="203486"/>
                      <a:pt x="154" y="32132"/>
                    </a:cubicBezTo>
                    <a:cubicBezTo>
                      <a:pt x="154" y="27560"/>
                      <a:pt x="58" y="22987"/>
                      <a:pt x="154" y="18416"/>
                    </a:cubicBezTo>
                    <a:cubicBezTo>
                      <a:pt x="534" y="127"/>
                      <a:pt x="1866" y="-634"/>
                      <a:pt x="19657" y="223"/>
                    </a:cubicBezTo>
                    <a:cubicBezTo>
                      <a:pt x="27744" y="604"/>
                      <a:pt x="30408" y="3842"/>
                      <a:pt x="30027" y="11272"/>
                    </a:cubicBezTo>
                    <a:cubicBezTo>
                      <a:pt x="29837" y="15844"/>
                      <a:pt x="30027" y="20416"/>
                      <a:pt x="30027" y="24988"/>
                    </a:cubicBezTo>
                    <a:cubicBezTo>
                      <a:pt x="30027" y="372936"/>
                      <a:pt x="30027" y="720884"/>
                      <a:pt x="30027" y="1068833"/>
                    </a:cubicBezTo>
                    <a:cubicBezTo>
                      <a:pt x="30027" y="1071119"/>
                      <a:pt x="30027" y="1073404"/>
                      <a:pt x="30027" y="1075691"/>
                    </a:cubicBezTo>
                    <a:cubicBezTo>
                      <a:pt x="29742" y="1093788"/>
                      <a:pt x="28410" y="1094741"/>
                      <a:pt x="10714" y="1093693"/>
                    </a:cubicBezTo>
                    <a:cubicBezTo>
                      <a:pt x="3103" y="1093217"/>
                      <a:pt x="-512" y="1090645"/>
                      <a:pt x="58" y="1082834"/>
                    </a:cubicBezTo>
                    <a:cubicBezTo>
                      <a:pt x="439" y="1077500"/>
                      <a:pt x="58" y="1072166"/>
                      <a:pt x="58" y="1066832"/>
                    </a:cubicBezTo>
                    <a:cubicBezTo>
                      <a:pt x="154" y="893287"/>
                      <a:pt x="154" y="719741"/>
                      <a:pt x="154" y="5461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2122763" y="2905004"/>
                <a:ext cx="24704" cy="899842"/>
              </a:xfrm>
              <a:custGeom>
                <a:avLst/>
                <a:gdLst/>
                <a:ahLst/>
                <a:cxnLst/>
                <a:rect l="l" t="t" r="r" b="b"/>
                <a:pathLst>
                  <a:path w="30035" h="1094033" extrusionOk="0">
                    <a:moveTo>
                      <a:pt x="154" y="546308"/>
                    </a:moveTo>
                    <a:cubicBezTo>
                      <a:pt x="154" y="374953"/>
                      <a:pt x="154" y="203693"/>
                      <a:pt x="154" y="32339"/>
                    </a:cubicBezTo>
                    <a:cubicBezTo>
                      <a:pt x="154" y="27767"/>
                      <a:pt x="58" y="23195"/>
                      <a:pt x="154" y="18623"/>
                    </a:cubicBezTo>
                    <a:cubicBezTo>
                      <a:pt x="439" y="-141"/>
                      <a:pt x="1486" y="-618"/>
                      <a:pt x="19277" y="240"/>
                    </a:cubicBezTo>
                    <a:cubicBezTo>
                      <a:pt x="27173" y="621"/>
                      <a:pt x="30218" y="3668"/>
                      <a:pt x="30028" y="11193"/>
                    </a:cubicBezTo>
                    <a:cubicBezTo>
                      <a:pt x="29837" y="16527"/>
                      <a:pt x="30028" y="21861"/>
                      <a:pt x="30028" y="27195"/>
                    </a:cubicBezTo>
                    <a:cubicBezTo>
                      <a:pt x="30028" y="374382"/>
                      <a:pt x="30028" y="721568"/>
                      <a:pt x="30028" y="1068754"/>
                    </a:cubicBezTo>
                    <a:cubicBezTo>
                      <a:pt x="30028" y="1071040"/>
                      <a:pt x="30028" y="1073326"/>
                      <a:pt x="30028" y="1075612"/>
                    </a:cubicBezTo>
                    <a:cubicBezTo>
                      <a:pt x="29742" y="1093995"/>
                      <a:pt x="28695" y="1094662"/>
                      <a:pt x="10714" y="1093805"/>
                    </a:cubicBezTo>
                    <a:cubicBezTo>
                      <a:pt x="3103" y="1093424"/>
                      <a:pt x="-512" y="1091043"/>
                      <a:pt x="58" y="1083137"/>
                    </a:cubicBezTo>
                    <a:cubicBezTo>
                      <a:pt x="439" y="1077803"/>
                      <a:pt x="154" y="1072469"/>
                      <a:pt x="154" y="1067135"/>
                    </a:cubicBezTo>
                    <a:cubicBezTo>
                      <a:pt x="154" y="893494"/>
                      <a:pt x="154" y="719949"/>
                      <a:pt x="154" y="5463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076262" y="2904497"/>
                <a:ext cx="25232" cy="901013"/>
              </a:xfrm>
              <a:custGeom>
                <a:avLst/>
                <a:gdLst/>
                <a:ahLst/>
                <a:cxnLst/>
                <a:rect l="l" t="t" r="r" b="b"/>
                <a:pathLst>
                  <a:path w="30677" h="1095456" extrusionOk="0">
                    <a:moveTo>
                      <a:pt x="30635" y="546733"/>
                    </a:moveTo>
                    <a:cubicBezTo>
                      <a:pt x="30635" y="718849"/>
                      <a:pt x="30635" y="890966"/>
                      <a:pt x="30635" y="1063083"/>
                    </a:cubicBezTo>
                    <a:cubicBezTo>
                      <a:pt x="30635" y="1067655"/>
                      <a:pt x="30730" y="1072227"/>
                      <a:pt x="30635" y="1076799"/>
                    </a:cubicBezTo>
                    <a:cubicBezTo>
                      <a:pt x="30349" y="1092801"/>
                      <a:pt x="21502" y="1098706"/>
                      <a:pt x="5994" y="1093753"/>
                    </a:cubicBezTo>
                    <a:cubicBezTo>
                      <a:pt x="1617" y="1092325"/>
                      <a:pt x="190" y="1089467"/>
                      <a:pt x="95" y="1085371"/>
                    </a:cubicBezTo>
                    <a:cubicBezTo>
                      <a:pt x="0" y="1080037"/>
                      <a:pt x="0" y="1074703"/>
                      <a:pt x="0" y="1069369"/>
                    </a:cubicBezTo>
                    <a:cubicBezTo>
                      <a:pt x="0" y="721326"/>
                      <a:pt x="0" y="373282"/>
                      <a:pt x="0" y="25143"/>
                    </a:cubicBezTo>
                    <a:cubicBezTo>
                      <a:pt x="0" y="23619"/>
                      <a:pt x="0" y="22096"/>
                      <a:pt x="0" y="20572"/>
                    </a:cubicBezTo>
                    <a:cubicBezTo>
                      <a:pt x="286" y="1236"/>
                      <a:pt x="4091" y="-2003"/>
                      <a:pt x="22453" y="950"/>
                    </a:cubicBezTo>
                    <a:cubicBezTo>
                      <a:pt x="27971" y="1807"/>
                      <a:pt x="30540" y="4284"/>
                      <a:pt x="30540" y="9713"/>
                    </a:cubicBezTo>
                    <a:cubicBezTo>
                      <a:pt x="30540" y="15809"/>
                      <a:pt x="30635" y="21905"/>
                      <a:pt x="30635" y="28001"/>
                    </a:cubicBezTo>
                    <a:cubicBezTo>
                      <a:pt x="30635" y="200975"/>
                      <a:pt x="30635" y="373854"/>
                      <a:pt x="30635" y="546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871194" y="2905176"/>
                <a:ext cx="25771" cy="900567"/>
              </a:xfrm>
              <a:custGeom>
                <a:avLst/>
                <a:gdLst/>
                <a:ahLst/>
                <a:cxnLst/>
                <a:rect l="l" t="t" r="r" b="b"/>
                <a:pathLst>
                  <a:path w="31333" h="1094914" extrusionOk="0">
                    <a:moveTo>
                      <a:pt x="31058" y="548386"/>
                    </a:moveTo>
                    <a:cubicBezTo>
                      <a:pt x="31058" y="719645"/>
                      <a:pt x="31058" y="890905"/>
                      <a:pt x="31058" y="1062165"/>
                    </a:cubicBezTo>
                    <a:cubicBezTo>
                      <a:pt x="31058" y="1066736"/>
                      <a:pt x="31153" y="1071309"/>
                      <a:pt x="31058" y="1075880"/>
                    </a:cubicBezTo>
                    <a:cubicBezTo>
                      <a:pt x="30772" y="1091502"/>
                      <a:pt x="18309" y="1099217"/>
                      <a:pt x="4514" y="1092454"/>
                    </a:cubicBezTo>
                    <a:cubicBezTo>
                      <a:pt x="1279" y="1090930"/>
                      <a:pt x="328" y="1088358"/>
                      <a:pt x="233" y="1085310"/>
                    </a:cubicBezTo>
                    <a:cubicBezTo>
                      <a:pt x="137" y="1079214"/>
                      <a:pt x="42" y="1073118"/>
                      <a:pt x="42" y="1067022"/>
                    </a:cubicBezTo>
                    <a:cubicBezTo>
                      <a:pt x="42" y="719931"/>
                      <a:pt x="42" y="372840"/>
                      <a:pt x="42" y="25749"/>
                    </a:cubicBezTo>
                    <a:cubicBezTo>
                      <a:pt x="42" y="22701"/>
                      <a:pt x="-53" y="19653"/>
                      <a:pt x="42" y="16605"/>
                    </a:cubicBezTo>
                    <a:cubicBezTo>
                      <a:pt x="518" y="127"/>
                      <a:pt x="613" y="603"/>
                      <a:pt x="16597" y="32"/>
                    </a:cubicBezTo>
                    <a:cubicBezTo>
                      <a:pt x="27252" y="-349"/>
                      <a:pt x="32390" y="2603"/>
                      <a:pt x="31153" y="14034"/>
                    </a:cubicBezTo>
                    <a:cubicBezTo>
                      <a:pt x="30582" y="19272"/>
                      <a:pt x="31058" y="24701"/>
                      <a:pt x="31058" y="30035"/>
                    </a:cubicBezTo>
                    <a:cubicBezTo>
                      <a:pt x="31058" y="202819"/>
                      <a:pt x="31058" y="375602"/>
                      <a:pt x="31058" y="5483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98731" y="2905173"/>
                <a:ext cx="25799" cy="900578"/>
              </a:xfrm>
              <a:custGeom>
                <a:avLst/>
                <a:gdLst/>
                <a:ahLst/>
                <a:cxnLst/>
                <a:rect l="l" t="t" r="r" b="b"/>
                <a:pathLst>
                  <a:path w="31366" h="1094928" extrusionOk="0">
                    <a:moveTo>
                      <a:pt x="42" y="546580"/>
                    </a:moveTo>
                    <a:cubicBezTo>
                      <a:pt x="42" y="374558"/>
                      <a:pt x="42" y="202537"/>
                      <a:pt x="42" y="30515"/>
                    </a:cubicBezTo>
                    <a:cubicBezTo>
                      <a:pt x="42" y="25943"/>
                      <a:pt x="-53" y="21371"/>
                      <a:pt x="42" y="16799"/>
                    </a:cubicBezTo>
                    <a:cubicBezTo>
                      <a:pt x="423" y="131"/>
                      <a:pt x="518" y="607"/>
                      <a:pt x="16406" y="35"/>
                    </a:cubicBezTo>
                    <a:cubicBezTo>
                      <a:pt x="26776" y="-346"/>
                      <a:pt x="32580" y="2226"/>
                      <a:pt x="31153" y="13846"/>
                    </a:cubicBezTo>
                    <a:cubicBezTo>
                      <a:pt x="30582" y="18323"/>
                      <a:pt x="31058" y="22991"/>
                      <a:pt x="31058" y="27562"/>
                    </a:cubicBezTo>
                    <a:cubicBezTo>
                      <a:pt x="31058" y="373892"/>
                      <a:pt x="31058" y="720221"/>
                      <a:pt x="31058" y="1066550"/>
                    </a:cubicBezTo>
                    <a:cubicBezTo>
                      <a:pt x="31058" y="1069598"/>
                      <a:pt x="31058" y="1072646"/>
                      <a:pt x="31058" y="1075694"/>
                    </a:cubicBezTo>
                    <a:cubicBezTo>
                      <a:pt x="30772" y="1091601"/>
                      <a:pt x="18880" y="1099125"/>
                      <a:pt x="4609" y="1092553"/>
                    </a:cubicBezTo>
                    <a:cubicBezTo>
                      <a:pt x="1374" y="1091029"/>
                      <a:pt x="233" y="1088648"/>
                      <a:pt x="233" y="1085504"/>
                    </a:cubicBezTo>
                    <a:cubicBezTo>
                      <a:pt x="42" y="1079409"/>
                      <a:pt x="42" y="1073312"/>
                      <a:pt x="42" y="1067217"/>
                    </a:cubicBezTo>
                    <a:cubicBezTo>
                      <a:pt x="42" y="893576"/>
                      <a:pt x="42" y="720125"/>
                      <a:pt x="42" y="5465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770462" y="2905010"/>
                <a:ext cx="24897" cy="859929"/>
              </a:xfrm>
              <a:custGeom>
                <a:avLst/>
                <a:gdLst/>
                <a:ahLst/>
                <a:cxnLst/>
                <a:rect l="l" t="t" r="r" b="b"/>
                <a:pathLst>
                  <a:path w="30270" h="1045506" extrusionOk="0">
                    <a:moveTo>
                      <a:pt x="27307" y="1045507"/>
                    </a:moveTo>
                    <a:cubicBezTo>
                      <a:pt x="21694" y="1041982"/>
                      <a:pt x="17413" y="1038839"/>
                      <a:pt x="12751" y="1036363"/>
                    </a:cubicBezTo>
                    <a:cubicBezTo>
                      <a:pt x="2856" y="1031219"/>
                      <a:pt x="-93" y="1023409"/>
                      <a:pt x="2" y="1012265"/>
                    </a:cubicBezTo>
                    <a:cubicBezTo>
                      <a:pt x="478" y="958924"/>
                      <a:pt x="2" y="905680"/>
                      <a:pt x="288" y="852340"/>
                    </a:cubicBezTo>
                    <a:cubicBezTo>
                      <a:pt x="1049" y="699273"/>
                      <a:pt x="-378" y="546206"/>
                      <a:pt x="1524" y="393235"/>
                    </a:cubicBezTo>
                    <a:cubicBezTo>
                      <a:pt x="3047" y="275315"/>
                      <a:pt x="763" y="157300"/>
                      <a:pt x="192" y="39286"/>
                    </a:cubicBezTo>
                    <a:cubicBezTo>
                      <a:pt x="192" y="32428"/>
                      <a:pt x="97" y="25570"/>
                      <a:pt x="192" y="18712"/>
                    </a:cubicBezTo>
                    <a:cubicBezTo>
                      <a:pt x="478" y="-53"/>
                      <a:pt x="1429" y="-624"/>
                      <a:pt x="19220" y="233"/>
                    </a:cubicBezTo>
                    <a:cubicBezTo>
                      <a:pt x="27022" y="614"/>
                      <a:pt x="30256" y="3472"/>
                      <a:pt x="30066" y="11092"/>
                    </a:cubicBezTo>
                    <a:cubicBezTo>
                      <a:pt x="29971" y="15664"/>
                      <a:pt x="30066" y="20236"/>
                      <a:pt x="30066" y="24808"/>
                    </a:cubicBezTo>
                    <a:cubicBezTo>
                      <a:pt x="30066" y="357611"/>
                      <a:pt x="30066" y="690319"/>
                      <a:pt x="29971" y="1023123"/>
                    </a:cubicBezTo>
                    <a:cubicBezTo>
                      <a:pt x="29971" y="1029790"/>
                      <a:pt x="31589" y="1036648"/>
                      <a:pt x="27307" y="10455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3432491" y="3728528"/>
                <a:ext cx="374143" cy="77723"/>
              </a:xfrm>
              <a:custGeom>
                <a:avLst/>
                <a:gdLst/>
                <a:ahLst/>
                <a:cxnLst/>
                <a:rect l="l" t="t" r="r" b="b"/>
                <a:pathLst>
                  <a:path w="454885" h="94496" extrusionOk="0">
                    <a:moveTo>
                      <a:pt x="454885" y="91586"/>
                    </a:moveTo>
                    <a:cubicBezTo>
                      <a:pt x="446798" y="95872"/>
                      <a:pt x="439948" y="94157"/>
                      <a:pt x="433383" y="94157"/>
                    </a:cubicBezTo>
                    <a:cubicBezTo>
                      <a:pt x="300474" y="94253"/>
                      <a:pt x="167659" y="94253"/>
                      <a:pt x="34750" y="94253"/>
                    </a:cubicBezTo>
                    <a:cubicBezTo>
                      <a:pt x="30944" y="94253"/>
                      <a:pt x="27138" y="94062"/>
                      <a:pt x="23333" y="94253"/>
                    </a:cubicBezTo>
                    <a:cubicBezTo>
                      <a:pt x="14104" y="94824"/>
                      <a:pt x="9728" y="91300"/>
                      <a:pt x="8776" y="81489"/>
                    </a:cubicBezTo>
                    <a:cubicBezTo>
                      <a:pt x="6683" y="59582"/>
                      <a:pt x="3258" y="37770"/>
                      <a:pt x="690" y="15957"/>
                    </a:cubicBezTo>
                    <a:cubicBezTo>
                      <a:pt x="-1213" y="-616"/>
                      <a:pt x="-262" y="-330"/>
                      <a:pt x="17815" y="146"/>
                    </a:cubicBezTo>
                    <a:cubicBezTo>
                      <a:pt x="73376" y="1670"/>
                      <a:pt x="127701" y="12528"/>
                      <a:pt x="182311" y="21577"/>
                    </a:cubicBezTo>
                    <a:cubicBezTo>
                      <a:pt x="228073" y="29197"/>
                      <a:pt x="273074" y="26054"/>
                      <a:pt x="316933" y="10814"/>
                    </a:cubicBezTo>
                    <a:cubicBezTo>
                      <a:pt x="325876" y="7671"/>
                      <a:pt x="333297" y="5194"/>
                      <a:pt x="342430" y="11576"/>
                    </a:cubicBezTo>
                    <a:cubicBezTo>
                      <a:pt x="378393" y="36912"/>
                      <a:pt x="414926" y="61582"/>
                      <a:pt x="451174" y="86633"/>
                    </a:cubicBezTo>
                    <a:cubicBezTo>
                      <a:pt x="452316" y="87395"/>
                      <a:pt x="452887" y="88919"/>
                      <a:pt x="454885" y="915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919934" y="1902650"/>
                <a:ext cx="189483" cy="177931"/>
              </a:xfrm>
              <a:custGeom>
                <a:avLst/>
                <a:gdLst/>
                <a:ahLst/>
                <a:cxnLst/>
                <a:rect l="l" t="t" r="r" b="b"/>
                <a:pathLst>
                  <a:path w="230374" h="216330" extrusionOk="0">
                    <a:moveTo>
                      <a:pt x="154697" y="211550"/>
                    </a:moveTo>
                    <a:cubicBezTo>
                      <a:pt x="119495" y="222314"/>
                      <a:pt x="87528" y="214217"/>
                      <a:pt x="58035" y="194120"/>
                    </a:cubicBezTo>
                    <a:cubicBezTo>
                      <a:pt x="28352" y="173927"/>
                      <a:pt x="7516" y="142018"/>
                      <a:pt x="0" y="106013"/>
                    </a:cubicBezTo>
                    <a:cubicBezTo>
                      <a:pt x="10370" y="105251"/>
                      <a:pt x="20740" y="105061"/>
                      <a:pt x="30920" y="103727"/>
                    </a:cubicBezTo>
                    <a:cubicBezTo>
                      <a:pt x="63077" y="99536"/>
                      <a:pt x="86672" y="83249"/>
                      <a:pt x="95996" y="51530"/>
                    </a:cubicBezTo>
                    <a:cubicBezTo>
                      <a:pt x="103987" y="24194"/>
                      <a:pt x="122444" y="14097"/>
                      <a:pt x="148513" y="14478"/>
                    </a:cubicBezTo>
                    <a:cubicBezTo>
                      <a:pt x="171822" y="14764"/>
                      <a:pt x="192847" y="5810"/>
                      <a:pt x="214634" y="0"/>
                    </a:cubicBezTo>
                    <a:cubicBezTo>
                      <a:pt x="220057" y="2477"/>
                      <a:pt x="222436" y="7049"/>
                      <a:pt x="223387" y="12573"/>
                    </a:cubicBezTo>
                    <a:cubicBezTo>
                      <a:pt x="227383" y="36195"/>
                      <a:pt x="232901" y="58960"/>
                      <a:pt x="229096" y="84201"/>
                    </a:cubicBezTo>
                    <a:cubicBezTo>
                      <a:pt x="222626" y="127349"/>
                      <a:pt x="207309" y="164306"/>
                      <a:pt x="174391" y="193453"/>
                    </a:cubicBezTo>
                    <a:cubicBezTo>
                      <a:pt x="170014" y="197358"/>
                      <a:pt x="164401" y="200882"/>
                      <a:pt x="164972" y="208121"/>
                    </a:cubicBezTo>
                    <a:cubicBezTo>
                      <a:pt x="164972" y="208121"/>
                      <a:pt x="164686" y="206692"/>
                      <a:pt x="164686" y="206692"/>
                    </a:cubicBezTo>
                    <a:cubicBezTo>
                      <a:pt x="160120" y="205931"/>
                      <a:pt x="156599" y="207074"/>
                      <a:pt x="154697" y="211550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884521" y="1909106"/>
                <a:ext cx="190030" cy="177453"/>
              </a:xfrm>
              <a:custGeom>
                <a:avLst/>
                <a:gdLst/>
                <a:ahLst/>
                <a:cxnLst/>
                <a:rect l="l" t="t" r="r" b="b"/>
                <a:pathLst>
                  <a:path w="231040" h="215748" extrusionOk="0">
                    <a:moveTo>
                      <a:pt x="154031" y="214122"/>
                    </a:moveTo>
                    <a:cubicBezTo>
                      <a:pt x="78205" y="224409"/>
                      <a:pt x="21216" y="185547"/>
                      <a:pt x="0" y="107918"/>
                    </a:cubicBezTo>
                    <a:cubicBezTo>
                      <a:pt x="7516" y="104108"/>
                      <a:pt x="15888" y="106013"/>
                      <a:pt x="23690" y="105728"/>
                    </a:cubicBezTo>
                    <a:cubicBezTo>
                      <a:pt x="59367" y="104394"/>
                      <a:pt x="85150" y="87630"/>
                      <a:pt x="96091" y="53912"/>
                    </a:cubicBezTo>
                    <a:cubicBezTo>
                      <a:pt x="104083" y="29146"/>
                      <a:pt x="119019" y="17336"/>
                      <a:pt x="143565" y="16383"/>
                    </a:cubicBezTo>
                    <a:cubicBezTo>
                      <a:pt x="169538" y="15335"/>
                      <a:pt x="194084" y="8573"/>
                      <a:pt x="218345" y="0"/>
                    </a:cubicBezTo>
                    <a:cubicBezTo>
                      <a:pt x="234043" y="37052"/>
                      <a:pt x="234138" y="74962"/>
                      <a:pt x="224339" y="113348"/>
                    </a:cubicBezTo>
                    <a:cubicBezTo>
                      <a:pt x="213968" y="153924"/>
                      <a:pt x="190374" y="185452"/>
                      <a:pt x="157836" y="210884"/>
                    </a:cubicBezTo>
                    <a:cubicBezTo>
                      <a:pt x="157836" y="210884"/>
                      <a:pt x="158217" y="210312"/>
                      <a:pt x="158217" y="210312"/>
                    </a:cubicBezTo>
                    <a:cubicBezTo>
                      <a:pt x="156790" y="211550"/>
                      <a:pt x="155458" y="212884"/>
                      <a:pt x="154031" y="214122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943120" y="1355561"/>
                <a:ext cx="198987" cy="158072"/>
              </a:xfrm>
              <a:custGeom>
                <a:avLst/>
                <a:gdLst/>
                <a:ahLst/>
                <a:cxnLst/>
                <a:rect l="l" t="t" r="r" b="b"/>
                <a:pathLst>
                  <a:path w="241929" h="192185" extrusionOk="0">
                    <a:moveTo>
                      <a:pt x="114369" y="192162"/>
                    </a:moveTo>
                    <a:cubicBezTo>
                      <a:pt x="89538" y="192734"/>
                      <a:pt x="68512" y="182542"/>
                      <a:pt x="50245" y="167112"/>
                    </a:cubicBezTo>
                    <a:cubicBezTo>
                      <a:pt x="13617" y="136060"/>
                      <a:pt x="-464" y="95198"/>
                      <a:pt x="12" y="47763"/>
                    </a:cubicBezTo>
                    <a:cubicBezTo>
                      <a:pt x="11809" y="44715"/>
                      <a:pt x="20562" y="50811"/>
                      <a:pt x="29885" y="52621"/>
                    </a:cubicBezTo>
                    <a:cubicBezTo>
                      <a:pt x="64040" y="59289"/>
                      <a:pt x="92011" y="49573"/>
                      <a:pt x="111325" y="20903"/>
                    </a:cubicBezTo>
                    <a:cubicBezTo>
                      <a:pt x="125215" y="234"/>
                      <a:pt x="143672" y="-3386"/>
                      <a:pt x="164793" y="2615"/>
                    </a:cubicBezTo>
                    <a:cubicBezTo>
                      <a:pt x="190100" y="9759"/>
                      <a:pt x="215407" y="11283"/>
                      <a:pt x="241285" y="9092"/>
                    </a:cubicBezTo>
                    <a:cubicBezTo>
                      <a:pt x="248421" y="88054"/>
                      <a:pt x="195713" y="170255"/>
                      <a:pt x="114369" y="192162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282326" y="2296667"/>
                <a:ext cx="209414" cy="209333"/>
              </a:xfrm>
              <a:custGeom>
                <a:avLst/>
                <a:gdLst/>
                <a:ahLst/>
                <a:cxnLst/>
                <a:rect l="l" t="t" r="r" b="b"/>
                <a:pathLst>
                  <a:path w="254607" h="254508" extrusionOk="0">
                    <a:moveTo>
                      <a:pt x="254607" y="64675"/>
                    </a:moveTo>
                    <a:cubicBezTo>
                      <a:pt x="254607" y="81248"/>
                      <a:pt x="254607" y="97822"/>
                      <a:pt x="254607" y="116110"/>
                    </a:cubicBezTo>
                    <a:cubicBezTo>
                      <a:pt x="241002" y="114109"/>
                      <a:pt x="229585" y="110395"/>
                      <a:pt x="217598" y="110395"/>
                    </a:cubicBezTo>
                    <a:cubicBezTo>
                      <a:pt x="166413" y="110109"/>
                      <a:pt x="123696" y="146875"/>
                      <a:pt x="116940" y="197548"/>
                    </a:cubicBezTo>
                    <a:cubicBezTo>
                      <a:pt x="116275" y="202787"/>
                      <a:pt x="115704" y="208121"/>
                      <a:pt x="115513" y="213455"/>
                    </a:cubicBezTo>
                    <a:cubicBezTo>
                      <a:pt x="115038" y="224600"/>
                      <a:pt x="110090" y="231458"/>
                      <a:pt x="99054" y="234696"/>
                    </a:cubicBezTo>
                    <a:cubicBezTo>
                      <a:pt x="86686" y="238411"/>
                      <a:pt x="76887" y="247269"/>
                      <a:pt x="64994" y="254508"/>
                    </a:cubicBezTo>
                    <a:cubicBezTo>
                      <a:pt x="43969" y="225457"/>
                      <a:pt x="23799" y="197072"/>
                      <a:pt x="2868" y="169069"/>
                    </a:cubicBezTo>
                    <a:cubicBezTo>
                      <a:pt x="-2745" y="161639"/>
                      <a:pt x="1061" y="156210"/>
                      <a:pt x="4295" y="150400"/>
                    </a:cubicBezTo>
                    <a:cubicBezTo>
                      <a:pt x="20659" y="121729"/>
                      <a:pt x="41400" y="96583"/>
                      <a:pt x="66992" y="75724"/>
                    </a:cubicBezTo>
                    <a:cubicBezTo>
                      <a:pt x="115133" y="36481"/>
                      <a:pt x="170694" y="13335"/>
                      <a:pt x="230822" y="0"/>
                    </a:cubicBezTo>
                    <a:cubicBezTo>
                      <a:pt x="238624" y="21526"/>
                      <a:pt x="246615" y="43053"/>
                      <a:pt x="254607" y="64675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2825959" y="2904566"/>
                <a:ext cx="24268" cy="900044"/>
              </a:xfrm>
              <a:custGeom>
                <a:avLst/>
                <a:gdLst/>
                <a:ahLst/>
                <a:cxnLst/>
                <a:rect l="l" t="t" r="r" b="b"/>
                <a:pathLst>
                  <a:path w="29505" h="1094278" extrusionOk="0">
                    <a:moveTo>
                      <a:pt x="29463" y="548935"/>
                    </a:moveTo>
                    <a:cubicBezTo>
                      <a:pt x="29463" y="720290"/>
                      <a:pt x="29463" y="891740"/>
                      <a:pt x="29463" y="1063095"/>
                    </a:cubicBezTo>
                    <a:cubicBezTo>
                      <a:pt x="29463" y="1067667"/>
                      <a:pt x="29558" y="1072239"/>
                      <a:pt x="29463" y="1076811"/>
                    </a:cubicBezTo>
                    <a:cubicBezTo>
                      <a:pt x="29083" y="1094527"/>
                      <a:pt x="28607" y="1094432"/>
                      <a:pt x="11672" y="1094242"/>
                    </a:cubicBezTo>
                    <a:cubicBezTo>
                      <a:pt x="2634" y="1094147"/>
                      <a:pt x="-506" y="1090718"/>
                      <a:pt x="65" y="1082050"/>
                    </a:cubicBezTo>
                    <a:cubicBezTo>
                      <a:pt x="446" y="1076716"/>
                      <a:pt x="160" y="1071382"/>
                      <a:pt x="160" y="1066048"/>
                    </a:cubicBezTo>
                    <a:cubicBezTo>
                      <a:pt x="160" y="720195"/>
                      <a:pt x="160" y="374438"/>
                      <a:pt x="160" y="28585"/>
                    </a:cubicBezTo>
                    <a:cubicBezTo>
                      <a:pt x="160" y="25537"/>
                      <a:pt x="160" y="22489"/>
                      <a:pt x="160" y="19441"/>
                    </a:cubicBezTo>
                    <a:cubicBezTo>
                      <a:pt x="446" y="962"/>
                      <a:pt x="3871" y="-1800"/>
                      <a:pt x="21186" y="867"/>
                    </a:cubicBezTo>
                    <a:cubicBezTo>
                      <a:pt x="26894" y="1724"/>
                      <a:pt x="29083" y="4486"/>
                      <a:pt x="29273" y="9630"/>
                    </a:cubicBezTo>
                    <a:cubicBezTo>
                      <a:pt x="29463" y="15726"/>
                      <a:pt x="29463" y="21822"/>
                      <a:pt x="29463" y="27918"/>
                    </a:cubicBezTo>
                    <a:cubicBezTo>
                      <a:pt x="29463" y="201654"/>
                      <a:pt x="29463" y="375295"/>
                      <a:pt x="29463" y="54893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2453429" y="2904173"/>
                <a:ext cx="24256" cy="900412"/>
              </a:xfrm>
              <a:custGeom>
                <a:avLst/>
                <a:gdLst/>
                <a:ahLst/>
                <a:cxnLst/>
                <a:rect l="l" t="t" r="r" b="b"/>
                <a:pathLst>
                  <a:path w="29491" h="1094726" extrusionOk="0">
                    <a:moveTo>
                      <a:pt x="242" y="547126"/>
                    </a:moveTo>
                    <a:cubicBezTo>
                      <a:pt x="242" y="375009"/>
                      <a:pt x="242" y="202798"/>
                      <a:pt x="242" y="30681"/>
                    </a:cubicBezTo>
                    <a:cubicBezTo>
                      <a:pt x="242" y="26109"/>
                      <a:pt x="147" y="21537"/>
                      <a:pt x="242" y="16965"/>
                    </a:cubicBezTo>
                    <a:cubicBezTo>
                      <a:pt x="622" y="2963"/>
                      <a:pt x="10898" y="-3419"/>
                      <a:pt x="24217" y="1820"/>
                    </a:cubicBezTo>
                    <a:cubicBezTo>
                      <a:pt x="27452" y="3058"/>
                      <a:pt x="28974" y="5440"/>
                      <a:pt x="29164" y="8583"/>
                    </a:cubicBezTo>
                    <a:cubicBezTo>
                      <a:pt x="29450" y="14679"/>
                      <a:pt x="29450" y="20775"/>
                      <a:pt x="29450" y="26871"/>
                    </a:cubicBezTo>
                    <a:cubicBezTo>
                      <a:pt x="29450" y="374248"/>
                      <a:pt x="29450" y="721529"/>
                      <a:pt x="29450" y="1068906"/>
                    </a:cubicBezTo>
                    <a:cubicBezTo>
                      <a:pt x="29450" y="1071954"/>
                      <a:pt x="29545" y="1075002"/>
                      <a:pt x="29450" y="1078050"/>
                    </a:cubicBezTo>
                    <a:cubicBezTo>
                      <a:pt x="29069" y="1094718"/>
                      <a:pt x="28784" y="1094433"/>
                      <a:pt x="13276" y="1094718"/>
                    </a:cubicBezTo>
                    <a:cubicBezTo>
                      <a:pt x="3667" y="1094909"/>
                      <a:pt x="-900" y="1091956"/>
                      <a:pt x="147" y="1081860"/>
                    </a:cubicBezTo>
                    <a:cubicBezTo>
                      <a:pt x="622" y="1076621"/>
                      <a:pt x="242" y="1071192"/>
                      <a:pt x="242" y="1065858"/>
                    </a:cubicBezTo>
                    <a:cubicBezTo>
                      <a:pt x="242" y="892979"/>
                      <a:pt x="242" y="720100"/>
                      <a:pt x="242" y="54712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479425" y="3728575"/>
                <a:ext cx="316518" cy="77526"/>
              </a:xfrm>
              <a:custGeom>
                <a:avLst/>
                <a:gdLst/>
                <a:ahLst/>
                <a:cxnLst/>
                <a:rect l="l" t="t" r="r" b="b"/>
                <a:pathLst>
                  <a:path w="384824" h="94257" extrusionOk="0">
                    <a:moveTo>
                      <a:pt x="196781" y="94196"/>
                    </a:moveTo>
                    <a:cubicBezTo>
                      <a:pt x="141315" y="94196"/>
                      <a:pt x="85849" y="94291"/>
                      <a:pt x="30382" y="94196"/>
                    </a:cubicBezTo>
                    <a:cubicBezTo>
                      <a:pt x="10593" y="94196"/>
                      <a:pt x="10023" y="94100"/>
                      <a:pt x="7359" y="75432"/>
                    </a:cubicBezTo>
                    <a:cubicBezTo>
                      <a:pt x="4409" y="55143"/>
                      <a:pt x="2031" y="34760"/>
                      <a:pt x="413" y="14281"/>
                    </a:cubicBezTo>
                    <a:cubicBezTo>
                      <a:pt x="-823" y="-673"/>
                      <a:pt x="-157" y="-197"/>
                      <a:pt x="14970" y="89"/>
                    </a:cubicBezTo>
                    <a:cubicBezTo>
                      <a:pt x="70626" y="1327"/>
                      <a:pt x="124951" y="12185"/>
                      <a:pt x="179561" y="21234"/>
                    </a:cubicBezTo>
                    <a:cubicBezTo>
                      <a:pt x="225228" y="28854"/>
                      <a:pt x="270514" y="27140"/>
                      <a:pt x="314183" y="10662"/>
                    </a:cubicBezTo>
                    <a:cubicBezTo>
                      <a:pt x="327408" y="5613"/>
                      <a:pt x="337302" y="7137"/>
                      <a:pt x="347387" y="15805"/>
                    </a:cubicBezTo>
                    <a:cubicBezTo>
                      <a:pt x="350241" y="18282"/>
                      <a:pt x="353571" y="20187"/>
                      <a:pt x="356710" y="22377"/>
                    </a:cubicBezTo>
                    <a:cubicBezTo>
                      <a:pt x="385728" y="42761"/>
                      <a:pt x="385728" y="42761"/>
                      <a:pt x="384396" y="77337"/>
                    </a:cubicBezTo>
                    <a:cubicBezTo>
                      <a:pt x="383825" y="93529"/>
                      <a:pt x="383825" y="93910"/>
                      <a:pt x="367747" y="94100"/>
                    </a:cubicBezTo>
                    <a:cubicBezTo>
                      <a:pt x="332830" y="94386"/>
                      <a:pt x="297819" y="94196"/>
                      <a:pt x="262903" y="94196"/>
                    </a:cubicBezTo>
                    <a:cubicBezTo>
                      <a:pt x="240926" y="94196"/>
                      <a:pt x="218853" y="94196"/>
                      <a:pt x="196781" y="94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1894853" y="3715922"/>
                <a:ext cx="208120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253033" h="111702" extrusionOk="0">
                    <a:moveTo>
                      <a:pt x="126395" y="111641"/>
                    </a:moveTo>
                    <a:cubicBezTo>
                      <a:pt x="89957" y="111641"/>
                      <a:pt x="53519" y="111831"/>
                      <a:pt x="16985" y="111545"/>
                    </a:cubicBezTo>
                    <a:cubicBezTo>
                      <a:pt x="146" y="111355"/>
                      <a:pt x="-1091" y="109259"/>
                      <a:pt x="526" y="92781"/>
                    </a:cubicBezTo>
                    <a:cubicBezTo>
                      <a:pt x="3000" y="68587"/>
                      <a:pt x="5283" y="44394"/>
                      <a:pt x="7376" y="20201"/>
                    </a:cubicBezTo>
                    <a:cubicBezTo>
                      <a:pt x="9089" y="865"/>
                      <a:pt x="9469" y="198"/>
                      <a:pt x="29258" y="8"/>
                    </a:cubicBezTo>
                    <a:cubicBezTo>
                      <a:pt x="44576" y="-183"/>
                      <a:pt x="59322" y="3246"/>
                      <a:pt x="74164" y="6485"/>
                    </a:cubicBezTo>
                    <a:cubicBezTo>
                      <a:pt x="91194" y="10294"/>
                      <a:pt x="108319" y="13724"/>
                      <a:pt x="125254" y="17534"/>
                    </a:cubicBezTo>
                    <a:cubicBezTo>
                      <a:pt x="156555" y="24582"/>
                      <a:pt x="187094" y="19629"/>
                      <a:pt x="217444" y="11533"/>
                    </a:cubicBezTo>
                    <a:cubicBezTo>
                      <a:pt x="250648" y="2675"/>
                      <a:pt x="252836" y="4294"/>
                      <a:pt x="252931" y="37631"/>
                    </a:cubicBezTo>
                    <a:cubicBezTo>
                      <a:pt x="252931" y="56681"/>
                      <a:pt x="253216" y="75636"/>
                      <a:pt x="252836" y="94686"/>
                    </a:cubicBezTo>
                    <a:cubicBezTo>
                      <a:pt x="252550" y="110307"/>
                      <a:pt x="251599" y="111355"/>
                      <a:pt x="235615" y="111450"/>
                    </a:cubicBezTo>
                    <a:cubicBezTo>
                      <a:pt x="199367" y="111831"/>
                      <a:pt x="162834" y="111641"/>
                      <a:pt x="126395" y="1116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3214788" y="2817180"/>
                <a:ext cx="664754" cy="23592"/>
              </a:xfrm>
              <a:custGeom>
                <a:avLst/>
                <a:gdLst/>
                <a:ahLst/>
                <a:cxnLst/>
                <a:rect l="l" t="t" r="r" b="b"/>
                <a:pathLst>
                  <a:path w="808212" h="28683" extrusionOk="0">
                    <a:moveTo>
                      <a:pt x="405485" y="0"/>
                    </a:moveTo>
                    <a:cubicBezTo>
                      <a:pt x="532401" y="0"/>
                      <a:pt x="659412" y="0"/>
                      <a:pt x="786328" y="0"/>
                    </a:cubicBezTo>
                    <a:cubicBezTo>
                      <a:pt x="790800" y="0"/>
                      <a:pt x="795462" y="95"/>
                      <a:pt x="799838" y="952"/>
                    </a:cubicBezTo>
                    <a:cubicBezTo>
                      <a:pt x="806022" y="2286"/>
                      <a:pt x="808211" y="7429"/>
                      <a:pt x="808211" y="13049"/>
                    </a:cubicBezTo>
                    <a:cubicBezTo>
                      <a:pt x="808306" y="18764"/>
                      <a:pt x="805547" y="23908"/>
                      <a:pt x="799553" y="24955"/>
                    </a:cubicBezTo>
                    <a:cubicBezTo>
                      <a:pt x="792893" y="26194"/>
                      <a:pt x="785948" y="26384"/>
                      <a:pt x="779193" y="26384"/>
                    </a:cubicBezTo>
                    <a:cubicBezTo>
                      <a:pt x="548100" y="27051"/>
                      <a:pt x="317006" y="27717"/>
                      <a:pt x="85912" y="28289"/>
                    </a:cubicBezTo>
                    <a:cubicBezTo>
                      <a:pt x="65362" y="28384"/>
                      <a:pt x="44907" y="28575"/>
                      <a:pt x="24357" y="28670"/>
                    </a:cubicBezTo>
                    <a:cubicBezTo>
                      <a:pt x="19791" y="28670"/>
                      <a:pt x="15129" y="28861"/>
                      <a:pt x="10752" y="27813"/>
                    </a:cubicBezTo>
                    <a:cubicBezTo>
                      <a:pt x="4378" y="26289"/>
                      <a:pt x="-94" y="21907"/>
                      <a:pt x="1" y="14859"/>
                    </a:cubicBezTo>
                    <a:cubicBezTo>
                      <a:pt x="97" y="7906"/>
                      <a:pt x="4378" y="3334"/>
                      <a:pt x="10942" y="2191"/>
                    </a:cubicBezTo>
                    <a:cubicBezTo>
                      <a:pt x="16841" y="1143"/>
                      <a:pt x="23025" y="1429"/>
                      <a:pt x="29114" y="1429"/>
                    </a:cubicBezTo>
                    <a:cubicBezTo>
                      <a:pt x="154508" y="1429"/>
                      <a:pt x="279997" y="1429"/>
                      <a:pt x="405391" y="1429"/>
                    </a:cubicBezTo>
                    <a:cubicBezTo>
                      <a:pt x="405485" y="952"/>
                      <a:pt x="405485" y="476"/>
                      <a:pt x="4054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3330784" y="3247630"/>
                <a:ext cx="26295" cy="557838"/>
              </a:xfrm>
              <a:custGeom>
                <a:avLst/>
                <a:gdLst/>
                <a:ahLst/>
                <a:cxnLst/>
                <a:rect l="l" t="t" r="r" b="b"/>
                <a:pathLst>
                  <a:path w="31969" h="678222" extrusionOk="0">
                    <a:moveTo>
                      <a:pt x="31589" y="0"/>
                    </a:moveTo>
                    <a:cubicBezTo>
                      <a:pt x="30257" y="40291"/>
                      <a:pt x="31969" y="80582"/>
                      <a:pt x="27117" y="120777"/>
                    </a:cubicBezTo>
                    <a:cubicBezTo>
                      <a:pt x="23312" y="151924"/>
                      <a:pt x="30828" y="182975"/>
                      <a:pt x="30828" y="214122"/>
                    </a:cubicBezTo>
                    <a:cubicBezTo>
                      <a:pt x="31018" y="326803"/>
                      <a:pt x="30257" y="439484"/>
                      <a:pt x="30067" y="552260"/>
                    </a:cubicBezTo>
                    <a:cubicBezTo>
                      <a:pt x="29972" y="588074"/>
                      <a:pt x="30828" y="623792"/>
                      <a:pt x="30923" y="659606"/>
                    </a:cubicBezTo>
                    <a:cubicBezTo>
                      <a:pt x="30923" y="677132"/>
                      <a:pt x="28069" y="679228"/>
                      <a:pt x="11229" y="677894"/>
                    </a:cubicBezTo>
                    <a:cubicBezTo>
                      <a:pt x="3808" y="677323"/>
                      <a:pt x="98" y="674465"/>
                      <a:pt x="288" y="666845"/>
                    </a:cubicBezTo>
                    <a:cubicBezTo>
                      <a:pt x="478" y="660750"/>
                      <a:pt x="288" y="654653"/>
                      <a:pt x="288" y="648557"/>
                    </a:cubicBezTo>
                    <a:cubicBezTo>
                      <a:pt x="288" y="465011"/>
                      <a:pt x="478" y="281464"/>
                      <a:pt x="3" y="98012"/>
                    </a:cubicBezTo>
                    <a:cubicBezTo>
                      <a:pt x="-93" y="76962"/>
                      <a:pt x="2286" y="57341"/>
                      <a:pt x="12847" y="38862"/>
                    </a:cubicBezTo>
                    <a:cubicBezTo>
                      <a:pt x="19887" y="26479"/>
                      <a:pt x="22170" y="11716"/>
                      <a:pt x="31969" y="667"/>
                    </a:cubicBezTo>
                    <a:lnTo>
                      <a:pt x="31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916178" y="3730533"/>
                <a:ext cx="274108" cy="75643"/>
              </a:xfrm>
              <a:custGeom>
                <a:avLst/>
                <a:gdLst/>
                <a:ahLst/>
                <a:cxnLst/>
                <a:rect l="l" t="t" r="r" b="b"/>
                <a:pathLst>
                  <a:path w="333262" h="91967" extrusionOk="0">
                    <a:moveTo>
                      <a:pt x="333263" y="88202"/>
                    </a:moveTo>
                    <a:cubicBezTo>
                      <a:pt x="322892" y="93345"/>
                      <a:pt x="315947" y="91726"/>
                      <a:pt x="309383" y="91726"/>
                    </a:cubicBezTo>
                    <a:cubicBezTo>
                      <a:pt x="214434" y="91821"/>
                      <a:pt x="119580" y="91821"/>
                      <a:pt x="24631" y="91821"/>
                    </a:cubicBezTo>
                    <a:cubicBezTo>
                      <a:pt x="23108" y="91821"/>
                      <a:pt x="21586" y="91821"/>
                      <a:pt x="20064" y="91821"/>
                    </a:cubicBezTo>
                    <a:cubicBezTo>
                      <a:pt x="370" y="91440"/>
                      <a:pt x="180" y="91440"/>
                      <a:pt x="85" y="71438"/>
                    </a:cubicBezTo>
                    <a:cubicBezTo>
                      <a:pt x="-106" y="48101"/>
                      <a:pt x="85" y="24765"/>
                      <a:pt x="85" y="0"/>
                    </a:cubicBezTo>
                    <a:cubicBezTo>
                      <a:pt x="20159" y="2667"/>
                      <a:pt x="36047" y="9430"/>
                      <a:pt x="51840" y="16478"/>
                    </a:cubicBezTo>
                    <a:cubicBezTo>
                      <a:pt x="86947" y="32004"/>
                      <a:pt x="123575" y="40958"/>
                      <a:pt x="162202" y="40100"/>
                    </a:cubicBezTo>
                    <a:cubicBezTo>
                      <a:pt x="183608" y="39624"/>
                      <a:pt x="204349" y="35243"/>
                      <a:pt x="224613" y="28575"/>
                    </a:cubicBezTo>
                    <a:cubicBezTo>
                      <a:pt x="232891" y="25908"/>
                      <a:pt x="240407" y="24670"/>
                      <a:pt x="248398" y="30194"/>
                    </a:cubicBezTo>
                    <a:cubicBezTo>
                      <a:pt x="275608" y="49149"/>
                      <a:pt x="303294" y="67723"/>
                      <a:pt x="333263" y="88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2870962" y="3730925"/>
                <a:ext cx="271995" cy="75166"/>
              </a:xfrm>
              <a:custGeom>
                <a:avLst/>
                <a:gdLst/>
                <a:ahLst/>
                <a:cxnLst/>
                <a:rect l="l" t="t" r="r" b="b"/>
                <a:pathLst>
                  <a:path w="330693" h="91387" extrusionOk="0">
                    <a:moveTo>
                      <a:pt x="329267" y="91345"/>
                    </a:moveTo>
                    <a:cubicBezTo>
                      <a:pt x="298156" y="91345"/>
                      <a:pt x="267141" y="91345"/>
                      <a:pt x="236030" y="91345"/>
                    </a:cubicBezTo>
                    <a:cubicBezTo>
                      <a:pt x="164676" y="91345"/>
                      <a:pt x="93321" y="91440"/>
                      <a:pt x="21967" y="91345"/>
                    </a:cubicBezTo>
                    <a:cubicBezTo>
                      <a:pt x="370" y="91345"/>
                      <a:pt x="275" y="91154"/>
                      <a:pt x="85" y="70580"/>
                    </a:cubicBezTo>
                    <a:cubicBezTo>
                      <a:pt x="-106" y="47815"/>
                      <a:pt x="85" y="25146"/>
                      <a:pt x="85" y="0"/>
                    </a:cubicBezTo>
                    <a:cubicBezTo>
                      <a:pt x="17019" y="1619"/>
                      <a:pt x="30624" y="7525"/>
                      <a:pt x="44039" y="13335"/>
                    </a:cubicBezTo>
                    <a:cubicBezTo>
                      <a:pt x="69917" y="24479"/>
                      <a:pt x="96270" y="33147"/>
                      <a:pt x="124337" y="37433"/>
                    </a:cubicBezTo>
                    <a:cubicBezTo>
                      <a:pt x="157445" y="42481"/>
                      <a:pt x="189412" y="38767"/>
                      <a:pt x="220808" y="28861"/>
                    </a:cubicBezTo>
                    <a:cubicBezTo>
                      <a:pt x="232605" y="25146"/>
                      <a:pt x="242119" y="25432"/>
                      <a:pt x="252584" y="33052"/>
                    </a:cubicBezTo>
                    <a:cubicBezTo>
                      <a:pt x="278177" y="51625"/>
                      <a:pt x="304626" y="69151"/>
                      <a:pt x="330694" y="87058"/>
                    </a:cubicBezTo>
                    <a:cubicBezTo>
                      <a:pt x="330218" y="88392"/>
                      <a:pt x="329743" y="89916"/>
                      <a:pt x="329267" y="913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1377390" y="3247788"/>
                <a:ext cx="27334" cy="557398"/>
              </a:xfrm>
              <a:custGeom>
                <a:avLst/>
                <a:gdLst/>
                <a:ahLst/>
                <a:cxnLst/>
                <a:rect l="l" t="t" r="r" b="b"/>
                <a:pathLst>
                  <a:path w="33233" h="677687" extrusionOk="0">
                    <a:moveTo>
                      <a:pt x="33043" y="0"/>
                    </a:moveTo>
                    <a:cubicBezTo>
                      <a:pt x="29237" y="56864"/>
                      <a:pt x="24290" y="113729"/>
                      <a:pt x="26859" y="170688"/>
                    </a:cubicBezTo>
                    <a:cubicBezTo>
                      <a:pt x="27525" y="185833"/>
                      <a:pt x="29713" y="200978"/>
                      <a:pt x="29618" y="216217"/>
                    </a:cubicBezTo>
                    <a:cubicBezTo>
                      <a:pt x="29237" y="327470"/>
                      <a:pt x="28952" y="438626"/>
                      <a:pt x="28857" y="549878"/>
                    </a:cubicBezTo>
                    <a:cubicBezTo>
                      <a:pt x="28857" y="587216"/>
                      <a:pt x="29523" y="624554"/>
                      <a:pt x="29428" y="661797"/>
                    </a:cubicBezTo>
                    <a:cubicBezTo>
                      <a:pt x="29428" y="676847"/>
                      <a:pt x="27049" y="678085"/>
                      <a:pt x="11827" y="677608"/>
                    </a:cubicBezTo>
                    <a:cubicBezTo>
                      <a:pt x="2884" y="677323"/>
                      <a:pt x="-351" y="673417"/>
                      <a:pt x="30" y="665035"/>
                    </a:cubicBezTo>
                    <a:cubicBezTo>
                      <a:pt x="220" y="660463"/>
                      <a:pt x="30" y="655891"/>
                      <a:pt x="30" y="651320"/>
                    </a:cubicBezTo>
                    <a:cubicBezTo>
                      <a:pt x="30" y="463201"/>
                      <a:pt x="-65" y="274987"/>
                      <a:pt x="125" y="86868"/>
                    </a:cubicBezTo>
                    <a:cubicBezTo>
                      <a:pt x="125" y="53912"/>
                      <a:pt x="15537" y="26479"/>
                      <a:pt x="33233" y="95"/>
                    </a:cubicBezTo>
                    <a:lnTo>
                      <a:pt x="33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1249363" y="2824089"/>
                <a:ext cx="664471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807867" h="20447" extrusionOk="0">
                    <a:moveTo>
                      <a:pt x="402982" y="20386"/>
                    </a:moveTo>
                    <a:cubicBezTo>
                      <a:pt x="277493" y="20386"/>
                      <a:pt x="152099" y="20386"/>
                      <a:pt x="26610" y="20386"/>
                    </a:cubicBezTo>
                    <a:cubicBezTo>
                      <a:pt x="21282" y="20386"/>
                      <a:pt x="15955" y="20481"/>
                      <a:pt x="10627" y="20290"/>
                    </a:cubicBezTo>
                    <a:cubicBezTo>
                      <a:pt x="6250" y="20100"/>
                      <a:pt x="637" y="20957"/>
                      <a:pt x="66" y="14671"/>
                    </a:cubicBezTo>
                    <a:cubicBezTo>
                      <a:pt x="-505" y="8860"/>
                      <a:pt x="2635" y="4288"/>
                      <a:pt x="8534" y="2860"/>
                    </a:cubicBezTo>
                    <a:cubicBezTo>
                      <a:pt x="12149" y="2002"/>
                      <a:pt x="16050" y="2002"/>
                      <a:pt x="19855" y="1907"/>
                    </a:cubicBezTo>
                    <a:cubicBezTo>
                      <a:pt x="28989" y="1717"/>
                      <a:pt x="38122" y="1526"/>
                      <a:pt x="47255" y="1526"/>
                    </a:cubicBezTo>
                    <a:cubicBezTo>
                      <a:pt x="215272" y="1336"/>
                      <a:pt x="383288" y="1240"/>
                      <a:pt x="551304" y="954"/>
                    </a:cubicBezTo>
                    <a:cubicBezTo>
                      <a:pt x="626559" y="859"/>
                      <a:pt x="701814" y="288"/>
                      <a:pt x="777070" y="2"/>
                    </a:cubicBezTo>
                    <a:cubicBezTo>
                      <a:pt x="783920" y="2"/>
                      <a:pt x="790865" y="-93"/>
                      <a:pt x="797525" y="1050"/>
                    </a:cubicBezTo>
                    <a:cubicBezTo>
                      <a:pt x="804184" y="2193"/>
                      <a:pt x="808466" y="7146"/>
                      <a:pt x="807800" y="14099"/>
                    </a:cubicBezTo>
                    <a:cubicBezTo>
                      <a:pt x="807134" y="21814"/>
                      <a:pt x="800284" y="20004"/>
                      <a:pt x="795336" y="20290"/>
                    </a:cubicBezTo>
                    <a:cubicBezTo>
                      <a:pt x="790009" y="20576"/>
                      <a:pt x="784681" y="20386"/>
                      <a:pt x="779353" y="20386"/>
                    </a:cubicBezTo>
                    <a:cubicBezTo>
                      <a:pt x="653864" y="20386"/>
                      <a:pt x="528375" y="20386"/>
                      <a:pt x="402982" y="203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2397454" y="2408055"/>
                <a:ext cx="101674" cy="118878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4533" extrusionOk="0">
                    <a:moveTo>
                      <a:pt x="99253" y="144533"/>
                    </a:moveTo>
                    <a:cubicBezTo>
                      <a:pt x="87075" y="131294"/>
                      <a:pt x="79179" y="118435"/>
                      <a:pt x="72044" y="105005"/>
                    </a:cubicBezTo>
                    <a:cubicBezTo>
                      <a:pt x="68143" y="97670"/>
                      <a:pt x="64432" y="90146"/>
                      <a:pt x="61007" y="82526"/>
                    </a:cubicBezTo>
                    <a:cubicBezTo>
                      <a:pt x="57107" y="74048"/>
                      <a:pt x="53206" y="64333"/>
                      <a:pt x="41409" y="69381"/>
                    </a:cubicBezTo>
                    <a:cubicBezTo>
                      <a:pt x="31419" y="73763"/>
                      <a:pt x="33702" y="82716"/>
                      <a:pt x="36937" y="91003"/>
                    </a:cubicBezTo>
                    <a:cubicBezTo>
                      <a:pt x="38174" y="94337"/>
                      <a:pt x="39316" y="97670"/>
                      <a:pt x="41599" y="104052"/>
                    </a:cubicBezTo>
                    <a:cubicBezTo>
                      <a:pt x="33131" y="101099"/>
                      <a:pt x="27803" y="99004"/>
                      <a:pt x="22286" y="97289"/>
                    </a:cubicBezTo>
                    <a:cubicBezTo>
                      <a:pt x="-1404" y="89765"/>
                      <a:pt x="-2926" y="87479"/>
                      <a:pt x="2782" y="62809"/>
                    </a:cubicBezTo>
                    <a:cubicBezTo>
                      <a:pt x="9822" y="32329"/>
                      <a:pt x="27518" y="11279"/>
                      <a:pt x="58248" y="2516"/>
                    </a:cubicBezTo>
                    <a:cubicBezTo>
                      <a:pt x="75944" y="-2533"/>
                      <a:pt x="92498" y="230"/>
                      <a:pt x="108672" y="8897"/>
                    </a:cubicBezTo>
                    <a:cubicBezTo>
                      <a:pt x="116854" y="13279"/>
                      <a:pt x="121516" y="19280"/>
                      <a:pt x="122087" y="28328"/>
                    </a:cubicBezTo>
                    <a:cubicBezTo>
                      <a:pt x="123990" y="58618"/>
                      <a:pt x="127224" y="88812"/>
                      <a:pt x="109433" y="116530"/>
                    </a:cubicBezTo>
                    <a:cubicBezTo>
                      <a:pt x="104676" y="124150"/>
                      <a:pt x="103154" y="133580"/>
                      <a:pt x="99253" y="144533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2357552" y="1548589"/>
                <a:ext cx="154032" cy="73620"/>
              </a:xfrm>
              <a:custGeom>
                <a:avLst/>
                <a:gdLst/>
                <a:ahLst/>
                <a:cxnLst/>
                <a:rect l="l" t="t" r="r" b="b"/>
                <a:pathLst>
                  <a:path w="187273" h="89507" extrusionOk="0">
                    <a:moveTo>
                      <a:pt x="0" y="44210"/>
                    </a:moveTo>
                    <a:cubicBezTo>
                      <a:pt x="2378" y="33923"/>
                      <a:pt x="7326" y="27255"/>
                      <a:pt x="11892" y="20302"/>
                    </a:cubicBezTo>
                    <a:cubicBezTo>
                      <a:pt x="21977" y="4967"/>
                      <a:pt x="35201" y="-1986"/>
                      <a:pt x="54325" y="490"/>
                    </a:cubicBezTo>
                    <a:cubicBezTo>
                      <a:pt x="97708" y="6205"/>
                      <a:pt x="139760" y="14492"/>
                      <a:pt x="174105" y="44781"/>
                    </a:cubicBezTo>
                    <a:cubicBezTo>
                      <a:pt x="182477" y="52211"/>
                      <a:pt x="190184" y="58878"/>
                      <a:pt x="186188" y="71547"/>
                    </a:cubicBezTo>
                    <a:cubicBezTo>
                      <a:pt x="182382" y="83643"/>
                      <a:pt x="172678" y="87263"/>
                      <a:pt x="161737" y="88882"/>
                    </a:cubicBezTo>
                    <a:cubicBezTo>
                      <a:pt x="152508" y="90311"/>
                      <a:pt x="143280" y="89454"/>
                      <a:pt x="135193" y="84596"/>
                    </a:cubicBezTo>
                    <a:cubicBezTo>
                      <a:pt x="95996" y="60593"/>
                      <a:pt x="52707" y="50592"/>
                      <a:pt x="7706" y="46020"/>
                    </a:cubicBezTo>
                    <a:cubicBezTo>
                      <a:pt x="5518" y="45734"/>
                      <a:pt x="3330" y="44972"/>
                      <a:pt x="0" y="44210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2345446" y="2505273"/>
                <a:ext cx="111564" cy="72677"/>
              </a:xfrm>
              <a:custGeom>
                <a:avLst/>
                <a:gdLst/>
                <a:ahLst/>
                <a:cxnLst/>
                <a:rect l="l" t="t" r="r" b="b"/>
                <a:pathLst>
                  <a:path w="135640" h="88361" extrusionOk="0">
                    <a:moveTo>
                      <a:pt x="103450" y="87373"/>
                    </a:moveTo>
                    <a:cubicBezTo>
                      <a:pt x="80997" y="86516"/>
                      <a:pt x="59306" y="82801"/>
                      <a:pt x="37709" y="79086"/>
                    </a:cubicBezTo>
                    <a:cubicBezTo>
                      <a:pt x="29242" y="77657"/>
                      <a:pt x="21821" y="74514"/>
                      <a:pt x="15256" y="68990"/>
                    </a:cubicBezTo>
                    <a:cubicBezTo>
                      <a:pt x="-6055" y="50987"/>
                      <a:pt x="-5009" y="28032"/>
                      <a:pt x="18205" y="12506"/>
                    </a:cubicBezTo>
                    <a:cubicBezTo>
                      <a:pt x="36853" y="-67"/>
                      <a:pt x="56832" y="-3781"/>
                      <a:pt x="78619" y="4220"/>
                    </a:cubicBezTo>
                    <a:cubicBezTo>
                      <a:pt x="93746" y="9839"/>
                      <a:pt x="107731" y="17078"/>
                      <a:pt x="120004" y="27461"/>
                    </a:cubicBezTo>
                    <a:cubicBezTo>
                      <a:pt x="130184" y="36033"/>
                      <a:pt x="142647" y="44129"/>
                      <a:pt x="130850" y="60227"/>
                    </a:cubicBezTo>
                    <a:cubicBezTo>
                      <a:pt x="130470" y="60703"/>
                      <a:pt x="130755" y="61751"/>
                      <a:pt x="130565" y="62417"/>
                    </a:cubicBezTo>
                    <a:cubicBezTo>
                      <a:pt x="129423" y="70323"/>
                      <a:pt x="135797" y="80134"/>
                      <a:pt x="127520" y="85849"/>
                    </a:cubicBezTo>
                    <a:cubicBezTo>
                      <a:pt x="120480" y="90611"/>
                      <a:pt x="111156" y="87087"/>
                      <a:pt x="103450" y="87373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527818" y="2620486"/>
                <a:ext cx="49653" cy="220129"/>
              </a:xfrm>
              <a:custGeom>
                <a:avLst/>
                <a:gdLst/>
                <a:ahLst/>
                <a:cxnLst/>
                <a:rect l="l" t="t" r="r" b="b"/>
                <a:pathLst>
                  <a:path w="60368" h="267634" extrusionOk="0">
                    <a:moveTo>
                      <a:pt x="1198" y="0"/>
                    </a:moveTo>
                    <a:cubicBezTo>
                      <a:pt x="22129" y="5334"/>
                      <a:pt x="32023" y="16383"/>
                      <a:pt x="34307" y="39243"/>
                    </a:cubicBezTo>
                    <a:cubicBezTo>
                      <a:pt x="41062" y="107156"/>
                      <a:pt x="50671" y="174879"/>
                      <a:pt x="59233" y="242602"/>
                    </a:cubicBezTo>
                    <a:cubicBezTo>
                      <a:pt x="59519" y="244888"/>
                      <a:pt x="59804" y="247174"/>
                      <a:pt x="59709" y="249460"/>
                    </a:cubicBezTo>
                    <a:cubicBezTo>
                      <a:pt x="59424" y="256985"/>
                      <a:pt x="64561" y="266795"/>
                      <a:pt x="50100" y="267462"/>
                    </a:cubicBezTo>
                    <a:cubicBezTo>
                      <a:pt x="34117" y="268224"/>
                      <a:pt x="31357" y="267081"/>
                      <a:pt x="29264" y="251174"/>
                    </a:cubicBezTo>
                    <a:cubicBezTo>
                      <a:pt x="24412" y="214313"/>
                      <a:pt x="20131" y="177355"/>
                      <a:pt x="15659" y="140399"/>
                    </a:cubicBezTo>
                    <a:cubicBezTo>
                      <a:pt x="10807" y="100489"/>
                      <a:pt x="5765" y="60579"/>
                      <a:pt x="1103" y="20574"/>
                    </a:cubicBezTo>
                    <a:cubicBezTo>
                      <a:pt x="342" y="14002"/>
                      <a:pt x="-990" y="7239"/>
                      <a:pt x="11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2481000" y="2622449"/>
                <a:ext cx="51500" cy="218394"/>
              </a:xfrm>
              <a:custGeom>
                <a:avLst/>
                <a:gdLst/>
                <a:ahLst/>
                <a:cxnLst/>
                <a:rect l="l" t="t" r="r" b="b"/>
                <a:pathLst>
                  <a:path w="62614" h="265525" extrusionOk="0">
                    <a:moveTo>
                      <a:pt x="0" y="0"/>
                    </a:moveTo>
                    <a:cubicBezTo>
                      <a:pt x="25402" y="5429"/>
                      <a:pt x="33870" y="19145"/>
                      <a:pt x="36248" y="42005"/>
                    </a:cubicBezTo>
                    <a:cubicBezTo>
                      <a:pt x="43193" y="110585"/>
                      <a:pt x="52517" y="178975"/>
                      <a:pt x="60794" y="247460"/>
                    </a:cubicBezTo>
                    <a:cubicBezTo>
                      <a:pt x="61650" y="254127"/>
                      <a:pt x="66978" y="262985"/>
                      <a:pt x="54134" y="264795"/>
                    </a:cubicBezTo>
                    <a:cubicBezTo>
                      <a:pt x="38531" y="267081"/>
                      <a:pt x="32918" y="264319"/>
                      <a:pt x="31301" y="251936"/>
                    </a:cubicBezTo>
                    <a:cubicBezTo>
                      <a:pt x="23690" y="191834"/>
                      <a:pt x="16269" y="131636"/>
                      <a:pt x="8848" y="71438"/>
                    </a:cubicBezTo>
                    <a:cubicBezTo>
                      <a:pt x="5804" y="48197"/>
                      <a:pt x="3045" y="2495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2732132" y="3723005"/>
                <a:ext cx="74456" cy="83105"/>
              </a:xfrm>
              <a:custGeom>
                <a:avLst/>
                <a:gdLst/>
                <a:ahLst/>
                <a:cxnLst/>
                <a:rect l="l" t="t" r="r" b="b"/>
                <a:pathLst>
                  <a:path w="90524" h="101039" extrusionOk="0">
                    <a:moveTo>
                      <a:pt x="0" y="96666"/>
                    </a:moveTo>
                    <a:cubicBezTo>
                      <a:pt x="10085" y="69900"/>
                      <a:pt x="20265" y="42373"/>
                      <a:pt x="30825" y="15037"/>
                    </a:cubicBezTo>
                    <a:cubicBezTo>
                      <a:pt x="33679" y="7512"/>
                      <a:pt x="41481" y="6655"/>
                      <a:pt x="47950" y="5416"/>
                    </a:cubicBezTo>
                    <a:cubicBezTo>
                      <a:pt x="99516" y="-4299"/>
                      <a:pt x="89431" y="-4966"/>
                      <a:pt x="90192" y="38087"/>
                    </a:cubicBezTo>
                    <a:cubicBezTo>
                      <a:pt x="90478" y="54756"/>
                      <a:pt x="90192" y="71424"/>
                      <a:pt x="90192" y="88189"/>
                    </a:cubicBezTo>
                    <a:cubicBezTo>
                      <a:pt x="90192" y="94761"/>
                      <a:pt x="89146" y="100666"/>
                      <a:pt x="80678" y="100666"/>
                    </a:cubicBezTo>
                    <a:cubicBezTo>
                      <a:pt x="60223" y="100762"/>
                      <a:pt x="39768" y="100952"/>
                      <a:pt x="19313" y="100762"/>
                    </a:cubicBezTo>
                    <a:cubicBezTo>
                      <a:pt x="13510" y="100857"/>
                      <a:pt x="7231" y="102476"/>
                      <a:pt x="0" y="966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780350" y="3723151"/>
                <a:ext cx="71112" cy="82730"/>
              </a:xfrm>
              <a:custGeom>
                <a:avLst/>
                <a:gdLst/>
                <a:ahLst/>
                <a:cxnLst/>
                <a:rect l="l" t="t" r="r" b="b"/>
                <a:pathLst>
                  <a:path w="86458" h="100584" extrusionOk="0">
                    <a:moveTo>
                      <a:pt x="1307" y="100584"/>
                    </a:moveTo>
                    <a:cubicBezTo>
                      <a:pt x="-2023" y="90678"/>
                      <a:pt x="1782" y="84582"/>
                      <a:pt x="4161" y="78296"/>
                    </a:cubicBezTo>
                    <a:cubicBezTo>
                      <a:pt x="9203" y="64770"/>
                      <a:pt x="14246" y="51245"/>
                      <a:pt x="19478" y="37814"/>
                    </a:cubicBezTo>
                    <a:cubicBezTo>
                      <a:pt x="30800" y="8573"/>
                      <a:pt x="43644" y="0"/>
                      <a:pt x="75325" y="0"/>
                    </a:cubicBezTo>
                    <a:cubicBezTo>
                      <a:pt x="82936" y="0"/>
                      <a:pt x="86552" y="2762"/>
                      <a:pt x="86457" y="10573"/>
                    </a:cubicBezTo>
                    <a:cubicBezTo>
                      <a:pt x="86361" y="37148"/>
                      <a:pt x="86361" y="63818"/>
                      <a:pt x="86361" y="90392"/>
                    </a:cubicBezTo>
                    <a:cubicBezTo>
                      <a:pt x="86361" y="96679"/>
                      <a:pt x="83697" y="100584"/>
                      <a:pt x="77038" y="100584"/>
                    </a:cubicBezTo>
                    <a:cubicBezTo>
                      <a:pt x="51445" y="100584"/>
                      <a:pt x="25948" y="100584"/>
                      <a:pt x="1307" y="1005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3284592" y="2573688"/>
                <a:ext cx="82136" cy="112152"/>
              </a:xfrm>
              <a:custGeom>
                <a:avLst/>
                <a:gdLst/>
                <a:ahLst/>
                <a:cxnLst/>
                <a:rect l="l" t="t" r="r" b="b"/>
                <a:pathLst>
                  <a:path w="99862" h="136355" extrusionOk="0">
                    <a:moveTo>
                      <a:pt x="42147" y="0"/>
                    </a:moveTo>
                    <a:cubicBezTo>
                      <a:pt x="64600" y="17621"/>
                      <a:pt x="80868" y="40291"/>
                      <a:pt x="95520" y="64389"/>
                    </a:cubicBezTo>
                    <a:cubicBezTo>
                      <a:pt x="99611" y="71152"/>
                      <a:pt x="101514" y="77533"/>
                      <a:pt x="98089" y="85820"/>
                    </a:cubicBezTo>
                    <a:cubicBezTo>
                      <a:pt x="92190" y="99822"/>
                      <a:pt x="87624" y="114395"/>
                      <a:pt x="82391" y="128588"/>
                    </a:cubicBezTo>
                    <a:cubicBezTo>
                      <a:pt x="79156" y="137255"/>
                      <a:pt x="73923" y="138970"/>
                      <a:pt x="67168" y="132207"/>
                    </a:cubicBezTo>
                    <a:cubicBezTo>
                      <a:pt x="63458" y="128492"/>
                      <a:pt x="58891" y="124682"/>
                      <a:pt x="57179" y="120015"/>
                    </a:cubicBezTo>
                    <a:cubicBezTo>
                      <a:pt x="45001" y="85630"/>
                      <a:pt x="23975" y="56959"/>
                      <a:pt x="1332" y="29242"/>
                    </a:cubicBezTo>
                    <a:cubicBezTo>
                      <a:pt x="476" y="28194"/>
                      <a:pt x="476" y="26384"/>
                      <a:pt x="0" y="24955"/>
                    </a:cubicBezTo>
                    <a:cubicBezTo>
                      <a:pt x="10180" y="9906"/>
                      <a:pt x="27591" y="7334"/>
                      <a:pt x="42147" y="0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2748446" y="3577810"/>
                <a:ext cx="57281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69642" h="162401" extrusionOk="0">
                    <a:moveTo>
                      <a:pt x="0" y="162401"/>
                    </a:moveTo>
                    <a:cubicBezTo>
                      <a:pt x="23880" y="107061"/>
                      <a:pt x="47189" y="54102"/>
                      <a:pt x="69642" y="0"/>
                    </a:cubicBezTo>
                    <a:cubicBezTo>
                      <a:pt x="69642" y="47244"/>
                      <a:pt x="69642" y="94583"/>
                      <a:pt x="69547" y="141827"/>
                    </a:cubicBezTo>
                    <a:cubicBezTo>
                      <a:pt x="69547" y="146399"/>
                      <a:pt x="69166" y="151733"/>
                      <a:pt x="62982" y="151924"/>
                    </a:cubicBezTo>
                    <a:cubicBezTo>
                      <a:pt x="42527" y="152400"/>
                      <a:pt x="23119" y="159544"/>
                      <a:pt x="0" y="162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1324553" y="2573845"/>
                <a:ext cx="76217" cy="104274"/>
              </a:xfrm>
              <a:custGeom>
                <a:avLst/>
                <a:gdLst/>
                <a:ahLst/>
                <a:cxnLst/>
                <a:rect l="l" t="t" r="r" b="b"/>
                <a:pathLst>
                  <a:path w="92665" h="126777" extrusionOk="0">
                    <a:moveTo>
                      <a:pt x="47094" y="0"/>
                    </a:moveTo>
                    <a:cubicBezTo>
                      <a:pt x="64219" y="14097"/>
                      <a:pt x="76397" y="32194"/>
                      <a:pt x="88099" y="50673"/>
                    </a:cubicBezTo>
                    <a:cubicBezTo>
                      <a:pt x="91429" y="55912"/>
                      <a:pt x="94188" y="61150"/>
                      <a:pt x="91714" y="67627"/>
                    </a:cubicBezTo>
                    <a:cubicBezTo>
                      <a:pt x="84293" y="87249"/>
                      <a:pt x="76968" y="106870"/>
                      <a:pt x="69452" y="126778"/>
                    </a:cubicBezTo>
                    <a:cubicBezTo>
                      <a:pt x="60033" y="121920"/>
                      <a:pt x="53659" y="116586"/>
                      <a:pt x="50709" y="108394"/>
                    </a:cubicBezTo>
                    <a:cubicBezTo>
                      <a:pt x="39293" y="76676"/>
                      <a:pt x="19979" y="49720"/>
                      <a:pt x="0" y="23146"/>
                    </a:cubicBezTo>
                    <a:cubicBezTo>
                      <a:pt x="7801" y="17431"/>
                      <a:pt x="16079" y="12859"/>
                      <a:pt x="25402" y="10096"/>
                    </a:cubicBezTo>
                    <a:cubicBezTo>
                      <a:pt x="33108" y="7906"/>
                      <a:pt x="41386" y="6763"/>
                      <a:pt x="47094" y="0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794133" y="3579851"/>
                <a:ext cx="57517" cy="131930"/>
              </a:xfrm>
              <a:custGeom>
                <a:avLst/>
                <a:gdLst/>
                <a:ahLst/>
                <a:cxnLst/>
                <a:rect l="l" t="t" r="r" b="b"/>
                <a:pathLst>
                  <a:path w="69929" h="160401" extrusionOk="0">
                    <a:moveTo>
                      <a:pt x="69737" y="0"/>
                    </a:moveTo>
                    <a:cubicBezTo>
                      <a:pt x="69737" y="45529"/>
                      <a:pt x="69547" y="90964"/>
                      <a:pt x="69928" y="136493"/>
                    </a:cubicBezTo>
                    <a:cubicBezTo>
                      <a:pt x="70023" y="146114"/>
                      <a:pt x="66788" y="150114"/>
                      <a:pt x="56989" y="150209"/>
                    </a:cubicBezTo>
                    <a:cubicBezTo>
                      <a:pt x="38817" y="150400"/>
                      <a:pt x="21692" y="157353"/>
                      <a:pt x="0" y="160401"/>
                    </a:cubicBezTo>
                    <a:cubicBezTo>
                      <a:pt x="24070" y="105728"/>
                      <a:pt x="46809" y="53435"/>
                      <a:pt x="697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413316" y="1469441"/>
                <a:ext cx="88859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08035" h="84268" extrusionOk="0">
                    <a:moveTo>
                      <a:pt x="0" y="71451"/>
                    </a:moveTo>
                    <a:cubicBezTo>
                      <a:pt x="23214" y="45162"/>
                      <a:pt x="46999" y="22206"/>
                      <a:pt x="76682" y="6300"/>
                    </a:cubicBezTo>
                    <a:cubicBezTo>
                      <a:pt x="79346" y="4871"/>
                      <a:pt x="82201" y="3633"/>
                      <a:pt x="85055" y="2680"/>
                    </a:cubicBezTo>
                    <a:cubicBezTo>
                      <a:pt x="92285" y="204"/>
                      <a:pt x="100467" y="-2463"/>
                      <a:pt x="106176" y="4204"/>
                    </a:cubicBezTo>
                    <a:cubicBezTo>
                      <a:pt x="110933" y="9729"/>
                      <a:pt x="105319" y="15825"/>
                      <a:pt x="103131" y="21063"/>
                    </a:cubicBezTo>
                    <a:cubicBezTo>
                      <a:pt x="94664" y="40590"/>
                      <a:pt x="83532" y="58592"/>
                      <a:pt x="70974" y="75832"/>
                    </a:cubicBezTo>
                    <a:cubicBezTo>
                      <a:pt x="65456" y="83452"/>
                      <a:pt x="59938" y="86119"/>
                      <a:pt x="49948" y="82976"/>
                    </a:cubicBezTo>
                    <a:cubicBezTo>
                      <a:pt x="34440" y="77928"/>
                      <a:pt x="18076" y="75451"/>
                      <a:pt x="0" y="71451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538960" y="2716146"/>
                <a:ext cx="60802" cy="124386"/>
              </a:xfrm>
              <a:custGeom>
                <a:avLst/>
                <a:gdLst/>
                <a:ahLst/>
                <a:cxnLst/>
                <a:rect l="l" t="t" r="r" b="b"/>
                <a:pathLst>
                  <a:path w="73923" h="151229" extrusionOk="0">
                    <a:moveTo>
                      <a:pt x="73923" y="151230"/>
                    </a:moveTo>
                    <a:cubicBezTo>
                      <a:pt x="58796" y="151230"/>
                      <a:pt x="43669" y="151134"/>
                      <a:pt x="28447" y="151230"/>
                    </a:cubicBezTo>
                    <a:cubicBezTo>
                      <a:pt x="21882" y="151230"/>
                      <a:pt x="16744" y="150563"/>
                      <a:pt x="15888" y="142086"/>
                    </a:cubicBezTo>
                    <a:cubicBezTo>
                      <a:pt x="10941" y="95413"/>
                      <a:pt x="2949" y="49122"/>
                      <a:pt x="0" y="2259"/>
                    </a:cubicBezTo>
                    <a:cubicBezTo>
                      <a:pt x="0" y="1592"/>
                      <a:pt x="666" y="925"/>
                      <a:pt x="1046" y="258"/>
                    </a:cubicBezTo>
                    <a:cubicBezTo>
                      <a:pt x="8372" y="-1361"/>
                      <a:pt x="7516" y="5021"/>
                      <a:pt x="8467" y="8640"/>
                    </a:cubicBezTo>
                    <a:cubicBezTo>
                      <a:pt x="12083" y="23404"/>
                      <a:pt x="15032" y="38263"/>
                      <a:pt x="18362" y="53027"/>
                    </a:cubicBezTo>
                    <a:cubicBezTo>
                      <a:pt x="26924" y="90841"/>
                      <a:pt x="43098" y="124274"/>
                      <a:pt x="73923" y="151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70905" y="2538611"/>
                <a:ext cx="55221" cy="57638"/>
              </a:xfrm>
              <a:custGeom>
                <a:avLst/>
                <a:gdLst/>
                <a:ahLst/>
                <a:cxnLst/>
                <a:rect l="l" t="t" r="r" b="b"/>
                <a:pathLst>
                  <a:path w="67138" h="70077" extrusionOk="0">
                    <a:moveTo>
                      <a:pt x="47760" y="70077"/>
                    </a:moveTo>
                    <a:cubicBezTo>
                      <a:pt x="33013" y="49789"/>
                      <a:pt x="15888" y="32930"/>
                      <a:pt x="0" y="15023"/>
                    </a:cubicBezTo>
                    <a:cubicBezTo>
                      <a:pt x="24260" y="-4408"/>
                      <a:pt x="39673" y="-4694"/>
                      <a:pt x="60984" y="12451"/>
                    </a:cubicBezTo>
                    <a:cubicBezTo>
                      <a:pt x="66312" y="16737"/>
                      <a:pt x="68881" y="20547"/>
                      <a:pt x="65836" y="27691"/>
                    </a:cubicBezTo>
                    <a:cubicBezTo>
                      <a:pt x="59938" y="41312"/>
                      <a:pt x="56322" y="55980"/>
                      <a:pt x="47760" y="700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2167788" y="3765082"/>
                <a:ext cx="66008" cy="42731"/>
              </a:xfrm>
              <a:custGeom>
                <a:avLst/>
                <a:gdLst/>
                <a:ahLst/>
                <a:cxnLst/>
                <a:rect l="l" t="t" r="r" b="b"/>
                <a:pathLst>
                  <a:path w="80253" h="51953" extrusionOk="0">
                    <a:moveTo>
                      <a:pt x="2430" y="0"/>
                    </a:moveTo>
                    <a:cubicBezTo>
                      <a:pt x="29925" y="16764"/>
                      <a:pt x="55042" y="32004"/>
                      <a:pt x="80254" y="47339"/>
                    </a:cubicBezTo>
                    <a:cubicBezTo>
                      <a:pt x="79778" y="48863"/>
                      <a:pt x="79398" y="50387"/>
                      <a:pt x="78922" y="51911"/>
                    </a:cubicBezTo>
                    <a:cubicBezTo>
                      <a:pt x="55803" y="51911"/>
                      <a:pt x="32684" y="52006"/>
                      <a:pt x="9565" y="51911"/>
                    </a:cubicBezTo>
                    <a:cubicBezTo>
                      <a:pt x="4523" y="51911"/>
                      <a:pt x="527" y="49530"/>
                      <a:pt x="432" y="44005"/>
                    </a:cubicBezTo>
                    <a:cubicBezTo>
                      <a:pt x="337" y="30575"/>
                      <a:pt x="-1281" y="17145"/>
                      <a:pt x="24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591235" y="2772502"/>
                <a:ext cx="57749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70212" h="83070" extrusionOk="0">
                    <a:moveTo>
                      <a:pt x="5042" y="95"/>
                    </a:moveTo>
                    <a:cubicBezTo>
                      <a:pt x="15983" y="35623"/>
                      <a:pt x="38912" y="61436"/>
                      <a:pt x="70213" y="82867"/>
                    </a:cubicBezTo>
                    <a:cubicBezTo>
                      <a:pt x="53278" y="82867"/>
                      <a:pt x="36343" y="82487"/>
                      <a:pt x="19408" y="83058"/>
                    </a:cubicBezTo>
                    <a:cubicBezTo>
                      <a:pt x="11131" y="83344"/>
                      <a:pt x="9133" y="78676"/>
                      <a:pt x="8372" y="72104"/>
                    </a:cubicBezTo>
                    <a:cubicBezTo>
                      <a:pt x="5518" y="48101"/>
                      <a:pt x="2759" y="24003"/>
                      <a:pt x="0" y="0"/>
                    </a:cubicBezTo>
                    <a:cubicBezTo>
                      <a:pt x="1617" y="0"/>
                      <a:pt x="3330" y="95"/>
                      <a:pt x="5042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420863" y="1620068"/>
                <a:ext cx="52175" cy="47746"/>
              </a:xfrm>
              <a:custGeom>
                <a:avLst/>
                <a:gdLst/>
                <a:ahLst/>
                <a:cxnLst/>
                <a:rect l="l" t="t" r="r" b="b"/>
                <a:pathLst>
                  <a:path w="63435" h="58050" extrusionOk="0">
                    <a:moveTo>
                      <a:pt x="63436" y="45799"/>
                    </a:moveTo>
                    <a:cubicBezTo>
                      <a:pt x="62390" y="53705"/>
                      <a:pt x="60106" y="58658"/>
                      <a:pt x="51924" y="57991"/>
                    </a:cubicBezTo>
                    <a:cubicBezTo>
                      <a:pt x="28710" y="56276"/>
                      <a:pt x="2547" y="32273"/>
                      <a:pt x="168" y="10271"/>
                    </a:cubicBezTo>
                    <a:cubicBezTo>
                      <a:pt x="-498" y="4460"/>
                      <a:pt x="549" y="-2112"/>
                      <a:pt x="8160" y="650"/>
                    </a:cubicBezTo>
                    <a:cubicBezTo>
                      <a:pt x="28329" y="7889"/>
                      <a:pt x="46691" y="18272"/>
                      <a:pt x="59345" y="36464"/>
                    </a:cubicBezTo>
                    <a:cubicBezTo>
                      <a:pt x="61438" y="39417"/>
                      <a:pt x="62294" y="43227"/>
                      <a:pt x="63436" y="45799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1318278" y="2635248"/>
                <a:ext cx="29463" cy="64533"/>
              </a:xfrm>
              <a:custGeom>
                <a:avLst/>
                <a:gdLst/>
                <a:ahLst/>
                <a:cxnLst/>
                <a:rect l="l" t="t" r="r" b="b"/>
                <a:pathLst>
                  <a:path w="35821" h="78459" extrusionOk="0">
                    <a:moveTo>
                      <a:pt x="12369" y="0"/>
                    </a:moveTo>
                    <a:cubicBezTo>
                      <a:pt x="28067" y="18383"/>
                      <a:pt x="32158" y="38862"/>
                      <a:pt x="35583" y="59436"/>
                    </a:cubicBezTo>
                    <a:cubicBezTo>
                      <a:pt x="36439" y="64675"/>
                      <a:pt x="35012" y="70009"/>
                      <a:pt x="31016" y="74104"/>
                    </a:cubicBezTo>
                    <a:cubicBezTo>
                      <a:pt x="26164" y="78962"/>
                      <a:pt x="21788" y="80677"/>
                      <a:pt x="15984" y="74390"/>
                    </a:cubicBezTo>
                    <a:cubicBezTo>
                      <a:pt x="-3520" y="53245"/>
                      <a:pt x="-5708" y="26384"/>
                      <a:pt x="12369" y="0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83928" y="2644357"/>
                <a:ext cx="28426" cy="63916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77709" extrusionOk="0">
                    <a:moveTo>
                      <a:pt x="12412" y="0"/>
                    </a:moveTo>
                    <a:cubicBezTo>
                      <a:pt x="26493" y="17335"/>
                      <a:pt x="30584" y="36481"/>
                      <a:pt x="34009" y="55721"/>
                    </a:cubicBezTo>
                    <a:cubicBezTo>
                      <a:pt x="35055" y="61531"/>
                      <a:pt x="34960" y="67913"/>
                      <a:pt x="30584" y="73057"/>
                    </a:cubicBezTo>
                    <a:cubicBezTo>
                      <a:pt x="26683" y="77629"/>
                      <a:pt x="22402" y="79629"/>
                      <a:pt x="16979" y="75343"/>
                    </a:cubicBezTo>
                    <a:cubicBezTo>
                      <a:pt x="-3190" y="59246"/>
                      <a:pt x="-6235" y="24670"/>
                      <a:pt x="12412" y="0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1774744" y="3596812"/>
                <a:ext cx="21796" cy="131801"/>
              </a:xfrm>
              <a:custGeom>
                <a:avLst/>
                <a:gdLst/>
                <a:ahLst/>
                <a:cxnLst/>
                <a:rect l="l" t="t" r="r" b="b"/>
                <a:pathLst>
                  <a:path w="26500" h="160244" extrusionOk="0">
                    <a:moveTo>
                      <a:pt x="24065" y="0"/>
                    </a:moveTo>
                    <a:cubicBezTo>
                      <a:pt x="27966" y="52007"/>
                      <a:pt x="25683" y="99727"/>
                      <a:pt x="26253" y="147447"/>
                    </a:cubicBezTo>
                    <a:cubicBezTo>
                      <a:pt x="26349" y="152210"/>
                      <a:pt x="28156" y="158782"/>
                      <a:pt x="20355" y="159925"/>
                    </a:cubicBezTo>
                    <a:cubicBezTo>
                      <a:pt x="13315" y="160973"/>
                      <a:pt x="6845" y="159544"/>
                      <a:pt x="1612" y="154115"/>
                    </a:cubicBezTo>
                    <a:cubicBezTo>
                      <a:pt x="-1147" y="151162"/>
                      <a:pt x="-100" y="148876"/>
                      <a:pt x="2754" y="146876"/>
                    </a:cubicBezTo>
                    <a:cubicBezTo>
                      <a:pt x="12268" y="140303"/>
                      <a:pt x="11412" y="130112"/>
                      <a:pt x="12363" y="120301"/>
                    </a:cubicBezTo>
                    <a:cubicBezTo>
                      <a:pt x="15978" y="81915"/>
                      <a:pt x="19879" y="43529"/>
                      <a:pt x="24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348983" y="2562192"/>
                <a:ext cx="41629" cy="45157"/>
              </a:xfrm>
              <a:custGeom>
                <a:avLst/>
                <a:gdLst/>
                <a:ahLst/>
                <a:cxnLst/>
                <a:rect l="l" t="t" r="r" b="b"/>
                <a:pathLst>
                  <a:path w="50613" h="54902" extrusionOk="0">
                    <a:moveTo>
                      <a:pt x="50614" y="13850"/>
                    </a:moveTo>
                    <a:cubicBezTo>
                      <a:pt x="46904" y="27471"/>
                      <a:pt x="41671" y="40425"/>
                      <a:pt x="34726" y="54903"/>
                    </a:cubicBezTo>
                    <a:cubicBezTo>
                      <a:pt x="21692" y="39568"/>
                      <a:pt x="8753" y="26518"/>
                      <a:pt x="0" y="9945"/>
                    </a:cubicBezTo>
                    <a:cubicBezTo>
                      <a:pt x="10370" y="-2152"/>
                      <a:pt x="22548" y="-2342"/>
                      <a:pt x="35582" y="4706"/>
                    </a:cubicBezTo>
                    <a:cubicBezTo>
                      <a:pt x="40624" y="7564"/>
                      <a:pt x="45572" y="10802"/>
                      <a:pt x="50614" y="13850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343257" y="2513305"/>
                <a:ext cx="65949" cy="29065"/>
              </a:xfrm>
              <a:custGeom>
                <a:avLst/>
                <a:gdLst/>
                <a:ahLst/>
                <a:cxnLst/>
                <a:rect l="l" t="t" r="r" b="b"/>
                <a:pathLst>
                  <a:path w="80181" h="35337" extrusionOk="0">
                    <a:moveTo>
                      <a:pt x="68786" y="35338"/>
                    </a:moveTo>
                    <a:cubicBezTo>
                      <a:pt x="51851" y="22288"/>
                      <a:pt x="33109" y="14288"/>
                      <a:pt x="10751" y="17240"/>
                    </a:cubicBezTo>
                    <a:cubicBezTo>
                      <a:pt x="1712" y="18383"/>
                      <a:pt x="1427" y="9620"/>
                      <a:pt x="0" y="0"/>
                    </a:cubicBezTo>
                    <a:cubicBezTo>
                      <a:pt x="25117" y="6001"/>
                      <a:pt x="49663" y="5143"/>
                      <a:pt x="74114" y="4382"/>
                    </a:cubicBezTo>
                    <a:cubicBezTo>
                      <a:pt x="78680" y="4286"/>
                      <a:pt x="81154" y="7525"/>
                      <a:pt x="79822" y="11811"/>
                    </a:cubicBezTo>
                    <a:cubicBezTo>
                      <a:pt x="77539" y="19621"/>
                      <a:pt x="76778" y="28194"/>
                      <a:pt x="68786" y="35338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1385563" y="2506570"/>
                <a:ext cx="56428" cy="25914"/>
              </a:xfrm>
              <a:custGeom>
                <a:avLst/>
                <a:gdLst/>
                <a:ahLst/>
                <a:cxnLst/>
                <a:rect l="l" t="t" r="r" b="b"/>
                <a:pathLst>
                  <a:path w="68605" h="31506" extrusionOk="0">
                    <a:moveTo>
                      <a:pt x="68606" y="1884"/>
                    </a:moveTo>
                    <a:cubicBezTo>
                      <a:pt x="68606" y="13885"/>
                      <a:pt x="64230" y="21696"/>
                      <a:pt x="59758" y="31507"/>
                    </a:cubicBezTo>
                    <a:cubicBezTo>
                      <a:pt x="41967" y="22363"/>
                      <a:pt x="25508" y="10933"/>
                      <a:pt x="4767" y="13695"/>
                    </a:cubicBezTo>
                    <a:cubicBezTo>
                      <a:pt x="391" y="14266"/>
                      <a:pt x="-85" y="8551"/>
                      <a:pt x="10" y="4932"/>
                    </a:cubicBezTo>
                    <a:cubicBezTo>
                      <a:pt x="106" y="-593"/>
                      <a:pt x="4292" y="-402"/>
                      <a:pt x="8097" y="455"/>
                    </a:cubicBezTo>
                    <a:cubicBezTo>
                      <a:pt x="27411" y="4932"/>
                      <a:pt x="47009" y="3408"/>
                      <a:pt x="68606" y="1884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916248" y="3230758"/>
                <a:ext cx="52115" cy="16371"/>
              </a:xfrm>
              <a:custGeom>
                <a:avLst/>
                <a:gdLst/>
                <a:ahLst/>
                <a:cxnLst/>
                <a:rect l="l" t="t" r="r" b="b"/>
                <a:pathLst>
                  <a:path w="63362" h="19904" extrusionOk="0">
                    <a:moveTo>
                      <a:pt x="63363" y="4084"/>
                    </a:moveTo>
                    <a:cubicBezTo>
                      <a:pt x="56418" y="13418"/>
                      <a:pt x="51280" y="20086"/>
                      <a:pt x="40720" y="19895"/>
                    </a:cubicBezTo>
                    <a:cubicBezTo>
                      <a:pt x="30825" y="19705"/>
                      <a:pt x="21026" y="19705"/>
                      <a:pt x="11131" y="19895"/>
                    </a:cubicBezTo>
                    <a:cubicBezTo>
                      <a:pt x="3711" y="20086"/>
                      <a:pt x="0" y="17324"/>
                      <a:pt x="0" y="9323"/>
                    </a:cubicBezTo>
                    <a:cubicBezTo>
                      <a:pt x="95" y="845"/>
                      <a:pt x="4091" y="-583"/>
                      <a:pt x="11607" y="179"/>
                    </a:cubicBezTo>
                    <a:cubicBezTo>
                      <a:pt x="27876" y="1893"/>
                      <a:pt x="44240" y="2750"/>
                      <a:pt x="63363" y="40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2870952" y="3230932"/>
                <a:ext cx="51178" cy="16283"/>
              </a:xfrm>
              <a:custGeom>
                <a:avLst/>
                <a:gdLst/>
                <a:ahLst/>
                <a:cxnLst/>
                <a:rect l="l" t="t" r="r" b="b"/>
                <a:pathLst>
                  <a:path w="62222" h="19797" extrusionOk="0">
                    <a:moveTo>
                      <a:pt x="62223" y="3778"/>
                    </a:moveTo>
                    <a:cubicBezTo>
                      <a:pt x="56134" y="14256"/>
                      <a:pt x="49569" y="20161"/>
                      <a:pt x="38438" y="19780"/>
                    </a:cubicBezTo>
                    <a:cubicBezTo>
                      <a:pt x="29400" y="19494"/>
                      <a:pt x="20362" y="19590"/>
                      <a:pt x="11228" y="19780"/>
                    </a:cubicBezTo>
                    <a:cubicBezTo>
                      <a:pt x="3998" y="19971"/>
                      <a:pt x="-94" y="17304"/>
                      <a:pt x="2" y="9398"/>
                    </a:cubicBezTo>
                    <a:cubicBezTo>
                      <a:pt x="97" y="1206"/>
                      <a:pt x="3998" y="-603"/>
                      <a:pt x="11513" y="159"/>
                    </a:cubicBezTo>
                    <a:cubicBezTo>
                      <a:pt x="27782" y="1683"/>
                      <a:pt x="44051" y="2445"/>
                      <a:pt x="62223" y="37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2531431" y="2650323"/>
                <a:ext cx="10424" cy="64555"/>
              </a:xfrm>
              <a:custGeom>
                <a:avLst/>
                <a:gdLst/>
                <a:ahLst/>
                <a:cxnLst/>
                <a:rect l="l" t="t" r="r" b="b"/>
                <a:pathLst>
                  <a:path w="12674" h="78486" extrusionOk="0">
                    <a:moveTo>
                      <a:pt x="0" y="0"/>
                    </a:moveTo>
                    <a:cubicBezTo>
                      <a:pt x="8182" y="25908"/>
                      <a:pt x="13034" y="51721"/>
                      <a:pt x="12654" y="78486"/>
                    </a:cubicBezTo>
                    <a:cubicBezTo>
                      <a:pt x="-476" y="53721"/>
                      <a:pt x="1617" y="26289"/>
                      <a:pt x="0" y="0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1334122" y="3661591"/>
                <a:ext cx="23522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30480" extrusionOk="0">
                    <a:moveTo>
                      <a:pt x="0" y="20955"/>
                    </a:moveTo>
                    <a:cubicBezTo>
                      <a:pt x="8182" y="12287"/>
                      <a:pt x="14556" y="5048"/>
                      <a:pt x="23975" y="0"/>
                    </a:cubicBezTo>
                    <a:cubicBezTo>
                      <a:pt x="31206" y="10287"/>
                      <a:pt x="27590" y="20479"/>
                      <a:pt x="28351" y="30480"/>
                    </a:cubicBezTo>
                    <a:cubicBezTo>
                      <a:pt x="14081" y="29337"/>
                      <a:pt x="14081" y="29337"/>
                      <a:pt x="0" y="20955"/>
                    </a:cubicBezTo>
                    <a:close/>
                  </a:path>
                </a:pathLst>
              </a:custGeom>
              <a:solidFill>
                <a:srgbClr val="EA64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356894" y="3221915"/>
                <a:ext cx="20591" cy="26049"/>
              </a:xfrm>
              <a:custGeom>
                <a:avLst/>
                <a:gdLst/>
                <a:ahLst/>
                <a:cxnLst/>
                <a:rect l="l" t="t" r="r" b="b"/>
                <a:pathLst>
                  <a:path w="25035" h="31670" extrusionOk="0">
                    <a:moveTo>
                      <a:pt x="393" y="31670"/>
                    </a:moveTo>
                    <a:cubicBezTo>
                      <a:pt x="-368" y="21383"/>
                      <a:pt x="5626" y="13382"/>
                      <a:pt x="9432" y="4619"/>
                    </a:cubicBezTo>
                    <a:cubicBezTo>
                      <a:pt x="11620" y="-334"/>
                      <a:pt x="16472" y="-620"/>
                      <a:pt x="20943" y="619"/>
                    </a:cubicBezTo>
                    <a:cubicBezTo>
                      <a:pt x="27984" y="2619"/>
                      <a:pt x="23988" y="7667"/>
                      <a:pt x="23132" y="11477"/>
                    </a:cubicBezTo>
                    <a:cubicBezTo>
                      <a:pt x="19040" y="28813"/>
                      <a:pt x="18565" y="29194"/>
                      <a:pt x="13" y="31289"/>
                    </a:cubicBezTo>
                    <a:cubicBezTo>
                      <a:pt x="-82" y="31194"/>
                      <a:pt x="393" y="31670"/>
                      <a:pt x="393" y="31670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1404206" y="3221768"/>
                <a:ext cx="18864" cy="26116"/>
              </a:xfrm>
              <a:custGeom>
                <a:avLst/>
                <a:gdLst/>
                <a:ahLst/>
                <a:cxnLst/>
                <a:rect l="l" t="t" r="r" b="b"/>
                <a:pathLst>
                  <a:path w="22935" h="31752" extrusionOk="0">
                    <a:moveTo>
                      <a:pt x="705" y="31753"/>
                    </a:moveTo>
                    <a:cubicBezTo>
                      <a:pt x="-2150" y="20228"/>
                      <a:pt x="4225" y="11464"/>
                      <a:pt x="9838" y="2702"/>
                    </a:cubicBezTo>
                    <a:cubicBezTo>
                      <a:pt x="12026" y="-728"/>
                      <a:pt x="16878" y="-442"/>
                      <a:pt x="20303" y="1082"/>
                    </a:cubicBezTo>
                    <a:cubicBezTo>
                      <a:pt x="23253" y="2416"/>
                      <a:pt x="23158" y="5845"/>
                      <a:pt x="22682" y="9083"/>
                    </a:cubicBezTo>
                    <a:cubicBezTo>
                      <a:pt x="20589" y="24133"/>
                      <a:pt x="16117" y="28800"/>
                      <a:pt x="610" y="31562"/>
                    </a:cubicBezTo>
                    <a:cubicBezTo>
                      <a:pt x="514" y="31562"/>
                      <a:pt x="705" y="31753"/>
                      <a:pt x="705" y="31753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324434" y="2705926"/>
                <a:ext cx="16017" cy="38613"/>
              </a:xfrm>
              <a:custGeom>
                <a:avLst/>
                <a:gdLst/>
                <a:ahLst/>
                <a:cxnLst/>
                <a:rect l="l" t="t" r="r" b="b"/>
                <a:pathLst>
                  <a:path w="19473" h="46946" extrusionOk="0">
                    <a:moveTo>
                      <a:pt x="0" y="46947"/>
                    </a:moveTo>
                    <a:cubicBezTo>
                      <a:pt x="2473" y="33707"/>
                      <a:pt x="5042" y="20467"/>
                      <a:pt x="7516" y="7227"/>
                    </a:cubicBezTo>
                    <a:cubicBezTo>
                      <a:pt x="8182" y="3608"/>
                      <a:pt x="8372" y="-964"/>
                      <a:pt x="13700" y="179"/>
                    </a:cubicBezTo>
                    <a:cubicBezTo>
                      <a:pt x="19028" y="1322"/>
                      <a:pt x="20645" y="5132"/>
                      <a:pt x="18647" y="10371"/>
                    </a:cubicBezTo>
                    <a:cubicBezTo>
                      <a:pt x="14176" y="22277"/>
                      <a:pt x="9704" y="34183"/>
                      <a:pt x="5328" y="46089"/>
                    </a:cubicBezTo>
                    <a:cubicBezTo>
                      <a:pt x="3615" y="46375"/>
                      <a:pt x="1808" y="46661"/>
                      <a:pt x="0" y="46947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2871463" y="3267586"/>
                <a:ext cx="15141" cy="18947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23036" extrusionOk="0">
                    <a:moveTo>
                      <a:pt x="2141" y="23037"/>
                    </a:moveTo>
                    <a:cubicBezTo>
                      <a:pt x="-1951" y="-300"/>
                      <a:pt x="-1951" y="-300"/>
                      <a:pt x="18409" y="81"/>
                    </a:cubicBezTo>
                    <a:cubicBezTo>
                      <a:pt x="16887" y="10559"/>
                      <a:pt x="8325" y="15036"/>
                      <a:pt x="2141" y="230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1860611" y="3717018"/>
                <a:ext cx="21920" cy="11071"/>
              </a:xfrm>
              <a:custGeom>
                <a:avLst/>
                <a:gdLst/>
                <a:ahLst/>
                <a:cxnLst/>
                <a:rect l="l" t="t" r="r" b="b"/>
                <a:pathLst>
                  <a:path w="26651" h="13460" extrusionOk="0">
                    <a:moveTo>
                      <a:pt x="26652" y="9726"/>
                    </a:moveTo>
                    <a:cubicBezTo>
                      <a:pt x="16662" y="14203"/>
                      <a:pt x="9527" y="14583"/>
                      <a:pt x="2582" y="11250"/>
                    </a:cubicBezTo>
                    <a:cubicBezTo>
                      <a:pt x="-273" y="9916"/>
                      <a:pt x="-273" y="6392"/>
                      <a:pt x="298" y="3344"/>
                    </a:cubicBezTo>
                    <a:cubicBezTo>
                      <a:pt x="1155" y="-1037"/>
                      <a:pt x="4294" y="-561"/>
                      <a:pt x="6482" y="1630"/>
                    </a:cubicBezTo>
                    <a:cubicBezTo>
                      <a:pt x="11620" y="6773"/>
                      <a:pt x="18946" y="5535"/>
                      <a:pt x="26652" y="9726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1363825" y="2698139"/>
                <a:ext cx="9687" cy="26484"/>
              </a:xfrm>
              <a:custGeom>
                <a:avLst/>
                <a:gdLst/>
                <a:ahLst/>
                <a:cxnLst/>
                <a:rect l="l" t="t" r="r" b="b"/>
                <a:pathLst>
                  <a:path w="11778" h="32199" extrusionOk="0">
                    <a:moveTo>
                      <a:pt x="1168" y="32200"/>
                    </a:moveTo>
                    <a:cubicBezTo>
                      <a:pt x="-1021" y="20960"/>
                      <a:pt x="216" y="14293"/>
                      <a:pt x="2024" y="7815"/>
                    </a:cubicBezTo>
                    <a:cubicBezTo>
                      <a:pt x="2880" y="4672"/>
                      <a:pt x="2595" y="-1138"/>
                      <a:pt x="7827" y="196"/>
                    </a:cubicBezTo>
                    <a:cubicBezTo>
                      <a:pt x="14867" y="2005"/>
                      <a:pt x="10586" y="7339"/>
                      <a:pt x="9445" y="11054"/>
                    </a:cubicBezTo>
                    <a:cubicBezTo>
                      <a:pt x="7542" y="16579"/>
                      <a:pt x="5068" y="22008"/>
                      <a:pt x="1168" y="32200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629431" y="2162397"/>
                <a:ext cx="15181" cy="15276"/>
              </a:xfrm>
              <a:custGeom>
                <a:avLst/>
                <a:gdLst/>
                <a:ahLst/>
                <a:cxnLst/>
                <a:rect l="l" t="t" r="r" b="b"/>
                <a:pathLst>
                  <a:path w="18457" h="18573" extrusionOk="0">
                    <a:moveTo>
                      <a:pt x="18457" y="0"/>
                    </a:moveTo>
                    <a:cubicBezTo>
                      <a:pt x="17696" y="11525"/>
                      <a:pt x="9990" y="16097"/>
                      <a:pt x="0" y="18574"/>
                    </a:cubicBezTo>
                    <a:cubicBezTo>
                      <a:pt x="3710" y="9906"/>
                      <a:pt x="9419" y="3334"/>
                      <a:pt x="184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1331230" y="2789149"/>
                <a:ext cx="8634" cy="17470"/>
              </a:xfrm>
              <a:custGeom>
                <a:avLst/>
                <a:gdLst/>
                <a:ahLst/>
                <a:cxnLst/>
                <a:rect l="l" t="t" r="r" b="b"/>
                <a:pathLst>
                  <a:path w="10497" h="21240" extrusionOk="0">
                    <a:moveTo>
                      <a:pt x="10168" y="0"/>
                    </a:moveTo>
                    <a:cubicBezTo>
                      <a:pt x="11500" y="9430"/>
                      <a:pt x="8931" y="15335"/>
                      <a:pt x="83" y="21241"/>
                    </a:cubicBezTo>
                    <a:cubicBezTo>
                      <a:pt x="-678" y="11049"/>
                      <a:pt x="3888" y="6096"/>
                      <a:pt x="10168" y="0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3"/>
              <p:cNvSpPr/>
              <p:nvPr/>
            </p:nvSpPr>
            <p:spPr>
              <a:xfrm>
                <a:off x="771852" y="3744511"/>
                <a:ext cx="5528" cy="9791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11904" extrusionOk="0">
                    <a:moveTo>
                      <a:pt x="3623" y="189"/>
                    </a:moveTo>
                    <a:cubicBezTo>
                      <a:pt x="5336" y="-383"/>
                      <a:pt x="7048" y="379"/>
                      <a:pt x="6668" y="1998"/>
                    </a:cubicBezTo>
                    <a:cubicBezTo>
                      <a:pt x="5906" y="5332"/>
                      <a:pt x="4479" y="8571"/>
                      <a:pt x="3243" y="11904"/>
                    </a:cubicBezTo>
                    <a:cubicBezTo>
                      <a:pt x="2291" y="11047"/>
                      <a:pt x="579" y="10380"/>
                      <a:pt x="388" y="9333"/>
                    </a:cubicBezTo>
                    <a:cubicBezTo>
                      <a:pt x="-278" y="5808"/>
                      <a:pt x="-563" y="2189"/>
                      <a:pt x="3623" y="189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3"/>
              <p:cNvSpPr/>
              <p:nvPr/>
            </p:nvSpPr>
            <p:spPr>
              <a:xfrm>
                <a:off x="588231" y="2754364"/>
                <a:ext cx="7166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22097" extrusionOk="0">
                    <a:moveTo>
                      <a:pt x="8686" y="22098"/>
                    </a:moveTo>
                    <a:cubicBezTo>
                      <a:pt x="6974" y="22098"/>
                      <a:pt x="5261" y="22098"/>
                      <a:pt x="3549" y="22003"/>
                    </a:cubicBezTo>
                    <a:cubicBezTo>
                      <a:pt x="-2350" y="16288"/>
                      <a:pt x="885" y="9906"/>
                      <a:pt x="885" y="0"/>
                    </a:cubicBezTo>
                    <a:cubicBezTo>
                      <a:pt x="5166" y="9525"/>
                      <a:pt x="9067" y="15049"/>
                      <a:pt x="8686" y="22098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3"/>
              <p:cNvSpPr/>
              <p:nvPr/>
            </p:nvSpPr>
            <p:spPr>
              <a:xfrm>
                <a:off x="1444787" y="3726605"/>
                <a:ext cx="11651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14165" h="7145" extrusionOk="0">
                    <a:moveTo>
                      <a:pt x="0" y="1907"/>
                    </a:moveTo>
                    <a:cubicBezTo>
                      <a:pt x="6089" y="-664"/>
                      <a:pt x="10275" y="-760"/>
                      <a:pt x="13890" y="2383"/>
                    </a:cubicBezTo>
                    <a:cubicBezTo>
                      <a:pt x="14461" y="2860"/>
                      <a:pt x="14081" y="5717"/>
                      <a:pt x="13319" y="6098"/>
                    </a:cubicBezTo>
                    <a:cubicBezTo>
                      <a:pt x="8562" y="9146"/>
                      <a:pt x="5613" y="4860"/>
                      <a:pt x="0" y="1907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3"/>
              <p:cNvSpPr/>
              <p:nvPr/>
            </p:nvSpPr>
            <p:spPr>
              <a:xfrm>
                <a:off x="2725346" y="3745610"/>
                <a:ext cx="5596" cy="10887"/>
              </a:xfrm>
              <a:custGeom>
                <a:avLst/>
                <a:gdLst/>
                <a:ahLst/>
                <a:cxnLst/>
                <a:rect l="l" t="t" r="r" b="b"/>
                <a:pathLst>
                  <a:path w="6804" h="13237" extrusionOk="0">
                    <a:moveTo>
                      <a:pt x="1477" y="13238"/>
                    </a:moveTo>
                    <a:cubicBezTo>
                      <a:pt x="-235" y="8666"/>
                      <a:pt x="-1187" y="4285"/>
                      <a:pt x="2809" y="665"/>
                    </a:cubicBezTo>
                    <a:cubicBezTo>
                      <a:pt x="4141" y="-573"/>
                      <a:pt x="6329" y="-2"/>
                      <a:pt x="6615" y="1713"/>
                    </a:cubicBezTo>
                    <a:cubicBezTo>
                      <a:pt x="7471" y="6571"/>
                      <a:pt x="5378" y="10285"/>
                      <a:pt x="1477" y="13238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3"/>
              <p:cNvSpPr/>
              <p:nvPr/>
            </p:nvSpPr>
            <p:spPr>
              <a:xfrm>
                <a:off x="3305429" y="2789774"/>
                <a:ext cx="5900" cy="7993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9718" extrusionOk="0">
                    <a:moveTo>
                      <a:pt x="2504" y="9718"/>
                    </a:moveTo>
                    <a:cubicBezTo>
                      <a:pt x="126" y="8861"/>
                      <a:pt x="-445" y="6956"/>
                      <a:pt x="316" y="4956"/>
                    </a:cubicBezTo>
                    <a:cubicBezTo>
                      <a:pt x="1362" y="2479"/>
                      <a:pt x="2790" y="-92"/>
                      <a:pt x="6024" y="3"/>
                    </a:cubicBezTo>
                    <a:cubicBezTo>
                      <a:pt x="6500" y="3"/>
                      <a:pt x="7261" y="2479"/>
                      <a:pt x="7166" y="3717"/>
                    </a:cubicBezTo>
                    <a:cubicBezTo>
                      <a:pt x="6880" y="6575"/>
                      <a:pt x="6024" y="9337"/>
                      <a:pt x="2504" y="9718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3"/>
              <p:cNvSpPr/>
              <p:nvPr/>
            </p:nvSpPr>
            <p:spPr>
              <a:xfrm>
                <a:off x="1946423" y="1484371"/>
                <a:ext cx="7545" cy="11438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13906" extrusionOk="0">
                    <a:moveTo>
                      <a:pt x="0" y="6668"/>
                    </a:moveTo>
                    <a:cubicBezTo>
                      <a:pt x="381" y="4477"/>
                      <a:pt x="761" y="2191"/>
                      <a:pt x="1142" y="0"/>
                    </a:cubicBezTo>
                    <a:cubicBezTo>
                      <a:pt x="5804" y="3524"/>
                      <a:pt x="9609" y="7429"/>
                      <a:pt x="9133" y="13811"/>
                    </a:cubicBezTo>
                    <a:lnTo>
                      <a:pt x="9038" y="13906"/>
                    </a:lnTo>
                    <a:cubicBezTo>
                      <a:pt x="4567" y="13335"/>
                      <a:pt x="1522" y="10954"/>
                      <a:pt x="0" y="6668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3"/>
              <p:cNvSpPr/>
              <p:nvPr/>
            </p:nvSpPr>
            <p:spPr>
              <a:xfrm>
                <a:off x="3323011" y="2743999"/>
                <a:ext cx="5892" cy="764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9291" extrusionOk="0">
                    <a:moveTo>
                      <a:pt x="1727" y="762"/>
                    </a:moveTo>
                    <a:cubicBezTo>
                      <a:pt x="3534" y="476"/>
                      <a:pt x="5342" y="190"/>
                      <a:pt x="7150" y="0"/>
                    </a:cubicBezTo>
                    <a:cubicBezTo>
                      <a:pt x="7054" y="762"/>
                      <a:pt x="7340" y="1905"/>
                      <a:pt x="6959" y="2191"/>
                    </a:cubicBezTo>
                    <a:cubicBezTo>
                      <a:pt x="4581" y="4191"/>
                      <a:pt x="6674" y="10858"/>
                      <a:pt x="1251" y="8954"/>
                    </a:cubicBezTo>
                    <a:cubicBezTo>
                      <a:pt x="-747" y="8191"/>
                      <a:pt x="-176" y="3524"/>
                      <a:pt x="1727" y="762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1807053" y="1429014"/>
                <a:ext cx="11346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13795" h="8260" extrusionOk="0">
                    <a:moveTo>
                      <a:pt x="13700" y="0"/>
                    </a:moveTo>
                    <a:cubicBezTo>
                      <a:pt x="13700" y="1524"/>
                      <a:pt x="13795" y="3048"/>
                      <a:pt x="13795" y="4667"/>
                    </a:cubicBezTo>
                    <a:cubicBezTo>
                      <a:pt x="10180" y="9715"/>
                      <a:pt x="4852" y="7906"/>
                      <a:pt x="0" y="8096"/>
                    </a:cubicBezTo>
                    <a:cubicBezTo>
                      <a:pt x="3425" y="3429"/>
                      <a:pt x="8277" y="1238"/>
                      <a:pt x="13700" y="0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3315571" y="2765513"/>
                <a:ext cx="3834" cy="11360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13811" extrusionOk="0">
                    <a:moveTo>
                      <a:pt x="4662" y="95"/>
                    </a:moveTo>
                    <a:cubicBezTo>
                      <a:pt x="4091" y="4953"/>
                      <a:pt x="5233" y="10478"/>
                      <a:pt x="95" y="13811"/>
                    </a:cubicBezTo>
                    <a:lnTo>
                      <a:pt x="0" y="13716"/>
                    </a:lnTo>
                    <a:cubicBezTo>
                      <a:pt x="476" y="8763"/>
                      <a:pt x="-285" y="3429"/>
                      <a:pt x="4567" y="0"/>
                    </a:cubicBezTo>
                    <a:lnTo>
                      <a:pt x="4662" y="95"/>
                    </a:ln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2581312" y="2192068"/>
                <a:ext cx="7903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727" extrusionOk="0">
                    <a:moveTo>
                      <a:pt x="9609" y="12"/>
                    </a:moveTo>
                    <a:cubicBezTo>
                      <a:pt x="8277" y="5155"/>
                      <a:pt x="4662" y="7918"/>
                      <a:pt x="0" y="9727"/>
                    </a:cubicBezTo>
                    <a:cubicBezTo>
                      <a:pt x="1332" y="4679"/>
                      <a:pt x="2854" y="-274"/>
                      <a:pt x="9609" y="12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3312822" y="2776908"/>
                <a:ext cx="2899" cy="5162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6276" extrusionOk="0">
                    <a:moveTo>
                      <a:pt x="3525" y="85"/>
                    </a:moveTo>
                    <a:cubicBezTo>
                      <a:pt x="3050" y="2180"/>
                      <a:pt x="2669" y="4181"/>
                      <a:pt x="2193" y="6276"/>
                    </a:cubicBezTo>
                    <a:cubicBezTo>
                      <a:pt x="1432" y="5800"/>
                      <a:pt x="5" y="5228"/>
                      <a:pt x="5" y="4752"/>
                    </a:cubicBezTo>
                    <a:cubicBezTo>
                      <a:pt x="-90" y="2466"/>
                      <a:pt x="1147" y="847"/>
                      <a:pt x="3430" y="85"/>
                    </a:cubicBezTo>
                    <a:cubicBezTo>
                      <a:pt x="3335" y="-106"/>
                      <a:pt x="3525" y="85"/>
                      <a:pt x="3525" y="85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3319336" y="2760566"/>
                <a:ext cx="2743" cy="5014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6096" extrusionOk="0">
                    <a:moveTo>
                      <a:pt x="0" y="6001"/>
                    </a:moveTo>
                    <a:cubicBezTo>
                      <a:pt x="380" y="4001"/>
                      <a:pt x="856" y="2000"/>
                      <a:pt x="1237" y="0"/>
                    </a:cubicBezTo>
                    <a:cubicBezTo>
                      <a:pt x="1998" y="476"/>
                      <a:pt x="3330" y="953"/>
                      <a:pt x="3330" y="1524"/>
                    </a:cubicBezTo>
                    <a:cubicBezTo>
                      <a:pt x="3425" y="3810"/>
                      <a:pt x="2283" y="5429"/>
                      <a:pt x="0" y="6096"/>
                    </a:cubicBezTo>
                    <a:cubicBezTo>
                      <a:pt x="95" y="6096"/>
                      <a:pt x="0" y="6001"/>
                      <a:pt x="0" y="6001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1622116" y="1943009"/>
                <a:ext cx="5947" cy="4293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5220" extrusionOk="0">
                    <a:moveTo>
                      <a:pt x="2093" y="0"/>
                    </a:moveTo>
                    <a:cubicBezTo>
                      <a:pt x="3806" y="1238"/>
                      <a:pt x="5518" y="2477"/>
                      <a:pt x="7231" y="3715"/>
                    </a:cubicBezTo>
                    <a:cubicBezTo>
                      <a:pt x="4281" y="6382"/>
                      <a:pt x="1998" y="5239"/>
                      <a:pt x="0" y="2381"/>
                    </a:cubicBezTo>
                    <a:cubicBezTo>
                      <a:pt x="761" y="1619"/>
                      <a:pt x="1427" y="857"/>
                      <a:pt x="2093" y="0"/>
                    </a:cubicBezTo>
                    <a:close/>
                  </a:path>
                </a:pathLst>
              </a:custGeom>
              <a:solidFill>
                <a:srgbClr val="EA64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1047461" y="2072860"/>
                <a:ext cx="8138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9894" h="5076" extrusionOk="0">
                    <a:moveTo>
                      <a:pt x="0" y="5076"/>
                    </a:moveTo>
                    <a:cubicBezTo>
                      <a:pt x="1903" y="599"/>
                      <a:pt x="5423" y="-544"/>
                      <a:pt x="9894" y="218"/>
                    </a:cubicBezTo>
                    <a:cubicBezTo>
                      <a:pt x="8467" y="5648"/>
                      <a:pt x="3710" y="4409"/>
                      <a:pt x="0" y="5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1953874" y="1495757"/>
                <a:ext cx="3834" cy="3917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4762" extrusionOk="0">
                    <a:moveTo>
                      <a:pt x="95" y="0"/>
                    </a:moveTo>
                    <a:cubicBezTo>
                      <a:pt x="2949" y="286"/>
                      <a:pt x="4281" y="1905"/>
                      <a:pt x="4471" y="4763"/>
                    </a:cubicBezTo>
                    <a:lnTo>
                      <a:pt x="4662" y="4572"/>
                    </a:lnTo>
                    <a:cubicBezTo>
                      <a:pt x="2283" y="4000"/>
                      <a:pt x="666" y="2572"/>
                      <a:pt x="0" y="95"/>
                    </a:cubicBezTo>
                    <a:cubicBezTo>
                      <a:pt x="0" y="95"/>
                      <a:pt x="95" y="0"/>
                      <a:pt x="95" y="0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1957560" y="1499525"/>
                <a:ext cx="1721" cy="1488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809" extrusionOk="0">
                    <a:moveTo>
                      <a:pt x="0" y="191"/>
                    </a:moveTo>
                    <a:cubicBezTo>
                      <a:pt x="666" y="762"/>
                      <a:pt x="1427" y="1238"/>
                      <a:pt x="2093" y="1810"/>
                    </a:cubicBezTo>
                    <a:cubicBezTo>
                      <a:pt x="1713" y="1715"/>
                      <a:pt x="1237" y="1810"/>
                      <a:pt x="1047" y="1524"/>
                    </a:cubicBezTo>
                    <a:cubicBezTo>
                      <a:pt x="666" y="1143"/>
                      <a:pt x="476" y="571"/>
                      <a:pt x="190" y="0"/>
                    </a:cubicBezTo>
                    <a:cubicBezTo>
                      <a:pt x="190" y="0"/>
                      <a:pt x="0" y="191"/>
                      <a:pt x="0" y="191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1802661" y="1435453"/>
                <a:ext cx="469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5708" h="4286" extrusionOk="0">
                    <a:moveTo>
                      <a:pt x="5708" y="0"/>
                    </a:moveTo>
                    <a:cubicBezTo>
                      <a:pt x="3806" y="1429"/>
                      <a:pt x="1903" y="2857"/>
                      <a:pt x="0" y="4286"/>
                    </a:cubicBezTo>
                    <a:cubicBezTo>
                      <a:pt x="1047" y="1715"/>
                      <a:pt x="3140" y="571"/>
                      <a:pt x="5708" y="0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623862" y="2177456"/>
                <a:ext cx="5947" cy="4168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5068" extrusionOk="0">
                    <a:moveTo>
                      <a:pt x="7231" y="20"/>
                    </a:moveTo>
                    <a:cubicBezTo>
                      <a:pt x="4852" y="1734"/>
                      <a:pt x="2378" y="3354"/>
                      <a:pt x="0" y="5068"/>
                    </a:cubicBezTo>
                    <a:cubicBezTo>
                      <a:pt x="1808" y="2592"/>
                      <a:pt x="3425" y="-266"/>
                      <a:pt x="723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33"/>
              <p:cNvSpPr/>
              <p:nvPr/>
            </p:nvSpPr>
            <p:spPr>
              <a:xfrm>
                <a:off x="3011500" y="2083405"/>
                <a:ext cx="3492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3809" extrusionOk="0">
                    <a:moveTo>
                      <a:pt x="0" y="3810"/>
                    </a:moveTo>
                    <a:cubicBezTo>
                      <a:pt x="1332" y="2572"/>
                      <a:pt x="2759" y="1333"/>
                      <a:pt x="4091" y="0"/>
                    </a:cubicBezTo>
                    <a:cubicBezTo>
                      <a:pt x="4947" y="3620"/>
                      <a:pt x="2093" y="3334"/>
                      <a:pt x="0" y="38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33"/>
              <p:cNvSpPr/>
              <p:nvPr/>
            </p:nvSpPr>
            <p:spPr>
              <a:xfrm>
                <a:off x="3160913" y="2467908"/>
                <a:ext cx="46072" cy="26827"/>
              </a:xfrm>
              <a:custGeom>
                <a:avLst/>
                <a:gdLst/>
                <a:ahLst/>
                <a:cxnLst/>
                <a:rect l="l" t="t" r="r" b="b"/>
                <a:pathLst>
                  <a:path w="56014" h="32616" extrusionOk="0">
                    <a:moveTo>
                      <a:pt x="37479" y="14"/>
                    </a:moveTo>
                    <a:cubicBezTo>
                      <a:pt x="48705" y="-176"/>
                      <a:pt x="55175" y="1443"/>
                      <a:pt x="55936" y="10301"/>
                    </a:cubicBezTo>
                    <a:cubicBezTo>
                      <a:pt x="56697" y="18683"/>
                      <a:pt x="51845" y="22112"/>
                      <a:pt x="44043" y="23827"/>
                    </a:cubicBezTo>
                    <a:cubicBezTo>
                      <a:pt x="34529" y="25922"/>
                      <a:pt x="25301" y="29542"/>
                      <a:pt x="15787" y="31923"/>
                    </a:cubicBezTo>
                    <a:cubicBezTo>
                      <a:pt x="9508" y="33542"/>
                      <a:pt x="3229" y="32685"/>
                      <a:pt x="850" y="25446"/>
                    </a:cubicBezTo>
                    <a:cubicBezTo>
                      <a:pt x="-1243" y="19064"/>
                      <a:pt x="469" y="13254"/>
                      <a:pt x="6654" y="9920"/>
                    </a:cubicBezTo>
                    <a:cubicBezTo>
                      <a:pt x="17499" y="4110"/>
                      <a:pt x="28821" y="205"/>
                      <a:pt x="37479" y="14"/>
                    </a:cubicBezTo>
                    <a:close/>
                  </a:path>
                </a:pathLst>
              </a:custGeom>
              <a:solidFill>
                <a:srgbClr val="2D383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5" name="Google Shape;445;p33"/>
              <p:cNvGrpSpPr/>
              <p:nvPr/>
            </p:nvGrpSpPr>
            <p:grpSpPr>
              <a:xfrm>
                <a:off x="435159" y="1384665"/>
                <a:ext cx="3286294" cy="1272731"/>
                <a:chOff x="435159" y="1384665"/>
                <a:chExt cx="3286294" cy="1272731"/>
              </a:xfrm>
            </p:grpSpPr>
            <p:sp>
              <p:nvSpPr>
                <p:cNvPr id="446" name="Google Shape;446;p33"/>
                <p:cNvSpPr/>
                <p:nvPr/>
              </p:nvSpPr>
              <p:spPr>
                <a:xfrm>
                  <a:off x="2569618" y="1809335"/>
                  <a:ext cx="137954" cy="7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25" h="85994" extrusionOk="0">
                      <a:moveTo>
                        <a:pt x="123405" y="59095"/>
                      </a:moveTo>
                      <a:cubicBezTo>
                        <a:pt x="95339" y="57285"/>
                        <a:pt x="73647" y="66334"/>
                        <a:pt x="51860" y="75383"/>
                      </a:cubicBezTo>
                      <a:cubicBezTo>
                        <a:pt x="45581" y="78050"/>
                        <a:pt x="39492" y="81098"/>
                        <a:pt x="33213" y="83765"/>
                      </a:cubicBezTo>
                      <a:cubicBezTo>
                        <a:pt x="23033" y="88051"/>
                        <a:pt x="13805" y="86146"/>
                        <a:pt x="6194" y="78145"/>
                      </a:cubicBezTo>
                      <a:cubicBezTo>
                        <a:pt x="-1132" y="70430"/>
                        <a:pt x="-2084" y="59095"/>
                        <a:pt x="4005" y="48522"/>
                      </a:cubicBezTo>
                      <a:cubicBezTo>
                        <a:pt x="10665" y="37092"/>
                        <a:pt x="20084" y="28234"/>
                        <a:pt x="31501" y="21852"/>
                      </a:cubicBezTo>
                      <a:cubicBezTo>
                        <a:pt x="61469" y="4993"/>
                        <a:pt x="94007" y="-1008"/>
                        <a:pt x="127972" y="135"/>
                      </a:cubicBezTo>
                      <a:cubicBezTo>
                        <a:pt x="137771" y="516"/>
                        <a:pt x="147571" y="2707"/>
                        <a:pt x="155753" y="8993"/>
                      </a:cubicBezTo>
                      <a:cubicBezTo>
                        <a:pt x="173544" y="22710"/>
                        <a:pt x="171165" y="45093"/>
                        <a:pt x="150900" y="54904"/>
                      </a:cubicBezTo>
                      <a:cubicBezTo>
                        <a:pt x="140911" y="59857"/>
                        <a:pt x="130350" y="59190"/>
                        <a:pt x="123405" y="590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33"/>
                <p:cNvSpPr/>
                <p:nvPr/>
              </p:nvSpPr>
              <p:spPr>
                <a:xfrm>
                  <a:off x="2525025" y="1389433"/>
                  <a:ext cx="46731" cy="13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16" h="165597" extrusionOk="0">
                      <a:moveTo>
                        <a:pt x="56672" y="132977"/>
                      </a:moveTo>
                      <a:cubicBezTo>
                        <a:pt x="56672" y="141930"/>
                        <a:pt x="57053" y="148788"/>
                        <a:pt x="56577" y="155551"/>
                      </a:cubicBezTo>
                      <a:cubicBezTo>
                        <a:pt x="56101" y="161552"/>
                        <a:pt x="52201" y="165171"/>
                        <a:pt x="46112" y="165552"/>
                      </a:cubicBezTo>
                      <a:cubicBezTo>
                        <a:pt x="40023" y="166029"/>
                        <a:pt x="35837" y="162695"/>
                        <a:pt x="34124" y="157170"/>
                      </a:cubicBezTo>
                      <a:cubicBezTo>
                        <a:pt x="33077" y="153646"/>
                        <a:pt x="33077" y="149646"/>
                        <a:pt x="32982" y="145931"/>
                      </a:cubicBezTo>
                      <a:cubicBezTo>
                        <a:pt x="32316" y="105069"/>
                        <a:pt x="21946" y="66492"/>
                        <a:pt x="5963" y="29154"/>
                      </a:cubicBezTo>
                      <a:cubicBezTo>
                        <a:pt x="3870" y="24297"/>
                        <a:pt x="1586" y="19439"/>
                        <a:pt x="445" y="14295"/>
                      </a:cubicBezTo>
                      <a:cubicBezTo>
                        <a:pt x="-792" y="8866"/>
                        <a:pt x="349" y="3532"/>
                        <a:pt x="6439" y="1151"/>
                      </a:cubicBezTo>
                      <a:cubicBezTo>
                        <a:pt x="11862" y="-945"/>
                        <a:pt x="17094" y="-373"/>
                        <a:pt x="20804" y="4485"/>
                      </a:cubicBezTo>
                      <a:cubicBezTo>
                        <a:pt x="23088" y="7437"/>
                        <a:pt x="24800" y="10962"/>
                        <a:pt x="26323" y="14391"/>
                      </a:cubicBezTo>
                      <a:cubicBezTo>
                        <a:pt x="43162" y="52872"/>
                        <a:pt x="54864" y="92686"/>
                        <a:pt x="56672" y="1329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33"/>
                <p:cNvSpPr/>
                <p:nvPr/>
              </p:nvSpPr>
              <p:spPr>
                <a:xfrm>
                  <a:off x="475551" y="2243074"/>
                  <a:ext cx="47959" cy="121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09" h="147775" extrusionOk="0">
                      <a:moveTo>
                        <a:pt x="0" y="115113"/>
                      </a:moveTo>
                      <a:cubicBezTo>
                        <a:pt x="761" y="81013"/>
                        <a:pt x="8753" y="49009"/>
                        <a:pt x="26449" y="19767"/>
                      </a:cubicBezTo>
                      <a:cubicBezTo>
                        <a:pt x="28447" y="16529"/>
                        <a:pt x="30349" y="13195"/>
                        <a:pt x="32538" y="10147"/>
                      </a:cubicBezTo>
                      <a:cubicBezTo>
                        <a:pt x="37675" y="3099"/>
                        <a:pt x="43384" y="-4045"/>
                        <a:pt x="52897" y="2718"/>
                      </a:cubicBezTo>
                      <a:cubicBezTo>
                        <a:pt x="62507" y="9576"/>
                        <a:pt x="57369" y="17196"/>
                        <a:pt x="52422" y="24339"/>
                      </a:cubicBezTo>
                      <a:cubicBezTo>
                        <a:pt x="31111" y="55581"/>
                        <a:pt x="22929" y="90348"/>
                        <a:pt x="24641" y="127876"/>
                      </a:cubicBezTo>
                      <a:cubicBezTo>
                        <a:pt x="24736" y="130162"/>
                        <a:pt x="25022" y="132448"/>
                        <a:pt x="25022" y="134734"/>
                      </a:cubicBezTo>
                      <a:cubicBezTo>
                        <a:pt x="24926" y="141687"/>
                        <a:pt x="21501" y="146926"/>
                        <a:pt x="14747" y="147688"/>
                      </a:cubicBezTo>
                      <a:cubicBezTo>
                        <a:pt x="6660" y="148545"/>
                        <a:pt x="2188" y="143021"/>
                        <a:pt x="1142" y="135496"/>
                      </a:cubicBezTo>
                      <a:cubicBezTo>
                        <a:pt x="95" y="128829"/>
                        <a:pt x="381" y="121875"/>
                        <a:pt x="0" y="1151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33"/>
                <p:cNvSpPr/>
                <p:nvPr/>
              </p:nvSpPr>
              <p:spPr>
                <a:xfrm>
                  <a:off x="919071" y="1738934"/>
                  <a:ext cx="54004" cy="55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58" h="67365" extrusionOk="0">
                      <a:moveTo>
                        <a:pt x="33775" y="0"/>
                      </a:moveTo>
                      <a:cubicBezTo>
                        <a:pt x="52137" y="-95"/>
                        <a:pt x="66122" y="14669"/>
                        <a:pt x="65647" y="33624"/>
                      </a:cubicBezTo>
                      <a:cubicBezTo>
                        <a:pt x="65266" y="52483"/>
                        <a:pt x="51471" y="66771"/>
                        <a:pt x="33109" y="67342"/>
                      </a:cubicBezTo>
                      <a:cubicBezTo>
                        <a:pt x="14367" y="68009"/>
                        <a:pt x="191" y="54198"/>
                        <a:pt x="0" y="35148"/>
                      </a:cubicBezTo>
                      <a:cubicBezTo>
                        <a:pt x="-95" y="15812"/>
                        <a:pt x="14937" y="191"/>
                        <a:pt x="337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33"/>
                <p:cNvSpPr/>
                <p:nvPr/>
              </p:nvSpPr>
              <p:spPr>
                <a:xfrm>
                  <a:off x="2567309" y="1384665"/>
                  <a:ext cx="39716" cy="8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87" h="109096" extrusionOk="0">
                      <a:moveTo>
                        <a:pt x="48192" y="94183"/>
                      </a:moveTo>
                      <a:cubicBezTo>
                        <a:pt x="48858" y="101803"/>
                        <a:pt x="46099" y="107804"/>
                        <a:pt x="37917" y="108947"/>
                      </a:cubicBezTo>
                      <a:cubicBezTo>
                        <a:pt x="29545" y="110090"/>
                        <a:pt x="25168" y="104565"/>
                        <a:pt x="23931" y="97136"/>
                      </a:cubicBezTo>
                      <a:cubicBezTo>
                        <a:pt x="20887" y="78371"/>
                        <a:pt x="16510" y="59988"/>
                        <a:pt x="10326" y="41986"/>
                      </a:cubicBezTo>
                      <a:cubicBezTo>
                        <a:pt x="8328" y="36271"/>
                        <a:pt x="6235" y="30556"/>
                        <a:pt x="4142" y="24841"/>
                      </a:cubicBezTo>
                      <a:cubicBezTo>
                        <a:pt x="1003" y="16459"/>
                        <a:pt x="-4706" y="7410"/>
                        <a:pt x="7282" y="1410"/>
                      </a:cubicBezTo>
                      <a:cubicBezTo>
                        <a:pt x="15178" y="-2496"/>
                        <a:pt x="21172" y="1600"/>
                        <a:pt x="26500" y="15125"/>
                      </a:cubicBezTo>
                      <a:cubicBezTo>
                        <a:pt x="36014" y="39128"/>
                        <a:pt x="43244" y="63893"/>
                        <a:pt x="47240" y="89516"/>
                      </a:cubicBezTo>
                      <a:cubicBezTo>
                        <a:pt x="47431" y="91040"/>
                        <a:pt x="47811" y="92564"/>
                        <a:pt x="48192" y="941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33"/>
                <p:cNvSpPr/>
                <p:nvPr/>
              </p:nvSpPr>
              <p:spPr>
                <a:xfrm>
                  <a:off x="435159" y="2287428"/>
                  <a:ext cx="26552" cy="71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2" h="86577" extrusionOk="0">
                      <a:moveTo>
                        <a:pt x="0" y="59309"/>
                      </a:moveTo>
                      <a:cubicBezTo>
                        <a:pt x="1427" y="44641"/>
                        <a:pt x="3140" y="27972"/>
                        <a:pt x="8087" y="11970"/>
                      </a:cubicBezTo>
                      <a:cubicBezTo>
                        <a:pt x="10560" y="3969"/>
                        <a:pt x="14937" y="-2317"/>
                        <a:pt x="24451" y="826"/>
                      </a:cubicBezTo>
                      <a:cubicBezTo>
                        <a:pt x="32633" y="3493"/>
                        <a:pt x="33299" y="10541"/>
                        <a:pt x="31396" y="17685"/>
                      </a:cubicBezTo>
                      <a:cubicBezTo>
                        <a:pt x="26924" y="34639"/>
                        <a:pt x="24641" y="51880"/>
                        <a:pt x="24831" y="69406"/>
                      </a:cubicBezTo>
                      <a:cubicBezTo>
                        <a:pt x="24927" y="78264"/>
                        <a:pt x="23404" y="87122"/>
                        <a:pt x="11797" y="86551"/>
                      </a:cubicBezTo>
                      <a:cubicBezTo>
                        <a:pt x="285" y="85979"/>
                        <a:pt x="190" y="76645"/>
                        <a:pt x="0" y="68072"/>
                      </a:cubicBezTo>
                      <a:cubicBezTo>
                        <a:pt x="0" y="65786"/>
                        <a:pt x="0" y="63500"/>
                        <a:pt x="0" y="5930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33"/>
                <p:cNvSpPr/>
                <p:nvPr/>
              </p:nvSpPr>
              <p:spPr>
                <a:xfrm>
                  <a:off x="2536837" y="1887713"/>
                  <a:ext cx="39522" cy="4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51" h="49397" extrusionOk="0">
                      <a:moveTo>
                        <a:pt x="23410" y="22"/>
                      </a:moveTo>
                      <a:cubicBezTo>
                        <a:pt x="37110" y="-549"/>
                        <a:pt x="47956" y="9833"/>
                        <a:pt x="48051" y="23549"/>
                      </a:cubicBezTo>
                      <a:cubicBezTo>
                        <a:pt x="48146" y="36789"/>
                        <a:pt x="37395" y="48600"/>
                        <a:pt x="24552" y="49362"/>
                      </a:cubicBezTo>
                      <a:cubicBezTo>
                        <a:pt x="11803" y="50124"/>
                        <a:pt x="196" y="38694"/>
                        <a:pt x="6" y="25264"/>
                      </a:cubicBezTo>
                      <a:cubicBezTo>
                        <a:pt x="-280" y="11738"/>
                        <a:pt x="10091" y="594"/>
                        <a:pt x="23410" y="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33"/>
                <p:cNvSpPr/>
                <p:nvPr/>
              </p:nvSpPr>
              <p:spPr>
                <a:xfrm>
                  <a:off x="1804262" y="2209182"/>
                  <a:ext cx="250425" cy="96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68" h="116816" extrusionOk="0">
                      <a:moveTo>
                        <a:pt x="284428" y="116793"/>
                      </a:moveTo>
                      <a:cubicBezTo>
                        <a:pt x="200420" y="109172"/>
                        <a:pt x="120312" y="94504"/>
                        <a:pt x="47816" y="52118"/>
                      </a:cubicBezTo>
                      <a:cubicBezTo>
                        <a:pt x="32689" y="43355"/>
                        <a:pt x="18133" y="33735"/>
                        <a:pt x="5479" y="21638"/>
                      </a:cubicBezTo>
                      <a:cubicBezTo>
                        <a:pt x="817" y="17161"/>
                        <a:pt x="-2417" y="11827"/>
                        <a:pt x="2339" y="5636"/>
                      </a:cubicBezTo>
                      <a:cubicBezTo>
                        <a:pt x="7287" y="-841"/>
                        <a:pt x="13471" y="-1698"/>
                        <a:pt x="20226" y="2874"/>
                      </a:cubicBezTo>
                      <a:cubicBezTo>
                        <a:pt x="22699" y="4588"/>
                        <a:pt x="25268" y="6302"/>
                        <a:pt x="27646" y="8208"/>
                      </a:cubicBezTo>
                      <a:cubicBezTo>
                        <a:pt x="86157" y="54309"/>
                        <a:pt x="154943" y="73835"/>
                        <a:pt x="226773" y="85265"/>
                      </a:cubicBezTo>
                      <a:cubicBezTo>
                        <a:pt x="244659" y="88122"/>
                        <a:pt x="262926" y="89075"/>
                        <a:pt x="281003" y="90980"/>
                      </a:cubicBezTo>
                      <a:cubicBezTo>
                        <a:pt x="285474" y="91456"/>
                        <a:pt x="290041" y="91932"/>
                        <a:pt x="294417" y="92980"/>
                      </a:cubicBezTo>
                      <a:cubicBezTo>
                        <a:pt x="301077" y="94599"/>
                        <a:pt x="305358" y="98695"/>
                        <a:pt x="304312" y="105934"/>
                      </a:cubicBezTo>
                      <a:cubicBezTo>
                        <a:pt x="303360" y="112887"/>
                        <a:pt x="298603" y="116316"/>
                        <a:pt x="291658" y="116697"/>
                      </a:cubicBezTo>
                      <a:cubicBezTo>
                        <a:pt x="288519" y="116888"/>
                        <a:pt x="285474" y="116793"/>
                        <a:pt x="284428" y="1167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33"/>
                <p:cNvSpPr/>
                <p:nvPr/>
              </p:nvSpPr>
              <p:spPr>
                <a:xfrm>
                  <a:off x="1970208" y="1574763"/>
                  <a:ext cx="122055" cy="4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395" h="54935" extrusionOk="0">
                      <a:moveTo>
                        <a:pt x="101584" y="54846"/>
                      </a:moveTo>
                      <a:cubicBezTo>
                        <a:pt x="73328" y="53226"/>
                        <a:pt x="46213" y="47511"/>
                        <a:pt x="21192" y="33510"/>
                      </a:cubicBezTo>
                      <a:cubicBezTo>
                        <a:pt x="14532" y="29795"/>
                        <a:pt x="8253" y="25604"/>
                        <a:pt x="3401" y="19603"/>
                      </a:cubicBezTo>
                      <a:cubicBezTo>
                        <a:pt x="-310" y="15126"/>
                        <a:pt x="-1451" y="10173"/>
                        <a:pt x="2354" y="5030"/>
                      </a:cubicBezTo>
                      <a:cubicBezTo>
                        <a:pt x="5969" y="77"/>
                        <a:pt x="11107" y="-1066"/>
                        <a:pt x="16435" y="934"/>
                      </a:cubicBezTo>
                      <a:cubicBezTo>
                        <a:pt x="19860" y="2172"/>
                        <a:pt x="22714" y="5030"/>
                        <a:pt x="25853" y="7030"/>
                      </a:cubicBezTo>
                      <a:cubicBezTo>
                        <a:pt x="57345" y="26937"/>
                        <a:pt x="91405" y="33795"/>
                        <a:pt x="128033" y="26461"/>
                      </a:cubicBezTo>
                      <a:cubicBezTo>
                        <a:pt x="130221" y="25985"/>
                        <a:pt x="132314" y="24842"/>
                        <a:pt x="134503" y="24461"/>
                      </a:cubicBezTo>
                      <a:cubicBezTo>
                        <a:pt x="140592" y="23508"/>
                        <a:pt x="144968" y="26461"/>
                        <a:pt x="147251" y="31700"/>
                      </a:cubicBezTo>
                      <a:cubicBezTo>
                        <a:pt x="150105" y="38367"/>
                        <a:pt x="147442" y="43797"/>
                        <a:pt x="141258" y="46940"/>
                      </a:cubicBezTo>
                      <a:cubicBezTo>
                        <a:pt x="128794" y="53322"/>
                        <a:pt x="115475" y="55417"/>
                        <a:pt x="101584" y="548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33"/>
                <p:cNvSpPr/>
                <p:nvPr/>
              </p:nvSpPr>
              <p:spPr>
                <a:xfrm>
                  <a:off x="1642322" y="1598775"/>
                  <a:ext cx="101020" cy="32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21" h="39284" extrusionOk="0">
                      <a:moveTo>
                        <a:pt x="46177" y="0"/>
                      </a:moveTo>
                      <a:cubicBezTo>
                        <a:pt x="69105" y="1905"/>
                        <a:pt x="90607" y="5810"/>
                        <a:pt x="111252" y="14192"/>
                      </a:cubicBezTo>
                      <a:cubicBezTo>
                        <a:pt x="118958" y="17335"/>
                        <a:pt x="125238" y="21908"/>
                        <a:pt x="121908" y="31242"/>
                      </a:cubicBezTo>
                      <a:cubicBezTo>
                        <a:pt x="118673" y="40481"/>
                        <a:pt x="111062" y="40386"/>
                        <a:pt x="103070" y="37719"/>
                      </a:cubicBezTo>
                      <a:cubicBezTo>
                        <a:pt x="94413" y="34862"/>
                        <a:pt x="85850" y="31909"/>
                        <a:pt x="77097" y="29527"/>
                      </a:cubicBezTo>
                      <a:cubicBezTo>
                        <a:pt x="57689" y="24384"/>
                        <a:pt x="38280" y="22479"/>
                        <a:pt x="19348" y="31623"/>
                      </a:cubicBezTo>
                      <a:cubicBezTo>
                        <a:pt x="12117" y="35147"/>
                        <a:pt x="5743" y="34862"/>
                        <a:pt x="1747" y="27527"/>
                      </a:cubicBezTo>
                      <a:cubicBezTo>
                        <a:pt x="-3105" y="18574"/>
                        <a:pt x="2984" y="13240"/>
                        <a:pt x="9834" y="9239"/>
                      </a:cubicBezTo>
                      <a:cubicBezTo>
                        <a:pt x="21250" y="2381"/>
                        <a:pt x="34284" y="1810"/>
                        <a:pt x="46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33"/>
                <p:cNvSpPr/>
                <p:nvPr/>
              </p:nvSpPr>
              <p:spPr>
                <a:xfrm>
                  <a:off x="2604749" y="2388060"/>
                  <a:ext cx="111562" cy="41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38" h="50678" extrusionOk="0">
                      <a:moveTo>
                        <a:pt x="116562" y="50678"/>
                      </a:moveTo>
                      <a:cubicBezTo>
                        <a:pt x="82027" y="46964"/>
                        <a:pt x="49299" y="41344"/>
                        <a:pt x="18474" y="27914"/>
                      </a:cubicBezTo>
                      <a:cubicBezTo>
                        <a:pt x="14287" y="26104"/>
                        <a:pt x="10101" y="24294"/>
                        <a:pt x="6391" y="21818"/>
                      </a:cubicBezTo>
                      <a:cubicBezTo>
                        <a:pt x="778" y="18103"/>
                        <a:pt x="-1696" y="12769"/>
                        <a:pt x="1253" y="6197"/>
                      </a:cubicBezTo>
                      <a:cubicBezTo>
                        <a:pt x="3822" y="482"/>
                        <a:pt x="9055" y="-757"/>
                        <a:pt x="14573" y="386"/>
                      </a:cubicBezTo>
                      <a:cubicBezTo>
                        <a:pt x="18949" y="1339"/>
                        <a:pt x="23135" y="3149"/>
                        <a:pt x="27321" y="4863"/>
                      </a:cubicBezTo>
                      <a:cubicBezTo>
                        <a:pt x="53295" y="15817"/>
                        <a:pt x="80314" y="22389"/>
                        <a:pt x="108475" y="24485"/>
                      </a:cubicBezTo>
                      <a:cubicBezTo>
                        <a:pt x="113708" y="24866"/>
                        <a:pt x="119036" y="25437"/>
                        <a:pt x="124173" y="26580"/>
                      </a:cubicBezTo>
                      <a:cubicBezTo>
                        <a:pt x="131689" y="28199"/>
                        <a:pt x="136827" y="32486"/>
                        <a:pt x="135400" y="40772"/>
                      </a:cubicBezTo>
                      <a:cubicBezTo>
                        <a:pt x="134163" y="47630"/>
                        <a:pt x="128835" y="50488"/>
                        <a:pt x="122080" y="50583"/>
                      </a:cubicBezTo>
                      <a:cubicBezTo>
                        <a:pt x="119797" y="50678"/>
                        <a:pt x="117514" y="50678"/>
                        <a:pt x="116562" y="506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33"/>
                <p:cNvSpPr/>
                <p:nvPr/>
              </p:nvSpPr>
              <p:spPr>
                <a:xfrm>
                  <a:off x="3147777" y="2505725"/>
                  <a:ext cx="92004" cy="45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59" h="55489" extrusionOk="0">
                      <a:moveTo>
                        <a:pt x="75390" y="51"/>
                      </a:moveTo>
                      <a:cubicBezTo>
                        <a:pt x="83096" y="-330"/>
                        <a:pt x="90422" y="1480"/>
                        <a:pt x="97748" y="3670"/>
                      </a:cubicBezTo>
                      <a:cubicBezTo>
                        <a:pt x="106310" y="6242"/>
                        <a:pt x="114302" y="9957"/>
                        <a:pt x="111163" y="20720"/>
                      </a:cubicBezTo>
                      <a:cubicBezTo>
                        <a:pt x="108403" y="30150"/>
                        <a:pt x="100221" y="29769"/>
                        <a:pt x="92420" y="27578"/>
                      </a:cubicBezTo>
                      <a:cubicBezTo>
                        <a:pt x="71965" y="21863"/>
                        <a:pt x="53508" y="25769"/>
                        <a:pt x="36668" y="38437"/>
                      </a:cubicBezTo>
                      <a:cubicBezTo>
                        <a:pt x="33624" y="40723"/>
                        <a:pt x="30674" y="43104"/>
                        <a:pt x="27820" y="45485"/>
                      </a:cubicBezTo>
                      <a:cubicBezTo>
                        <a:pt x="26108" y="46914"/>
                        <a:pt x="24490" y="48628"/>
                        <a:pt x="22873" y="50153"/>
                      </a:cubicBezTo>
                      <a:cubicBezTo>
                        <a:pt x="16499" y="56153"/>
                        <a:pt x="9553" y="57963"/>
                        <a:pt x="3084" y="51010"/>
                      </a:cubicBezTo>
                      <a:cubicBezTo>
                        <a:pt x="-2815" y="44533"/>
                        <a:pt x="706" y="38246"/>
                        <a:pt x="5653" y="32912"/>
                      </a:cubicBezTo>
                      <a:cubicBezTo>
                        <a:pt x="24586" y="12815"/>
                        <a:pt x="47229" y="527"/>
                        <a:pt x="75390" y="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33"/>
                <p:cNvSpPr/>
                <p:nvPr/>
              </p:nvSpPr>
              <p:spPr>
                <a:xfrm>
                  <a:off x="2995327" y="2148305"/>
                  <a:ext cx="95022" cy="3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28" h="45017" extrusionOk="0">
                      <a:moveTo>
                        <a:pt x="49111" y="45002"/>
                      </a:moveTo>
                      <a:cubicBezTo>
                        <a:pt x="36838" y="45288"/>
                        <a:pt x="23043" y="41478"/>
                        <a:pt x="9914" y="35382"/>
                      </a:cubicBezTo>
                      <a:cubicBezTo>
                        <a:pt x="1922" y="31667"/>
                        <a:pt x="-2359" y="25762"/>
                        <a:pt x="1351" y="17189"/>
                      </a:cubicBezTo>
                      <a:cubicBezTo>
                        <a:pt x="4871" y="9284"/>
                        <a:pt x="12102" y="9760"/>
                        <a:pt x="18857" y="12808"/>
                      </a:cubicBezTo>
                      <a:cubicBezTo>
                        <a:pt x="46162" y="24905"/>
                        <a:pt x="71754" y="23190"/>
                        <a:pt x="95349" y="3759"/>
                      </a:cubicBezTo>
                      <a:cubicBezTo>
                        <a:pt x="101533" y="-1289"/>
                        <a:pt x="108288" y="-1670"/>
                        <a:pt x="113045" y="5188"/>
                      </a:cubicBezTo>
                      <a:cubicBezTo>
                        <a:pt x="117612" y="11760"/>
                        <a:pt x="115519" y="18332"/>
                        <a:pt x="109715" y="23381"/>
                      </a:cubicBezTo>
                      <a:cubicBezTo>
                        <a:pt x="93066" y="37954"/>
                        <a:pt x="73657" y="45193"/>
                        <a:pt x="49111" y="450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33"/>
                <p:cNvSpPr/>
                <p:nvPr/>
              </p:nvSpPr>
              <p:spPr>
                <a:xfrm>
                  <a:off x="639596" y="2378796"/>
                  <a:ext cx="111515" cy="4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0" h="51714" extrusionOk="0">
                      <a:moveTo>
                        <a:pt x="116487" y="51629"/>
                      </a:moveTo>
                      <a:cubicBezTo>
                        <a:pt x="83188" y="48200"/>
                        <a:pt x="50460" y="42295"/>
                        <a:pt x="19445" y="29150"/>
                      </a:cubicBezTo>
                      <a:cubicBezTo>
                        <a:pt x="13927" y="26769"/>
                        <a:pt x="8409" y="23912"/>
                        <a:pt x="3747" y="20197"/>
                      </a:cubicBezTo>
                      <a:cubicBezTo>
                        <a:pt x="-915" y="16482"/>
                        <a:pt x="-915" y="10767"/>
                        <a:pt x="2034" y="5719"/>
                      </a:cubicBezTo>
                      <a:cubicBezTo>
                        <a:pt x="4508" y="1433"/>
                        <a:pt x="8789" y="-472"/>
                        <a:pt x="13641" y="99"/>
                      </a:cubicBezTo>
                      <a:cubicBezTo>
                        <a:pt x="16591" y="480"/>
                        <a:pt x="19445" y="1909"/>
                        <a:pt x="22109" y="3242"/>
                      </a:cubicBezTo>
                      <a:cubicBezTo>
                        <a:pt x="51983" y="17339"/>
                        <a:pt x="83759" y="23626"/>
                        <a:pt x="116392" y="26197"/>
                      </a:cubicBezTo>
                      <a:cubicBezTo>
                        <a:pt x="119436" y="26483"/>
                        <a:pt x="122481" y="26483"/>
                        <a:pt x="125335" y="27341"/>
                      </a:cubicBezTo>
                      <a:cubicBezTo>
                        <a:pt x="131709" y="29246"/>
                        <a:pt x="136181" y="33246"/>
                        <a:pt x="135515" y="40390"/>
                      </a:cubicBezTo>
                      <a:cubicBezTo>
                        <a:pt x="134849" y="47534"/>
                        <a:pt x="129711" y="50581"/>
                        <a:pt x="123147" y="51439"/>
                      </a:cubicBezTo>
                      <a:cubicBezTo>
                        <a:pt x="121054" y="51915"/>
                        <a:pt x="118770" y="51629"/>
                        <a:pt x="116487" y="516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33"/>
                <p:cNvSpPr/>
                <p:nvPr/>
              </p:nvSpPr>
              <p:spPr>
                <a:xfrm>
                  <a:off x="1194046" y="2505654"/>
                  <a:ext cx="92041" cy="45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04" h="55627" extrusionOk="0">
                      <a:moveTo>
                        <a:pt x="74209" y="42"/>
                      </a:moveTo>
                      <a:cubicBezTo>
                        <a:pt x="85054" y="-339"/>
                        <a:pt x="95425" y="1852"/>
                        <a:pt x="105034" y="6615"/>
                      </a:cubicBezTo>
                      <a:cubicBezTo>
                        <a:pt x="110076" y="9091"/>
                        <a:pt x="113025" y="13949"/>
                        <a:pt x="111503" y="19854"/>
                      </a:cubicBezTo>
                      <a:cubicBezTo>
                        <a:pt x="109791" y="26712"/>
                        <a:pt x="104843" y="29760"/>
                        <a:pt x="97803" y="28808"/>
                      </a:cubicBezTo>
                      <a:cubicBezTo>
                        <a:pt x="95520" y="28522"/>
                        <a:pt x="93332" y="27951"/>
                        <a:pt x="91143" y="27379"/>
                      </a:cubicBezTo>
                      <a:cubicBezTo>
                        <a:pt x="66788" y="20902"/>
                        <a:pt x="46428" y="28808"/>
                        <a:pt x="28542" y="45000"/>
                      </a:cubicBezTo>
                      <a:cubicBezTo>
                        <a:pt x="21311" y="51573"/>
                        <a:pt x="14556" y="60717"/>
                        <a:pt x="3615" y="52144"/>
                      </a:cubicBezTo>
                      <a:cubicBezTo>
                        <a:pt x="-3425" y="46620"/>
                        <a:pt x="-95" y="37761"/>
                        <a:pt x="12844" y="25950"/>
                      </a:cubicBezTo>
                      <a:cubicBezTo>
                        <a:pt x="30254" y="10044"/>
                        <a:pt x="50519" y="995"/>
                        <a:pt x="74209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33"/>
                <p:cNvSpPr/>
                <p:nvPr/>
              </p:nvSpPr>
              <p:spPr>
                <a:xfrm>
                  <a:off x="971134" y="2139298"/>
                  <a:ext cx="94755" cy="38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04" h="47411" extrusionOk="0">
                      <a:moveTo>
                        <a:pt x="72419" y="47356"/>
                      </a:moveTo>
                      <a:cubicBezTo>
                        <a:pt x="46542" y="47832"/>
                        <a:pt x="26562" y="40212"/>
                        <a:pt x="8961" y="25639"/>
                      </a:cubicBezTo>
                      <a:cubicBezTo>
                        <a:pt x="1921" y="19828"/>
                        <a:pt x="-3597" y="13066"/>
                        <a:pt x="2873" y="4493"/>
                      </a:cubicBezTo>
                      <a:cubicBezTo>
                        <a:pt x="8771" y="-3222"/>
                        <a:pt x="16382" y="302"/>
                        <a:pt x="22757" y="5350"/>
                      </a:cubicBezTo>
                      <a:cubicBezTo>
                        <a:pt x="45305" y="23067"/>
                        <a:pt x="69470" y="29449"/>
                        <a:pt x="96680" y="17066"/>
                      </a:cubicBezTo>
                      <a:cubicBezTo>
                        <a:pt x="104006" y="13732"/>
                        <a:pt x="110475" y="15066"/>
                        <a:pt x="113900" y="22495"/>
                      </a:cubicBezTo>
                      <a:cubicBezTo>
                        <a:pt x="117420" y="30115"/>
                        <a:pt x="113425" y="35449"/>
                        <a:pt x="106574" y="39069"/>
                      </a:cubicBezTo>
                      <a:cubicBezTo>
                        <a:pt x="95063" y="45260"/>
                        <a:pt x="82599" y="47832"/>
                        <a:pt x="72419" y="473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33"/>
                <p:cNvSpPr/>
                <p:nvPr/>
              </p:nvSpPr>
              <p:spPr>
                <a:xfrm>
                  <a:off x="1206427" y="2467970"/>
                  <a:ext cx="47170" cy="2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49" h="32748" extrusionOk="0">
                      <a:moveTo>
                        <a:pt x="57288" y="13560"/>
                      </a:moveTo>
                      <a:cubicBezTo>
                        <a:pt x="56812" y="17561"/>
                        <a:pt x="54053" y="21466"/>
                        <a:pt x="49391" y="22419"/>
                      </a:cubicBezTo>
                      <a:cubicBezTo>
                        <a:pt x="38260" y="24609"/>
                        <a:pt x="27604" y="27943"/>
                        <a:pt x="17044" y="31753"/>
                      </a:cubicBezTo>
                      <a:cubicBezTo>
                        <a:pt x="9813" y="34325"/>
                        <a:pt x="3344" y="31944"/>
                        <a:pt x="680" y="24229"/>
                      </a:cubicBezTo>
                      <a:cubicBezTo>
                        <a:pt x="-1699" y="17371"/>
                        <a:pt x="2488" y="12608"/>
                        <a:pt x="8196" y="9655"/>
                      </a:cubicBezTo>
                      <a:cubicBezTo>
                        <a:pt x="19613" y="3559"/>
                        <a:pt x="31600" y="-822"/>
                        <a:pt x="44730" y="130"/>
                      </a:cubicBezTo>
                      <a:cubicBezTo>
                        <a:pt x="53197" y="511"/>
                        <a:pt x="57954" y="5750"/>
                        <a:pt x="57288" y="135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33"/>
                <p:cNvSpPr/>
                <p:nvPr/>
              </p:nvSpPr>
              <p:spPr>
                <a:xfrm>
                  <a:off x="1679284" y="2588756"/>
                  <a:ext cx="68561" cy="68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57" h="83454" extrusionOk="0">
                      <a:moveTo>
                        <a:pt x="83351" y="42872"/>
                      </a:moveTo>
                      <a:cubicBezTo>
                        <a:pt x="82876" y="66494"/>
                        <a:pt x="64704" y="83829"/>
                        <a:pt x="40824" y="83448"/>
                      </a:cubicBezTo>
                      <a:cubicBezTo>
                        <a:pt x="17420" y="82972"/>
                        <a:pt x="-466" y="64303"/>
                        <a:pt x="9" y="40871"/>
                      </a:cubicBezTo>
                      <a:cubicBezTo>
                        <a:pt x="485" y="17916"/>
                        <a:pt x="19798" y="-467"/>
                        <a:pt x="42822" y="9"/>
                      </a:cubicBezTo>
                      <a:cubicBezTo>
                        <a:pt x="66036" y="485"/>
                        <a:pt x="83732" y="19250"/>
                        <a:pt x="83351" y="428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33"/>
                <p:cNvSpPr/>
                <p:nvPr/>
              </p:nvSpPr>
              <p:spPr>
                <a:xfrm>
                  <a:off x="3652895" y="2581223"/>
                  <a:ext cx="68559" cy="69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54" h="84118" extrusionOk="0">
                      <a:moveTo>
                        <a:pt x="83345" y="41532"/>
                      </a:moveTo>
                      <a:cubicBezTo>
                        <a:pt x="83821" y="64583"/>
                        <a:pt x="65269" y="83728"/>
                        <a:pt x="42150" y="84109"/>
                      </a:cubicBezTo>
                      <a:cubicBezTo>
                        <a:pt x="18746" y="84585"/>
                        <a:pt x="384" y="66488"/>
                        <a:pt x="3" y="42866"/>
                      </a:cubicBezTo>
                      <a:cubicBezTo>
                        <a:pt x="-282" y="19339"/>
                        <a:pt x="17604" y="479"/>
                        <a:pt x="40723" y="3"/>
                      </a:cubicBezTo>
                      <a:cubicBezTo>
                        <a:pt x="63461" y="-283"/>
                        <a:pt x="82965" y="18672"/>
                        <a:pt x="83345" y="4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5" name="Google Shape;465;p33"/>
              <p:cNvSpPr/>
              <p:nvPr/>
            </p:nvSpPr>
            <p:spPr>
              <a:xfrm>
                <a:off x="2263958" y="1606975"/>
                <a:ext cx="219467" cy="277710"/>
              </a:xfrm>
              <a:custGeom>
                <a:avLst/>
                <a:gdLst/>
                <a:ahLst/>
                <a:cxnLst/>
                <a:rect l="l" t="t" r="r" b="b"/>
                <a:pathLst>
                  <a:path w="266829" h="337641" extrusionOk="0">
                    <a:moveTo>
                      <a:pt x="196305" y="85494"/>
                    </a:moveTo>
                    <a:cubicBezTo>
                      <a:pt x="172235" y="83113"/>
                      <a:pt x="148165" y="80827"/>
                      <a:pt x="124000" y="78445"/>
                    </a:cubicBezTo>
                    <a:cubicBezTo>
                      <a:pt x="120194" y="78065"/>
                      <a:pt x="116484" y="77112"/>
                      <a:pt x="112678" y="77303"/>
                    </a:cubicBezTo>
                    <a:cubicBezTo>
                      <a:pt x="105828" y="77683"/>
                      <a:pt x="100976" y="81494"/>
                      <a:pt x="100215" y="88352"/>
                    </a:cubicBezTo>
                    <a:cubicBezTo>
                      <a:pt x="99358" y="95305"/>
                      <a:pt x="103735" y="100448"/>
                      <a:pt x="110014" y="101782"/>
                    </a:cubicBezTo>
                    <a:cubicBezTo>
                      <a:pt x="118101" y="103496"/>
                      <a:pt x="126568" y="103306"/>
                      <a:pt x="134845" y="104353"/>
                    </a:cubicBezTo>
                    <a:cubicBezTo>
                      <a:pt x="154444" y="106735"/>
                      <a:pt x="173948" y="109878"/>
                      <a:pt x="193546" y="111783"/>
                    </a:cubicBezTo>
                    <a:cubicBezTo>
                      <a:pt x="216665" y="114069"/>
                      <a:pt x="238928" y="110069"/>
                      <a:pt x="261095" y="97305"/>
                    </a:cubicBezTo>
                    <a:cubicBezTo>
                      <a:pt x="269943" y="134167"/>
                      <a:pt x="267755" y="169219"/>
                      <a:pt x="259954" y="204175"/>
                    </a:cubicBezTo>
                    <a:cubicBezTo>
                      <a:pt x="256529" y="219701"/>
                      <a:pt x="251201" y="234846"/>
                      <a:pt x="247205" y="250277"/>
                    </a:cubicBezTo>
                    <a:cubicBezTo>
                      <a:pt x="237976" y="286186"/>
                      <a:pt x="212669" y="310284"/>
                      <a:pt x="187077" y="334287"/>
                    </a:cubicBezTo>
                    <a:cubicBezTo>
                      <a:pt x="181178" y="339811"/>
                      <a:pt x="175946" y="337716"/>
                      <a:pt x="170998" y="333715"/>
                    </a:cubicBezTo>
                    <a:cubicBezTo>
                      <a:pt x="159201" y="324190"/>
                      <a:pt x="147309" y="314665"/>
                      <a:pt x="135987" y="304569"/>
                    </a:cubicBezTo>
                    <a:cubicBezTo>
                      <a:pt x="81662" y="255801"/>
                      <a:pt x="38279" y="198556"/>
                      <a:pt x="5075" y="133500"/>
                    </a:cubicBezTo>
                    <a:cubicBezTo>
                      <a:pt x="-2536" y="118546"/>
                      <a:pt x="-2346" y="118450"/>
                      <a:pt x="10879" y="107973"/>
                    </a:cubicBezTo>
                    <a:cubicBezTo>
                      <a:pt x="13828" y="105592"/>
                      <a:pt x="16777" y="103115"/>
                      <a:pt x="19917" y="101115"/>
                    </a:cubicBezTo>
                    <a:cubicBezTo>
                      <a:pt x="39230" y="88828"/>
                      <a:pt x="53787" y="74159"/>
                      <a:pt x="54358" y="48823"/>
                    </a:cubicBezTo>
                    <a:cubicBezTo>
                      <a:pt x="54548" y="38631"/>
                      <a:pt x="60066" y="28344"/>
                      <a:pt x="66535" y="19676"/>
                    </a:cubicBezTo>
                    <a:cubicBezTo>
                      <a:pt x="76715" y="5960"/>
                      <a:pt x="89749" y="-1755"/>
                      <a:pt x="107540" y="340"/>
                    </a:cubicBezTo>
                    <a:cubicBezTo>
                      <a:pt x="118101" y="1579"/>
                      <a:pt x="128757" y="1864"/>
                      <a:pt x="139317" y="3007"/>
                    </a:cubicBezTo>
                    <a:cubicBezTo>
                      <a:pt x="163482" y="5579"/>
                      <a:pt x="163482" y="5674"/>
                      <a:pt x="166717" y="30439"/>
                    </a:cubicBezTo>
                    <a:cubicBezTo>
                      <a:pt x="169762" y="51871"/>
                      <a:pt x="181654" y="67968"/>
                      <a:pt x="196305" y="85494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6" name="Google Shape;466;p33"/>
            <p:cNvSpPr/>
            <p:nvPr/>
          </p:nvSpPr>
          <p:spPr>
            <a:xfrm>
              <a:off x="305650" y="1242037"/>
              <a:ext cx="3966701" cy="2659435"/>
            </a:xfrm>
            <a:custGeom>
              <a:avLst/>
              <a:gdLst/>
              <a:ahLst/>
              <a:cxnLst/>
              <a:rect l="l" t="t" r="r" b="b"/>
              <a:pathLst>
                <a:path w="4822737" h="3233356" extrusionOk="0">
                  <a:moveTo>
                    <a:pt x="747442" y="974811"/>
                  </a:moveTo>
                  <a:cubicBezTo>
                    <a:pt x="722992" y="935473"/>
                    <a:pt x="710623" y="896611"/>
                    <a:pt x="713097" y="854415"/>
                  </a:cubicBezTo>
                  <a:cubicBezTo>
                    <a:pt x="717569" y="778596"/>
                    <a:pt x="748679" y="719922"/>
                    <a:pt x="822602" y="690394"/>
                  </a:cubicBezTo>
                  <a:cubicBezTo>
                    <a:pt x="830594" y="687156"/>
                    <a:pt x="833639" y="682870"/>
                    <a:pt x="834780" y="674107"/>
                  </a:cubicBezTo>
                  <a:cubicBezTo>
                    <a:pt x="839632" y="639150"/>
                    <a:pt x="864654" y="621243"/>
                    <a:pt x="899856" y="628387"/>
                  </a:cubicBezTo>
                  <a:cubicBezTo>
                    <a:pt x="910987" y="630577"/>
                    <a:pt x="918408" y="629625"/>
                    <a:pt x="926019" y="621433"/>
                  </a:cubicBezTo>
                  <a:cubicBezTo>
                    <a:pt x="957510" y="587524"/>
                    <a:pt x="1010027" y="601907"/>
                    <a:pt x="1026296" y="647722"/>
                  </a:cubicBezTo>
                  <a:cubicBezTo>
                    <a:pt x="1038664" y="682679"/>
                    <a:pt x="1033431" y="717350"/>
                    <a:pt x="1014403" y="748592"/>
                  </a:cubicBezTo>
                  <a:cubicBezTo>
                    <a:pt x="1006031" y="762403"/>
                    <a:pt x="1005270" y="772500"/>
                    <a:pt x="1011644" y="787645"/>
                  </a:cubicBezTo>
                  <a:cubicBezTo>
                    <a:pt x="1032290" y="836603"/>
                    <a:pt x="1032290" y="886800"/>
                    <a:pt x="1013547" y="936806"/>
                  </a:cubicBezTo>
                  <a:cubicBezTo>
                    <a:pt x="1007649" y="952618"/>
                    <a:pt x="1007649" y="952999"/>
                    <a:pt x="1023251" y="959476"/>
                  </a:cubicBezTo>
                  <a:cubicBezTo>
                    <a:pt x="1043611" y="967953"/>
                    <a:pt x="1064066" y="976049"/>
                    <a:pt x="1084616" y="983955"/>
                  </a:cubicBezTo>
                  <a:cubicBezTo>
                    <a:pt x="1107450" y="992813"/>
                    <a:pt x="1131044" y="997004"/>
                    <a:pt x="1155685" y="998338"/>
                  </a:cubicBezTo>
                  <a:cubicBezTo>
                    <a:pt x="1216480" y="1001576"/>
                    <a:pt x="1276608" y="1010244"/>
                    <a:pt x="1334738" y="1029484"/>
                  </a:cubicBezTo>
                  <a:cubicBezTo>
                    <a:pt x="1368893" y="1040819"/>
                    <a:pt x="1400669" y="1056631"/>
                    <a:pt x="1429497" y="1077871"/>
                  </a:cubicBezTo>
                  <a:cubicBezTo>
                    <a:pt x="1436917" y="1074919"/>
                    <a:pt x="1434063" y="1068632"/>
                    <a:pt x="1434634" y="1063965"/>
                  </a:cubicBezTo>
                  <a:cubicBezTo>
                    <a:pt x="1439391" y="1025389"/>
                    <a:pt x="1434349" y="985860"/>
                    <a:pt x="1442436" y="947855"/>
                  </a:cubicBezTo>
                  <a:cubicBezTo>
                    <a:pt x="1453377" y="896134"/>
                    <a:pt x="1438915" y="846414"/>
                    <a:pt x="1435681" y="795836"/>
                  </a:cubicBezTo>
                  <a:cubicBezTo>
                    <a:pt x="1431875" y="735448"/>
                    <a:pt x="1432636" y="675154"/>
                    <a:pt x="1445004" y="616195"/>
                  </a:cubicBezTo>
                  <a:cubicBezTo>
                    <a:pt x="1466601" y="512848"/>
                    <a:pt x="1529108" y="437410"/>
                    <a:pt x="1615684" y="380451"/>
                  </a:cubicBezTo>
                  <a:cubicBezTo>
                    <a:pt x="1635378" y="367497"/>
                    <a:pt x="1656023" y="355781"/>
                    <a:pt x="1678191" y="347780"/>
                  </a:cubicBezTo>
                  <a:cubicBezTo>
                    <a:pt x="1694174" y="341970"/>
                    <a:pt x="1705115" y="331873"/>
                    <a:pt x="1713488" y="317395"/>
                  </a:cubicBezTo>
                  <a:cubicBezTo>
                    <a:pt x="1721860" y="302917"/>
                    <a:pt x="1730803" y="288725"/>
                    <a:pt x="1740888" y="275390"/>
                  </a:cubicBezTo>
                  <a:cubicBezTo>
                    <a:pt x="1790265" y="209763"/>
                    <a:pt x="1855626" y="177854"/>
                    <a:pt x="1938112" y="182426"/>
                  </a:cubicBezTo>
                  <a:cubicBezTo>
                    <a:pt x="1940395" y="182521"/>
                    <a:pt x="1942678" y="182902"/>
                    <a:pt x="1944962" y="182998"/>
                  </a:cubicBezTo>
                  <a:cubicBezTo>
                    <a:pt x="1960850" y="183855"/>
                    <a:pt x="1961040" y="183855"/>
                    <a:pt x="1962658" y="168234"/>
                  </a:cubicBezTo>
                  <a:cubicBezTo>
                    <a:pt x="1966844" y="129372"/>
                    <a:pt x="1980544" y="94225"/>
                    <a:pt x="2005185" y="64030"/>
                  </a:cubicBezTo>
                  <a:cubicBezTo>
                    <a:pt x="2040387" y="20882"/>
                    <a:pt x="2084912" y="-3883"/>
                    <a:pt x="2141995" y="499"/>
                  </a:cubicBezTo>
                  <a:cubicBezTo>
                    <a:pt x="2196986" y="4690"/>
                    <a:pt x="2235708" y="34408"/>
                    <a:pt x="2259588" y="82699"/>
                  </a:cubicBezTo>
                  <a:cubicBezTo>
                    <a:pt x="2286798" y="137944"/>
                    <a:pt x="2285656" y="194904"/>
                    <a:pt x="2259683" y="250149"/>
                  </a:cubicBezTo>
                  <a:cubicBezTo>
                    <a:pt x="2251786" y="267008"/>
                    <a:pt x="2253023" y="277105"/>
                    <a:pt x="2265677" y="289201"/>
                  </a:cubicBezTo>
                  <a:cubicBezTo>
                    <a:pt x="2274905" y="298060"/>
                    <a:pt x="2281660" y="309490"/>
                    <a:pt x="2290032" y="319300"/>
                  </a:cubicBezTo>
                  <a:cubicBezTo>
                    <a:pt x="2295455" y="325682"/>
                    <a:pt x="2301639" y="331207"/>
                    <a:pt x="2310868" y="331969"/>
                  </a:cubicBezTo>
                  <a:cubicBezTo>
                    <a:pt x="2368998" y="336445"/>
                    <a:pt x="2421610" y="357019"/>
                    <a:pt x="2470988" y="390547"/>
                  </a:cubicBezTo>
                  <a:cubicBezTo>
                    <a:pt x="2480501" y="378165"/>
                    <a:pt x="2487351" y="362734"/>
                    <a:pt x="2501147" y="356924"/>
                  </a:cubicBezTo>
                  <a:cubicBezTo>
                    <a:pt x="2524741" y="347018"/>
                    <a:pt x="2539012" y="327206"/>
                    <a:pt x="2556232" y="310537"/>
                  </a:cubicBezTo>
                  <a:cubicBezTo>
                    <a:pt x="2574880" y="292535"/>
                    <a:pt x="2594193" y="275390"/>
                    <a:pt x="2616931" y="262531"/>
                  </a:cubicBezTo>
                  <a:cubicBezTo>
                    <a:pt x="2628348" y="256150"/>
                    <a:pt x="2640240" y="251482"/>
                    <a:pt x="2653655" y="251578"/>
                  </a:cubicBezTo>
                  <a:cubicBezTo>
                    <a:pt x="2682197" y="251768"/>
                    <a:pt x="2695992" y="270056"/>
                    <a:pt x="2686668" y="296821"/>
                  </a:cubicBezTo>
                  <a:cubicBezTo>
                    <a:pt x="2679152" y="318538"/>
                    <a:pt x="2667165" y="338065"/>
                    <a:pt x="2654416" y="357019"/>
                  </a:cubicBezTo>
                  <a:cubicBezTo>
                    <a:pt x="2644522" y="371783"/>
                    <a:pt x="2644522" y="371878"/>
                    <a:pt x="2660220" y="382070"/>
                  </a:cubicBezTo>
                  <a:cubicBezTo>
                    <a:pt x="2669829" y="388261"/>
                    <a:pt x="2679152" y="394738"/>
                    <a:pt x="2686954" y="403311"/>
                  </a:cubicBezTo>
                  <a:cubicBezTo>
                    <a:pt x="2713307" y="432362"/>
                    <a:pt x="2703222" y="470367"/>
                    <a:pt x="2665833" y="482940"/>
                  </a:cubicBezTo>
                  <a:cubicBezTo>
                    <a:pt x="2661552" y="484369"/>
                    <a:pt x="2657270" y="485512"/>
                    <a:pt x="2651181" y="487417"/>
                  </a:cubicBezTo>
                  <a:cubicBezTo>
                    <a:pt x="2655082" y="505038"/>
                    <a:pt x="2659934" y="522469"/>
                    <a:pt x="2662503" y="540090"/>
                  </a:cubicBezTo>
                  <a:cubicBezTo>
                    <a:pt x="2673730" y="615814"/>
                    <a:pt x="2660790" y="686965"/>
                    <a:pt x="2620546" y="752497"/>
                  </a:cubicBezTo>
                  <a:cubicBezTo>
                    <a:pt x="2616075" y="759736"/>
                    <a:pt x="2614933" y="766309"/>
                    <a:pt x="2615885" y="773929"/>
                  </a:cubicBezTo>
                  <a:cubicBezTo>
                    <a:pt x="2621783" y="821935"/>
                    <a:pt x="2617788" y="869464"/>
                    <a:pt x="2612174" y="917375"/>
                  </a:cubicBezTo>
                  <a:cubicBezTo>
                    <a:pt x="2606656" y="963571"/>
                    <a:pt x="2609510" y="1010149"/>
                    <a:pt x="2617597" y="1056154"/>
                  </a:cubicBezTo>
                  <a:cubicBezTo>
                    <a:pt x="2619500" y="1066727"/>
                    <a:pt x="2622735" y="1076633"/>
                    <a:pt x="2626921" y="1086539"/>
                  </a:cubicBezTo>
                  <a:cubicBezTo>
                    <a:pt x="2644236" y="1127116"/>
                    <a:pt x="2660981" y="1167883"/>
                    <a:pt x="2678011" y="1208554"/>
                  </a:cubicBezTo>
                  <a:cubicBezTo>
                    <a:pt x="2680294" y="1214079"/>
                    <a:pt x="2682863" y="1219413"/>
                    <a:pt x="2685431" y="1225128"/>
                  </a:cubicBezTo>
                  <a:cubicBezTo>
                    <a:pt x="2693328" y="1219603"/>
                    <a:pt x="2695421" y="1211031"/>
                    <a:pt x="2699607" y="1203982"/>
                  </a:cubicBezTo>
                  <a:cubicBezTo>
                    <a:pt x="2739376" y="1135879"/>
                    <a:pt x="2793034" y="1082444"/>
                    <a:pt x="2864294" y="1047677"/>
                  </a:cubicBezTo>
                  <a:cubicBezTo>
                    <a:pt x="2894738" y="1032913"/>
                    <a:pt x="2926895" y="1025103"/>
                    <a:pt x="2960479" y="1021293"/>
                  </a:cubicBezTo>
                  <a:cubicBezTo>
                    <a:pt x="3017182" y="1014816"/>
                    <a:pt x="3071793" y="998909"/>
                    <a:pt x="3126117" y="986622"/>
                  </a:cubicBezTo>
                  <a:cubicBezTo>
                    <a:pt x="3129352" y="979764"/>
                    <a:pt x="3125736" y="976430"/>
                    <a:pt x="3123643" y="972715"/>
                  </a:cubicBezTo>
                  <a:cubicBezTo>
                    <a:pt x="3108992" y="947284"/>
                    <a:pt x="3100049" y="920137"/>
                    <a:pt x="3097575" y="890705"/>
                  </a:cubicBezTo>
                  <a:cubicBezTo>
                    <a:pt x="3097100" y="884895"/>
                    <a:pt x="3099193" y="876703"/>
                    <a:pt x="3093199" y="873941"/>
                  </a:cubicBezTo>
                  <a:cubicBezTo>
                    <a:pt x="3084446" y="869845"/>
                    <a:pt x="3074647" y="867464"/>
                    <a:pt x="3065038" y="865940"/>
                  </a:cubicBezTo>
                  <a:cubicBezTo>
                    <a:pt x="3059805" y="865178"/>
                    <a:pt x="3058949" y="871655"/>
                    <a:pt x="3057046" y="875656"/>
                  </a:cubicBezTo>
                  <a:cubicBezTo>
                    <a:pt x="3035830" y="922042"/>
                    <a:pt x="3001294" y="957285"/>
                    <a:pt x="2961145" y="986812"/>
                  </a:cubicBezTo>
                  <a:cubicBezTo>
                    <a:pt x="2910341" y="1024246"/>
                    <a:pt x="2845075" y="1022055"/>
                    <a:pt x="2798552" y="983383"/>
                  </a:cubicBezTo>
                  <a:cubicBezTo>
                    <a:pt x="2759260" y="950617"/>
                    <a:pt x="2744418" y="899944"/>
                    <a:pt x="2760782" y="853939"/>
                  </a:cubicBezTo>
                  <a:cubicBezTo>
                    <a:pt x="2778763" y="803170"/>
                    <a:pt x="2819673" y="774500"/>
                    <a:pt x="2873617" y="773929"/>
                  </a:cubicBezTo>
                  <a:cubicBezTo>
                    <a:pt x="2896546" y="773738"/>
                    <a:pt x="2918999" y="777643"/>
                    <a:pt x="2941547" y="781072"/>
                  </a:cubicBezTo>
                  <a:cubicBezTo>
                    <a:pt x="2955152" y="783168"/>
                    <a:pt x="2968757" y="783835"/>
                    <a:pt x="2982457" y="783930"/>
                  </a:cubicBezTo>
                  <a:cubicBezTo>
                    <a:pt x="3005956" y="784120"/>
                    <a:pt x="3022796" y="775548"/>
                    <a:pt x="3032215" y="752116"/>
                  </a:cubicBezTo>
                  <a:cubicBezTo>
                    <a:pt x="3045249" y="719827"/>
                    <a:pt x="3070936" y="704682"/>
                    <a:pt x="3105567" y="704110"/>
                  </a:cubicBezTo>
                  <a:cubicBezTo>
                    <a:pt x="3121455" y="703825"/>
                    <a:pt x="3135821" y="707825"/>
                    <a:pt x="3147809" y="718303"/>
                  </a:cubicBezTo>
                  <a:cubicBezTo>
                    <a:pt x="3154944" y="724589"/>
                    <a:pt x="3159987" y="726589"/>
                    <a:pt x="3169120" y="720017"/>
                  </a:cubicBezTo>
                  <a:cubicBezTo>
                    <a:pt x="3242377" y="667534"/>
                    <a:pt x="3333616" y="694204"/>
                    <a:pt x="3378807" y="766023"/>
                  </a:cubicBezTo>
                  <a:cubicBezTo>
                    <a:pt x="3414485" y="822506"/>
                    <a:pt x="3419622" y="882799"/>
                    <a:pt x="3397550" y="945474"/>
                  </a:cubicBezTo>
                  <a:cubicBezTo>
                    <a:pt x="3390319" y="965953"/>
                    <a:pt x="3390224" y="962524"/>
                    <a:pt x="3407444" y="969953"/>
                  </a:cubicBezTo>
                  <a:cubicBezTo>
                    <a:pt x="3429707" y="979669"/>
                    <a:pt x="3452636" y="987765"/>
                    <a:pt x="3475183" y="996909"/>
                  </a:cubicBezTo>
                  <a:cubicBezTo>
                    <a:pt x="3508482" y="1010434"/>
                    <a:pt x="3543969" y="1007482"/>
                    <a:pt x="3578505" y="1011577"/>
                  </a:cubicBezTo>
                  <a:cubicBezTo>
                    <a:pt x="3643675" y="1019197"/>
                    <a:pt x="3707799" y="1030437"/>
                    <a:pt x="3767261" y="1060060"/>
                  </a:cubicBezTo>
                  <a:cubicBezTo>
                    <a:pt x="3833573" y="1093111"/>
                    <a:pt x="3877243" y="1145023"/>
                    <a:pt x="3897792" y="1216270"/>
                  </a:cubicBezTo>
                  <a:cubicBezTo>
                    <a:pt x="3901884" y="1230462"/>
                    <a:pt x="3907782" y="1243035"/>
                    <a:pt x="3917486" y="1254179"/>
                  </a:cubicBezTo>
                  <a:cubicBezTo>
                    <a:pt x="3949358" y="1291041"/>
                    <a:pt x="3981705" y="1327712"/>
                    <a:pt x="4000162" y="1373718"/>
                  </a:cubicBezTo>
                  <a:cubicBezTo>
                    <a:pt x="4003683" y="1382386"/>
                    <a:pt x="4010342" y="1381624"/>
                    <a:pt x="4017002" y="1381719"/>
                  </a:cubicBezTo>
                  <a:cubicBezTo>
                    <a:pt x="4046686" y="1382005"/>
                    <a:pt x="4076274" y="1382100"/>
                    <a:pt x="4105957" y="1382290"/>
                  </a:cubicBezTo>
                  <a:cubicBezTo>
                    <a:pt x="4223074" y="1383148"/>
                    <a:pt x="4340096" y="1385148"/>
                    <a:pt x="4457212" y="1384577"/>
                  </a:cubicBezTo>
                  <a:cubicBezTo>
                    <a:pt x="4510205" y="1384386"/>
                    <a:pt x="4522668" y="1417438"/>
                    <a:pt x="4509253" y="1457443"/>
                  </a:cubicBezTo>
                  <a:cubicBezTo>
                    <a:pt x="4461113" y="1600889"/>
                    <a:pt x="4414304" y="1744812"/>
                    <a:pt x="4365688" y="1888068"/>
                  </a:cubicBezTo>
                  <a:cubicBezTo>
                    <a:pt x="4359980" y="1904927"/>
                    <a:pt x="4363690" y="1920834"/>
                    <a:pt x="4361502" y="1937217"/>
                  </a:cubicBezTo>
                  <a:cubicBezTo>
                    <a:pt x="4369304" y="1941503"/>
                    <a:pt x="4377771" y="1939503"/>
                    <a:pt x="4385858" y="1939503"/>
                  </a:cubicBezTo>
                  <a:cubicBezTo>
                    <a:pt x="4520480" y="1939693"/>
                    <a:pt x="4655102" y="1939598"/>
                    <a:pt x="4789629" y="1939598"/>
                  </a:cubicBezTo>
                  <a:cubicBezTo>
                    <a:pt x="4795718" y="1939598"/>
                    <a:pt x="4801807" y="1939693"/>
                    <a:pt x="4807896" y="1939693"/>
                  </a:cubicBezTo>
                  <a:cubicBezTo>
                    <a:pt x="4817410" y="1939693"/>
                    <a:pt x="4822072" y="1945313"/>
                    <a:pt x="4822357" y="1953886"/>
                  </a:cubicBezTo>
                  <a:cubicBezTo>
                    <a:pt x="4822928" y="1969888"/>
                    <a:pt x="4822738" y="1985890"/>
                    <a:pt x="4822547" y="2001892"/>
                  </a:cubicBezTo>
                  <a:cubicBezTo>
                    <a:pt x="4822357" y="2013036"/>
                    <a:pt x="4816649" y="2018275"/>
                    <a:pt x="4805232" y="2017989"/>
                  </a:cubicBezTo>
                  <a:cubicBezTo>
                    <a:pt x="4790771" y="2017608"/>
                    <a:pt x="4776310" y="2017894"/>
                    <a:pt x="4761848" y="2017894"/>
                  </a:cubicBezTo>
                  <a:cubicBezTo>
                    <a:pt x="4723031" y="2017894"/>
                    <a:pt x="4684310" y="2017798"/>
                    <a:pt x="4645493" y="2017989"/>
                  </a:cubicBezTo>
                  <a:cubicBezTo>
                    <a:pt x="4628558" y="2018084"/>
                    <a:pt x="4628558" y="2018370"/>
                    <a:pt x="4628178" y="2035896"/>
                  </a:cubicBezTo>
                  <a:cubicBezTo>
                    <a:pt x="4628082" y="2038944"/>
                    <a:pt x="4628178" y="2041992"/>
                    <a:pt x="4628178" y="2045040"/>
                  </a:cubicBezTo>
                  <a:cubicBezTo>
                    <a:pt x="4628178" y="2380130"/>
                    <a:pt x="4628178" y="2715314"/>
                    <a:pt x="4628178" y="3050404"/>
                  </a:cubicBezTo>
                  <a:cubicBezTo>
                    <a:pt x="4628178" y="3076693"/>
                    <a:pt x="4628178" y="3077074"/>
                    <a:pt x="4654055" y="3080408"/>
                  </a:cubicBezTo>
                  <a:cubicBezTo>
                    <a:pt x="4684976" y="3084408"/>
                    <a:pt x="4715801" y="3088599"/>
                    <a:pt x="4746056" y="3096124"/>
                  </a:cubicBezTo>
                  <a:cubicBezTo>
                    <a:pt x="4755665" y="3098505"/>
                    <a:pt x="4765273" y="3101077"/>
                    <a:pt x="4773550" y="3106792"/>
                  </a:cubicBezTo>
                  <a:cubicBezTo>
                    <a:pt x="4787536" y="3116507"/>
                    <a:pt x="4787346" y="3130604"/>
                    <a:pt x="4772980" y="3140034"/>
                  </a:cubicBezTo>
                  <a:cubicBezTo>
                    <a:pt x="4764036" y="3145940"/>
                    <a:pt x="4753571" y="3148607"/>
                    <a:pt x="4743201" y="3151083"/>
                  </a:cubicBezTo>
                  <a:cubicBezTo>
                    <a:pt x="4692777" y="3163180"/>
                    <a:pt x="4641402" y="3168609"/>
                    <a:pt x="4589931" y="3173276"/>
                  </a:cubicBezTo>
                  <a:cubicBezTo>
                    <a:pt x="4359694" y="3194422"/>
                    <a:pt x="4128791" y="3203471"/>
                    <a:pt x="3897792" y="3211281"/>
                  </a:cubicBezTo>
                  <a:cubicBezTo>
                    <a:pt x="3707133" y="3217758"/>
                    <a:pt x="3516379" y="3221854"/>
                    <a:pt x="3325624" y="3225664"/>
                  </a:cubicBezTo>
                  <a:cubicBezTo>
                    <a:pt x="2944020" y="3233189"/>
                    <a:pt x="2562321" y="3234141"/>
                    <a:pt x="2180622" y="3232903"/>
                  </a:cubicBezTo>
                  <a:cubicBezTo>
                    <a:pt x="1973789" y="3232236"/>
                    <a:pt x="1767051" y="3230141"/>
                    <a:pt x="1560218" y="3226997"/>
                  </a:cubicBezTo>
                  <a:cubicBezTo>
                    <a:pt x="1361091" y="3223854"/>
                    <a:pt x="1161965" y="3219663"/>
                    <a:pt x="962933" y="3212710"/>
                  </a:cubicBezTo>
                  <a:cubicBezTo>
                    <a:pt x="867223" y="3209376"/>
                    <a:pt x="771513" y="3205471"/>
                    <a:pt x="675802" y="3201470"/>
                  </a:cubicBezTo>
                  <a:cubicBezTo>
                    <a:pt x="527670" y="3195279"/>
                    <a:pt x="379729" y="3186897"/>
                    <a:pt x="232072" y="3172800"/>
                  </a:cubicBezTo>
                  <a:cubicBezTo>
                    <a:pt x="183742" y="3168133"/>
                    <a:pt x="135221" y="3163275"/>
                    <a:pt x="87841" y="3151559"/>
                  </a:cubicBezTo>
                  <a:cubicBezTo>
                    <a:pt x="81942" y="3150131"/>
                    <a:pt x="76044" y="3148702"/>
                    <a:pt x="70335" y="3146606"/>
                  </a:cubicBezTo>
                  <a:cubicBezTo>
                    <a:pt x="58919" y="3142510"/>
                    <a:pt x="45885" y="3138986"/>
                    <a:pt x="45314" y="3123746"/>
                  </a:cubicBezTo>
                  <a:cubicBezTo>
                    <a:pt x="44743" y="3108221"/>
                    <a:pt x="57872" y="3104410"/>
                    <a:pt x="69194" y="3100219"/>
                  </a:cubicBezTo>
                  <a:cubicBezTo>
                    <a:pt x="87080" y="3093552"/>
                    <a:pt x="105918" y="3090409"/>
                    <a:pt x="124660" y="3087361"/>
                  </a:cubicBezTo>
                  <a:cubicBezTo>
                    <a:pt x="147874" y="3083646"/>
                    <a:pt x="171278" y="3080884"/>
                    <a:pt x="194683" y="3077741"/>
                  </a:cubicBezTo>
                  <a:cubicBezTo>
                    <a:pt x="209905" y="3075740"/>
                    <a:pt x="210000" y="3075835"/>
                    <a:pt x="210381" y="3059643"/>
                  </a:cubicBezTo>
                  <a:cubicBezTo>
                    <a:pt x="210476" y="3055833"/>
                    <a:pt x="210381" y="3052023"/>
                    <a:pt x="210381" y="3048213"/>
                  </a:cubicBezTo>
                  <a:cubicBezTo>
                    <a:pt x="210381" y="2714648"/>
                    <a:pt x="210381" y="2380987"/>
                    <a:pt x="210285" y="2047421"/>
                  </a:cubicBezTo>
                  <a:cubicBezTo>
                    <a:pt x="210285" y="2012846"/>
                    <a:pt x="214852" y="2017989"/>
                    <a:pt x="179651" y="2017798"/>
                  </a:cubicBezTo>
                  <a:cubicBezTo>
                    <a:pt x="127895" y="2017513"/>
                    <a:pt x="76234" y="2017798"/>
                    <a:pt x="24478" y="2017703"/>
                  </a:cubicBezTo>
                  <a:cubicBezTo>
                    <a:pt x="693" y="2017608"/>
                    <a:pt x="218" y="2017036"/>
                    <a:pt x="27" y="1993415"/>
                  </a:cubicBezTo>
                  <a:cubicBezTo>
                    <a:pt x="-68" y="1980460"/>
                    <a:pt x="123" y="1967506"/>
                    <a:pt x="27" y="1954552"/>
                  </a:cubicBezTo>
                  <a:cubicBezTo>
                    <a:pt x="-68" y="1943980"/>
                    <a:pt x="5070" y="1939217"/>
                    <a:pt x="15345" y="1939408"/>
                  </a:cubicBezTo>
                  <a:cubicBezTo>
                    <a:pt x="20673" y="1939503"/>
                    <a:pt x="26001" y="1939408"/>
                    <a:pt x="31328" y="1939408"/>
                  </a:cubicBezTo>
                  <a:cubicBezTo>
                    <a:pt x="107345" y="1939408"/>
                    <a:pt x="183456" y="1939503"/>
                    <a:pt x="259473" y="1939313"/>
                  </a:cubicBezTo>
                  <a:cubicBezTo>
                    <a:pt x="275456" y="1939313"/>
                    <a:pt x="276122" y="1938836"/>
                    <a:pt x="274219" y="1922739"/>
                  </a:cubicBezTo>
                  <a:cubicBezTo>
                    <a:pt x="267655" y="1866827"/>
                    <a:pt x="260709" y="1810915"/>
                    <a:pt x="253859" y="1755004"/>
                  </a:cubicBezTo>
                  <a:cubicBezTo>
                    <a:pt x="250244" y="1725572"/>
                    <a:pt x="246058" y="1696139"/>
                    <a:pt x="243013" y="1666612"/>
                  </a:cubicBezTo>
                  <a:cubicBezTo>
                    <a:pt x="241967" y="1656134"/>
                    <a:pt x="238922" y="1648419"/>
                    <a:pt x="230836" y="1641180"/>
                  </a:cubicBezTo>
                  <a:cubicBezTo>
                    <a:pt x="216374" y="1628131"/>
                    <a:pt x="215423" y="1617558"/>
                    <a:pt x="225793" y="1600984"/>
                  </a:cubicBezTo>
                  <a:cubicBezTo>
                    <a:pt x="232643" y="1590031"/>
                    <a:pt x="240254" y="1579458"/>
                    <a:pt x="247866" y="1569076"/>
                  </a:cubicBezTo>
                  <a:cubicBezTo>
                    <a:pt x="277454" y="1528594"/>
                    <a:pt x="285351" y="1483732"/>
                    <a:pt x="276407" y="1434869"/>
                  </a:cubicBezTo>
                  <a:cubicBezTo>
                    <a:pt x="265276" y="1373908"/>
                    <a:pt x="266513" y="1313520"/>
                    <a:pt x="288205" y="1254751"/>
                  </a:cubicBezTo>
                  <a:cubicBezTo>
                    <a:pt x="324072" y="1157786"/>
                    <a:pt x="386864" y="1084444"/>
                    <a:pt x="479530" y="1037771"/>
                  </a:cubicBezTo>
                  <a:cubicBezTo>
                    <a:pt x="509689" y="1022626"/>
                    <a:pt x="541941" y="1014911"/>
                    <a:pt x="575526" y="1011101"/>
                  </a:cubicBezTo>
                  <a:cubicBezTo>
                    <a:pt x="633085" y="1004529"/>
                    <a:pt x="688646" y="988717"/>
                    <a:pt x="747442" y="974811"/>
                  </a:cubicBezTo>
                  <a:close/>
                  <a:moveTo>
                    <a:pt x="2004043" y="312347"/>
                  </a:moveTo>
                  <a:cubicBezTo>
                    <a:pt x="2004329" y="312823"/>
                    <a:pt x="2004519" y="313395"/>
                    <a:pt x="2004899" y="313871"/>
                  </a:cubicBezTo>
                  <a:cubicBezTo>
                    <a:pt x="2005090" y="314062"/>
                    <a:pt x="2005661" y="314062"/>
                    <a:pt x="2005946" y="314157"/>
                  </a:cubicBezTo>
                  <a:cubicBezTo>
                    <a:pt x="2005280" y="313585"/>
                    <a:pt x="2004519" y="313109"/>
                    <a:pt x="2003853" y="312538"/>
                  </a:cubicBezTo>
                  <a:cubicBezTo>
                    <a:pt x="2003663" y="309775"/>
                    <a:pt x="2002331" y="308061"/>
                    <a:pt x="1999477" y="307775"/>
                  </a:cubicBezTo>
                  <a:cubicBezTo>
                    <a:pt x="2000047" y="301298"/>
                    <a:pt x="1996147" y="297393"/>
                    <a:pt x="1991485" y="293964"/>
                  </a:cubicBezTo>
                  <a:cubicBezTo>
                    <a:pt x="1980829" y="275104"/>
                    <a:pt x="1971125" y="255769"/>
                    <a:pt x="1965892" y="234528"/>
                  </a:cubicBezTo>
                  <a:cubicBezTo>
                    <a:pt x="1964941" y="228622"/>
                    <a:pt x="1963704" y="222717"/>
                    <a:pt x="1963133" y="216716"/>
                  </a:cubicBezTo>
                  <a:cubicBezTo>
                    <a:pt x="1962562" y="210239"/>
                    <a:pt x="1959423" y="207763"/>
                    <a:pt x="1953144" y="207382"/>
                  </a:cubicBezTo>
                  <a:cubicBezTo>
                    <a:pt x="1912234" y="204905"/>
                    <a:pt x="1871895" y="205381"/>
                    <a:pt x="1834981" y="226813"/>
                  </a:cubicBezTo>
                  <a:cubicBezTo>
                    <a:pt x="1829558" y="228146"/>
                    <a:pt x="1824706" y="230242"/>
                    <a:pt x="1821281" y="234814"/>
                  </a:cubicBezTo>
                  <a:lnTo>
                    <a:pt x="1821661" y="234528"/>
                  </a:lnTo>
                  <a:cubicBezTo>
                    <a:pt x="1819092" y="235099"/>
                    <a:pt x="1816999" y="236338"/>
                    <a:pt x="1815953" y="238814"/>
                  </a:cubicBezTo>
                  <a:cubicBezTo>
                    <a:pt x="1784462" y="255769"/>
                    <a:pt x="1747357" y="299203"/>
                    <a:pt x="1742029" y="325492"/>
                  </a:cubicBezTo>
                  <a:cubicBezTo>
                    <a:pt x="1758584" y="327206"/>
                    <a:pt x="1775233" y="328444"/>
                    <a:pt x="1791692" y="330540"/>
                  </a:cubicBezTo>
                  <a:cubicBezTo>
                    <a:pt x="1849727" y="337779"/>
                    <a:pt x="1900056" y="358924"/>
                    <a:pt x="1934306" y="409788"/>
                  </a:cubicBezTo>
                  <a:cubicBezTo>
                    <a:pt x="1952478" y="436744"/>
                    <a:pt x="1975787" y="458270"/>
                    <a:pt x="2005946" y="471510"/>
                  </a:cubicBezTo>
                  <a:cubicBezTo>
                    <a:pt x="2008039" y="472367"/>
                    <a:pt x="2010132" y="473415"/>
                    <a:pt x="2011940" y="474748"/>
                  </a:cubicBezTo>
                  <a:cubicBezTo>
                    <a:pt x="2016792" y="478177"/>
                    <a:pt x="2018790" y="483035"/>
                    <a:pt x="2016602" y="488655"/>
                  </a:cubicBezTo>
                  <a:cubicBezTo>
                    <a:pt x="2014413" y="494370"/>
                    <a:pt x="2009371" y="496846"/>
                    <a:pt x="2003758" y="495513"/>
                  </a:cubicBezTo>
                  <a:cubicBezTo>
                    <a:pt x="1997954" y="494179"/>
                    <a:pt x="1992246" y="491893"/>
                    <a:pt x="1986823" y="489226"/>
                  </a:cubicBezTo>
                  <a:cubicBezTo>
                    <a:pt x="1955808" y="474272"/>
                    <a:pt x="1933069" y="450079"/>
                    <a:pt x="1912995" y="422742"/>
                  </a:cubicBezTo>
                  <a:cubicBezTo>
                    <a:pt x="1897107" y="401025"/>
                    <a:pt x="1879125" y="381022"/>
                    <a:pt x="1853057" y="371688"/>
                  </a:cubicBezTo>
                  <a:cubicBezTo>
                    <a:pt x="1797591" y="351781"/>
                    <a:pt x="1742981" y="342065"/>
                    <a:pt x="1685707" y="370259"/>
                  </a:cubicBezTo>
                  <a:cubicBezTo>
                    <a:pt x="1564309" y="429981"/>
                    <a:pt x="1479920" y="516944"/>
                    <a:pt x="1463461" y="657438"/>
                  </a:cubicBezTo>
                  <a:cubicBezTo>
                    <a:pt x="1456706" y="715064"/>
                    <a:pt x="1457277" y="772690"/>
                    <a:pt x="1463652" y="830317"/>
                  </a:cubicBezTo>
                  <a:cubicBezTo>
                    <a:pt x="1467362" y="863464"/>
                    <a:pt x="1475734" y="896515"/>
                    <a:pt x="1469170" y="930139"/>
                  </a:cubicBezTo>
                  <a:cubicBezTo>
                    <a:pt x="1466315" y="944426"/>
                    <a:pt x="1466411" y="958904"/>
                    <a:pt x="1464603" y="973192"/>
                  </a:cubicBezTo>
                  <a:cubicBezTo>
                    <a:pt x="1459846" y="1011006"/>
                    <a:pt x="1463652" y="1049392"/>
                    <a:pt x="1457373" y="1087015"/>
                  </a:cubicBezTo>
                  <a:cubicBezTo>
                    <a:pt x="1455565" y="1097874"/>
                    <a:pt x="1459941" y="1105875"/>
                    <a:pt x="1466601" y="1113781"/>
                  </a:cubicBezTo>
                  <a:cubicBezTo>
                    <a:pt x="1489720" y="1140832"/>
                    <a:pt x="1505037" y="1172169"/>
                    <a:pt x="1514646" y="1206269"/>
                  </a:cubicBezTo>
                  <a:cubicBezTo>
                    <a:pt x="1518928" y="1221413"/>
                    <a:pt x="1525873" y="1234272"/>
                    <a:pt x="1536338" y="1245797"/>
                  </a:cubicBezTo>
                  <a:cubicBezTo>
                    <a:pt x="1544044" y="1254274"/>
                    <a:pt x="1551180" y="1263133"/>
                    <a:pt x="1558410" y="1271991"/>
                  </a:cubicBezTo>
                  <a:cubicBezTo>
                    <a:pt x="1583527" y="1302757"/>
                    <a:pt x="1607122" y="1334284"/>
                    <a:pt x="1620441" y="1372384"/>
                  </a:cubicBezTo>
                  <a:cubicBezTo>
                    <a:pt x="1626816" y="1390482"/>
                    <a:pt x="1626911" y="1390577"/>
                    <a:pt x="1645653" y="1390673"/>
                  </a:cubicBezTo>
                  <a:cubicBezTo>
                    <a:pt x="1719386" y="1391053"/>
                    <a:pt x="1793119" y="1391244"/>
                    <a:pt x="1866852" y="1391625"/>
                  </a:cubicBezTo>
                  <a:cubicBezTo>
                    <a:pt x="1936019" y="1392006"/>
                    <a:pt x="2005090" y="1391815"/>
                    <a:pt x="2074256" y="1394578"/>
                  </a:cubicBezTo>
                  <a:cubicBezTo>
                    <a:pt x="2110409" y="1396006"/>
                    <a:pt x="2127629" y="1419057"/>
                    <a:pt x="2119257" y="1454204"/>
                  </a:cubicBezTo>
                  <a:cubicBezTo>
                    <a:pt x="2117545" y="1461443"/>
                    <a:pt x="2112597" y="1468206"/>
                    <a:pt x="2115357" y="1477540"/>
                  </a:cubicBezTo>
                  <a:cubicBezTo>
                    <a:pt x="2166446" y="1477540"/>
                    <a:pt x="2218012" y="1477540"/>
                    <a:pt x="2269482" y="1477540"/>
                  </a:cubicBezTo>
                  <a:cubicBezTo>
                    <a:pt x="2294028" y="1478874"/>
                    <a:pt x="2297834" y="1475826"/>
                    <a:pt x="2295360" y="1451728"/>
                  </a:cubicBezTo>
                  <a:cubicBezTo>
                    <a:pt x="2293743" y="1436011"/>
                    <a:pt x="2290984" y="1420105"/>
                    <a:pt x="2286417" y="1404960"/>
                  </a:cubicBezTo>
                  <a:cubicBezTo>
                    <a:pt x="2270148" y="1350953"/>
                    <a:pt x="2261586" y="1295803"/>
                    <a:pt x="2258922" y="1239606"/>
                  </a:cubicBezTo>
                  <a:cubicBezTo>
                    <a:pt x="2257590" y="1211221"/>
                    <a:pt x="2255116" y="1182932"/>
                    <a:pt x="2253023" y="1152833"/>
                  </a:cubicBezTo>
                  <a:cubicBezTo>
                    <a:pt x="2241797" y="1157215"/>
                    <a:pt x="2233329" y="1161596"/>
                    <a:pt x="2226289" y="1168454"/>
                  </a:cubicBezTo>
                  <a:cubicBezTo>
                    <a:pt x="2217346" y="1172550"/>
                    <a:pt x="2208403" y="1176646"/>
                    <a:pt x="2199364" y="1180646"/>
                  </a:cubicBezTo>
                  <a:cubicBezTo>
                    <a:pt x="2163497" y="1196458"/>
                    <a:pt x="2126488" y="1206649"/>
                    <a:pt x="2086815" y="1202173"/>
                  </a:cubicBezTo>
                  <a:cubicBezTo>
                    <a:pt x="2052660" y="1198363"/>
                    <a:pt x="2020312" y="1187885"/>
                    <a:pt x="1989202" y="1173217"/>
                  </a:cubicBezTo>
                  <a:cubicBezTo>
                    <a:pt x="1936114" y="1148071"/>
                    <a:pt x="1888259" y="1114733"/>
                    <a:pt x="1841545" y="1079491"/>
                  </a:cubicBezTo>
                  <a:cubicBezTo>
                    <a:pt x="1774091" y="1028627"/>
                    <a:pt x="1708350" y="975954"/>
                    <a:pt x="1663349" y="902421"/>
                  </a:cubicBezTo>
                  <a:cubicBezTo>
                    <a:pt x="1657451" y="892705"/>
                    <a:pt x="1648603" y="887467"/>
                    <a:pt x="1637281" y="886419"/>
                  </a:cubicBezTo>
                  <a:cubicBezTo>
                    <a:pt x="1628243" y="885562"/>
                    <a:pt x="1619205" y="884514"/>
                    <a:pt x="1610261" y="883276"/>
                  </a:cubicBezTo>
                  <a:cubicBezTo>
                    <a:pt x="1593232" y="880990"/>
                    <a:pt x="1578199" y="874417"/>
                    <a:pt x="1565926" y="862130"/>
                  </a:cubicBezTo>
                  <a:cubicBezTo>
                    <a:pt x="1561931" y="858034"/>
                    <a:pt x="1560218" y="852986"/>
                    <a:pt x="1563548" y="847652"/>
                  </a:cubicBezTo>
                  <a:cubicBezTo>
                    <a:pt x="1567354" y="841461"/>
                    <a:pt x="1573252" y="840699"/>
                    <a:pt x="1579436" y="842985"/>
                  </a:cubicBezTo>
                  <a:cubicBezTo>
                    <a:pt x="1585715" y="845366"/>
                    <a:pt x="1589521" y="852415"/>
                    <a:pt x="1597132" y="852700"/>
                  </a:cubicBezTo>
                  <a:cubicBezTo>
                    <a:pt x="1599035" y="855558"/>
                    <a:pt x="1601318" y="856701"/>
                    <a:pt x="1604268" y="854034"/>
                  </a:cubicBezTo>
                  <a:cubicBezTo>
                    <a:pt x="1602555" y="852796"/>
                    <a:pt x="1600843" y="851557"/>
                    <a:pt x="1599130" y="850319"/>
                  </a:cubicBezTo>
                  <a:cubicBezTo>
                    <a:pt x="1589236" y="832412"/>
                    <a:pt x="1578009" y="815267"/>
                    <a:pt x="1570113" y="796312"/>
                  </a:cubicBezTo>
                  <a:cubicBezTo>
                    <a:pt x="1566973" y="788788"/>
                    <a:pt x="1564214" y="781263"/>
                    <a:pt x="1572967" y="776405"/>
                  </a:cubicBezTo>
                  <a:cubicBezTo>
                    <a:pt x="1583242" y="770785"/>
                    <a:pt x="1588284" y="778501"/>
                    <a:pt x="1592375" y="786216"/>
                  </a:cubicBezTo>
                  <a:cubicBezTo>
                    <a:pt x="1597322" y="795646"/>
                    <a:pt x="1601509" y="805456"/>
                    <a:pt x="1606741" y="814696"/>
                  </a:cubicBezTo>
                  <a:cubicBezTo>
                    <a:pt x="1613496" y="826602"/>
                    <a:pt x="1621012" y="837937"/>
                    <a:pt x="1633856" y="844699"/>
                  </a:cubicBezTo>
                  <a:cubicBezTo>
                    <a:pt x="1657260" y="857082"/>
                    <a:pt x="1675147" y="875370"/>
                    <a:pt x="1689513" y="897468"/>
                  </a:cubicBezTo>
                  <a:cubicBezTo>
                    <a:pt x="1715866" y="937949"/>
                    <a:pt x="1748213" y="973192"/>
                    <a:pt x="1785413" y="1003767"/>
                  </a:cubicBezTo>
                  <a:cubicBezTo>
                    <a:pt x="1817094" y="1029865"/>
                    <a:pt x="1849442" y="1055107"/>
                    <a:pt x="1882550" y="1079300"/>
                  </a:cubicBezTo>
                  <a:cubicBezTo>
                    <a:pt x="1925553" y="1110733"/>
                    <a:pt x="1970269" y="1139212"/>
                    <a:pt x="2019741" y="1159882"/>
                  </a:cubicBezTo>
                  <a:cubicBezTo>
                    <a:pt x="2086339" y="1187695"/>
                    <a:pt x="2150178" y="1182837"/>
                    <a:pt x="2211923" y="1146642"/>
                  </a:cubicBezTo>
                  <a:cubicBezTo>
                    <a:pt x="2235518" y="1132831"/>
                    <a:pt x="2258351" y="1117781"/>
                    <a:pt x="2281565" y="1103303"/>
                  </a:cubicBezTo>
                  <a:cubicBezTo>
                    <a:pt x="2332464" y="1071490"/>
                    <a:pt x="2384125" y="1040819"/>
                    <a:pt x="2429887" y="1001481"/>
                  </a:cubicBezTo>
                  <a:cubicBezTo>
                    <a:pt x="2464232" y="971953"/>
                    <a:pt x="2495629" y="939568"/>
                    <a:pt x="2508853" y="894801"/>
                  </a:cubicBezTo>
                  <a:cubicBezTo>
                    <a:pt x="2516940" y="867750"/>
                    <a:pt x="2525502" y="841080"/>
                    <a:pt x="2538917" y="816220"/>
                  </a:cubicBezTo>
                  <a:cubicBezTo>
                    <a:pt x="2543579" y="807552"/>
                    <a:pt x="2541486" y="803551"/>
                    <a:pt x="2533875" y="797836"/>
                  </a:cubicBezTo>
                  <a:cubicBezTo>
                    <a:pt x="2491728" y="766118"/>
                    <a:pt x="2455099" y="728780"/>
                    <a:pt x="2422086" y="687727"/>
                  </a:cubicBezTo>
                  <a:cubicBezTo>
                    <a:pt x="2401536" y="662200"/>
                    <a:pt x="2385647" y="633625"/>
                    <a:pt x="2367095" y="606765"/>
                  </a:cubicBezTo>
                  <a:cubicBezTo>
                    <a:pt x="2364241" y="596573"/>
                    <a:pt x="2359294" y="587524"/>
                    <a:pt x="2352729" y="578761"/>
                  </a:cubicBezTo>
                  <a:cubicBezTo>
                    <a:pt x="2334653" y="588667"/>
                    <a:pt x="2318098" y="599526"/>
                    <a:pt x="2299546" y="606289"/>
                  </a:cubicBezTo>
                  <a:cubicBezTo>
                    <a:pt x="2258922" y="621052"/>
                    <a:pt x="2224576" y="645627"/>
                    <a:pt x="2193276" y="674964"/>
                  </a:cubicBezTo>
                  <a:cubicBezTo>
                    <a:pt x="2169966" y="696871"/>
                    <a:pt x="2149416" y="721160"/>
                    <a:pt x="2128866" y="745639"/>
                  </a:cubicBezTo>
                  <a:cubicBezTo>
                    <a:pt x="2121541" y="754307"/>
                    <a:pt x="2115071" y="764594"/>
                    <a:pt x="2103940" y="768309"/>
                  </a:cubicBezTo>
                  <a:cubicBezTo>
                    <a:pt x="2086339" y="774214"/>
                    <a:pt x="2072258" y="785549"/>
                    <a:pt x="2057417" y="795741"/>
                  </a:cubicBezTo>
                  <a:cubicBezTo>
                    <a:pt x="2047712" y="799646"/>
                    <a:pt x="2038008" y="803456"/>
                    <a:pt x="2028304" y="807457"/>
                  </a:cubicBezTo>
                  <a:cubicBezTo>
                    <a:pt x="2021168" y="810409"/>
                    <a:pt x="2013748" y="811171"/>
                    <a:pt x="2006231" y="810124"/>
                  </a:cubicBezTo>
                  <a:cubicBezTo>
                    <a:pt x="1999572" y="809171"/>
                    <a:pt x="1995290" y="805266"/>
                    <a:pt x="1995005" y="798217"/>
                  </a:cubicBezTo>
                  <a:cubicBezTo>
                    <a:pt x="1994720" y="790788"/>
                    <a:pt x="1999191" y="787264"/>
                    <a:pt x="2006136" y="786978"/>
                  </a:cubicBezTo>
                  <a:cubicBezTo>
                    <a:pt x="2014604" y="786597"/>
                    <a:pt x="2022405" y="785073"/>
                    <a:pt x="2028875" y="779167"/>
                  </a:cubicBezTo>
                  <a:cubicBezTo>
                    <a:pt x="2044382" y="775548"/>
                    <a:pt x="2056465" y="766213"/>
                    <a:pt x="2070546" y="756879"/>
                  </a:cubicBezTo>
                  <a:cubicBezTo>
                    <a:pt x="2042099" y="731542"/>
                    <a:pt x="2022310" y="702967"/>
                    <a:pt x="2003758" y="673440"/>
                  </a:cubicBezTo>
                  <a:cubicBezTo>
                    <a:pt x="1988440" y="649056"/>
                    <a:pt x="1973599" y="624481"/>
                    <a:pt x="1958281" y="600097"/>
                  </a:cubicBezTo>
                  <a:cubicBezTo>
                    <a:pt x="1942964" y="575713"/>
                    <a:pt x="1926790" y="551806"/>
                    <a:pt x="1906906" y="530851"/>
                  </a:cubicBezTo>
                  <a:cubicBezTo>
                    <a:pt x="1901673" y="525326"/>
                    <a:pt x="1898153" y="515896"/>
                    <a:pt x="1887688" y="517706"/>
                  </a:cubicBezTo>
                  <a:cubicBezTo>
                    <a:pt x="1887593" y="506752"/>
                    <a:pt x="1877508" y="505705"/>
                    <a:pt x="1870943" y="501895"/>
                  </a:cubicBezTo>
                  <a:cubicBezTo>
                    <a:pt x="1862761" y="497132"/>
                    <a:pt x="1852676" y="492941"/>
                    <a:pt x="1858861" y="481797"/>
                  </a:cubicBezTo>
                  <a:cubicBezTo>
                    <a:pt x="1864854" y="471129"/>
                    <a:pt x="1874749" y="476653"/>
                    <a:pt x="1882836" y="480654"/>
                  </a:cubicBezTo>
                  <a:cubicBezTo>
                    <a:pt x="1892445" y="485321"/>
                    <a:pt x="1901198" y="491512"/>
                    <a:pt x="1909094" y="498656"/>
                  </a:cubicBezTo>
                  <a:cubicBezTo>
                    <a:pt x="1920416" y="508848"/>
                    <a:pt x="1930881" y="519897"/>
                    <a:pt x="1940300" y="531898"/>
                  </a:cubicBezTo>
                  <a:cubicBezTo>
                    <a:pt x="1968081" y="567331"/>
                    <a:pt x="1990629" y="606098"/>
                    <a:pt x="2014223" y="644293"/>
                  </a:cubicBezTo>
                  <a:cubicBezTo>
                    <a:pt x="2029445" y="668868"/>
                    <a:pt x="2044953" y="693252"/>
                    <a:pt x="2063696" y="715445"/>
                  </a:cubicBezTo>
                  <a:cubicBezTo>
                    <a:pt x="2070070" y="723065"/>
                    <a:pt x="2076825" y="730304"/>
                    <a:pt x="2085197" y="735733"/>
                  </a:cubicBezTo>
                  <a:cubicBezTo>
                    <a:pt x="2088908" y="738210"/>
                    <a:pt x="2093094" y="741258"/>
                    <a:pt x="2097470" y="737353"/>
                  </a:cubicBezTo>
                  <a:cubicBezTo>
                    <a:pt x="2101276" y="733924"/>
                    <a:pt x="2098326" y="730399"/>
                    <a:pt x="2096709" y="727161"/>
                  </a:cubicBezTo>
                  <a:cubicBezTo>
                    <a:pt x="2089288" y="712016"/>
                    <a:pt x="2089764" y="696300"/>
                    <a:pt x="2093569" y="680393"/>
                  </a:cubicBezTo>
                  <a:cubicBezTo>
                    <a:pt x="2096043" y="670106"/>
                    <a:pt x="2098041" y="659629"/>
                    <a:pt x="2100610" y="649246"/>
                  </a:cubicBezTo>
                  <a:cubicBezTo>
                    <a:pt x="2107460" y="621148"/>
                    <a:pt x="2105747" y="593525"/>
                    <a:pt x="2096519" y="566188"/>
                  </a:cubicBezTo>
                  <a:cubicBezTo>
                    <a:pt x="2085768" y="534470"/>
                    <a:pt x="2066740" y="508181"/>
                    <a:pt x="2042955" y="485131"/>
                  </a:cubicBezTo>
                  <a:cubicBezTo>
                    <a:pt x="2038579" y="480940"/>
                    <a:pt x="2033917" y="476939"/>
                    <a:pt x="2029731" y="472558"/>
                  </a:cubicBezTo>
                  <a:cubicBezTo>
                    <a:pt x="2025640" y="468176"/>
                    <a:pt x="2024974" y="462652"/>
                    <a:pt x="2028114" y="457794"/>
                  </a:cubicBezTo>
                  <a:cubicBezTo>
                    <a:pt x="2032109" y="451698"/>
                    <a:pt x="2038484" y="452079"/>
                    <a:pt x="2044382" y="454555"/>
                  </a:cubicBezTo>
                  <a:cubicBezTo>
                    <a:pt x="2047141" y="455698"/>
                    <a:pt x="2049615" y="457699"/>
                    <a:pt x="2051803" y="459699"/>
                  </a:cubicBezTo>
                  <a:cubicBezTo>
                    <a:pt x="2112407" y="514849"/>
                    <a:pt x="2142091" y="580857"/>
                    <a:pt x="2122492" y="663915"/>
                  </a:cubicBezTo>
                  <a:cubicBezTo>
                    <a:pt x="2120018" y="674297"/>
                    <a:pt x="2118020" y="684679"/>
                    <a:pt x="2115927" y="695157"/>
                  </a:cubicBezTo>
                  <a:cubicBezTo>
                    <a:pt x="2114500" y="702015"/>
                    <a:pt x="2114500" y="708492"/>
                    <a:pt x="2120494" y="713635"/>
                  </a:cubicBezTo>
                  <a:cubicBezTo>
                    <a:pt x="2127725" y="711254"/>
                    <a:pt x="2130959" y="704872"/>
                    <a:pt x="2135526" y="699919"/>
                  </a:cubicBezTo>
                  <a:cubicBezTo>
                    <a:pt x="2163973" y="669154"/>
                    <a:pt x="2191373" y="636292"/>
                    <a:pt x="2228572" y="616576"/>
                  </a:cubicBezTo>
                  <a:cubicBezTo>
                    <a:pt x="2254260" y="602955"/>
                    <a:pt x="2259397" y="584095"/>
                    <a:pt x="2259207" y="559426"/>
                  </a:cubicBezTo>
                  <a:cubicBezTo>
                    <a:pt x="2259112" y="547234"/>
                    <a:pt x="2259493" y="535137"/>
                    <a:pt x="2257495" y="523040"/>
                  </a:cubicBezTo>
                  <a:cubicBezTo>
                    <a:pt x="2252452" y="491131"/>
                    <a:pt x="2234756" y="467414"/>
                    <a:pt x="2210686" y="447221"/>
                  </a:cubicBezTo>
                  <a:cubicBezTo>
                    <a:pt x="2198603" y="437029"/>
                    <a:pt x="2196415" y="429314"/>
                    <a:pt x="2201933" y="422647"/>
                  </a:cubicBezTo>
                  <a:cubicBezTo>
                    <a:pt x="2207356" y="416074"/>
                    <a:pt x="2214111" y="417694"/>
                    <a:pt x="2227335" y="428838"/>
                  </a:cubicBezTo>
                  <a:cubicBezTo>
                    <a:pt x="2264345" y="459985"/>
                    <a:pt x="2285180" y="498656"/>
                    <a:pt x="2282992" y="548186"/>
                  </a:cubicBezTo>
                  <a:cubicBezTo>
                    <a:pt x="2282421" y="559997"/>
                    <a:pt x="2282897" y="571903"/>
                    <a:pt x="2282897" y="583143"/>
                  </a:cubicBezTo>
                  <a:cubicBezTo>
                    <a:pt x="2285371" y="583810"/>
                    <a:pt x="2286227" y="584381"/>
                    <a:pt x="2286798" y="584191"/>
                  </a:cubicBezTo>
                  <a:cubicBezTo>
                    <a:pt x="2332369" y="569046"/>
                    <a:pt x="2365668" y="536756"/>
                    <a:pt x="2398682" y="504181"/>
                  </a:cubicBezTo>
                  <a:cubicBezTo>
                    <a:pt x="2401631" y="501228"/>
                    <a:pt x="2403439" y="496180"/>
                    <a:pt x="2404104" y="491893"/>
                  </a:cubicBezTo>
                  <a:cubicBezTo>
                    <a:pt x="2407529" y="471034"/>
                    <a:pt x="2417329" y="453222"/>
                    <a:pt x="2429221" y="436363"/>
                  </a:cubicBezTo>
                  <a:cubicBezTo>
                    <a:pt x="2439306" y="428838"/>
                    <a:pt x="2451960" y="425218"/>
                    <a:pt x="2461949" y="415027"/>
                  </a:cubicBezTo>
                  <a:cubicBezTo>
                    <a:pt x="2410859" y="376736"/>
                    <a:pt x="2354727" y="357210"/>
                    <a:pt x="2292030" y="354924"/>
                  </a:cubicBezTo>
                  <a:cubicBezTo>
                    <a:pt x="2288891" y="362639"/>
                    <a:pt x="2287368" y="370640"/>
                    <a:pt x="2287464" y="379022"/>
                  </a:cubicBezTo>
                  <a:cubicBezTo>
                    <a:pt x="2279662" y="395405"/>
                    <a:pt x="2272336" y="412074"/>
                    <a:pt x="2256638" y="422742"/>
                  </a:cubicBezTo>
                  <a:cubicBezTo>
                    <a:pt x="2249883" y="427314"/>
                    <a:pt x="2242463" y="429314"/>
                    <a:pt x="2236374" y="422170"/>
                  </a:cubicBezTo>
                  <a:cubicBezTo>
                    <a:pt x="2229714" y="414360"/>
                    <a:pt x="2233900" y="408359"/>
                    <a:pt x="2241131" y="403692"/>
                  </a:cubicBezTo>
                  <a:cubicBezTo>
                    <a:pt x="2251786" y="396739"/>
                    <a:pt x="2258351" y="387118"/>
                    <a:pt x="2260444" y="374545"/>
                  </a:cubicBezTo>
                  <a:cubicBezTo>
                    <a:pt x="2271385" y="342256"/>
                    <a:pt x="2263013" y="315871"/>
                    <a:pt x="2234090" y="293583"/>
                  </a:cubicBezTo>
                  <a:cubicBezTo>
                    <a:pt x="2226004" y="302251"/>
                    <a:pt x="2217822" y="311014"/>
                    <a:pt x="2209640" y="319777"/>
                  </a:cubicBezTo>
                  <a:cubicBezTo>
                    <a:pt x="2196225" y="324920"/>
                    <a:pt x="2191468" y="335588"/>
                    <a:pt x="2187948" y="348923"/>
                  </a:cubicBezTo>
                  <a:cubicBezTo>
                    <a:pt x="2175675" y="395119"/>
                    <a:pt x="2142091" y="413979"/>
                    <a:pt x="2095853" y="401882"/>
                  </a:cubicBezTo>
                  <a:cubicBezTo>
                    <a:pt x="2072068" y="395596"/>
                    <a:pt x="2050281" y="384928"/>
                    <a:pt x="2031253" y="369211"/>
                  </a:cubicBezTo>
                  <a:cubicBezTo>
                    <a:pt x="2011369" y="352828"/>
                    <a:pt x="1992531" y="335017"/>
                    <a:pt x="1972267" y="319015"/>
                  </a:cubicBezTo>
                  <a:cubicBezTo>
                    <a:pt x="1934877" y="289678"/>
                    <a:pt x="1896441" y="261865"/>
                    <a:pt x="1844209" y="274723"/>
                  </a:cubicBezTo>
                  <a:cubicBezTo>
                    <a:pt x="1838310" y="276152"/>
                    <a:pt x="1833744" y="272914"/>
                    <a:pt x="1831556" y="267389"/>
                  </a:cubicBezTo>
                  <a:cubicBezTo>
                    <a:pt x="1829367" y="261769"/>
                    <a:pt x="1831651" y="257007"/>
                    <a:pt x="1836408" y="253483"/>
                  </a:cubicBezTo>
                  <a:cubicBezTo>
                    <a:pt x="1841450" y="249768"/>
                    <a:pt x="1847349" y="248434"/>
                    <a:pt x="1853533" y="247958"/>
                  </a:cubicBezTo>
                  <a:cubicBezTo>
                    <a:pt x="1872656" y="246244"/>
                    <a:pt x="1891303" y="247672"/>
                    <a:pt x="1909665" y="253864"/>
                  </a:cubicBezTo>
                  <a:cubicBezTo>
                    <a:pt x="1939634" y="264055"/>
                    <a:pt x="1964941" y="282058"/>
                    <a:pt x="1990153" y="300441"/>
                  </a:cubicBezTo>
                  <a:cubicBezTo>
                    <a:pt x="1991675" y="304727"/>
                    <a:pt x="1994815" y="307013"/>
                    <a:pt x="1999191" y="307680"/>
                  </a:cubicBezTo>
                  <a:cubicBezTo>
                    <a:pt x="1999952" y="310347"/>
                    <a:pt x="2001570" y="311776"/>
                    <a:pt x="2004043" y="312347"/>
                  </a:cubicBezTo>
                  <a:close/>
                  <a:moveTo>
                    <a:pt x="2779144" y="1144070"/>
                  </a:moveTo>
                  <a:lnTo>
                    <a:pt x="2779049" y="1143308"/>
                  </a:lnTo>
                  <a:cubicBezTo>
                    <a:pt x="2772104" y="1142832"/>
                    <a:pt x="2769725" y="1146832"/>
                    <a:pt x="2769535" y="1153024"/>
                  </a:cubicBezTo>
                  <a:lnTo>
                    <a:pt x="2770011" y="1152548"/>
                  </a:lnTo>
                  <a:cubicBezTo>
                    <a:pt x="2763255" y="1152262"/>
                    <a:pt x="2761733" y="1157215"/>
                    <a:pt x="2760401" y="1162263"/>
                  </a:cubicBezTo>
                  <a:lnTo>
                    <a:pt x="2761163" y="1161882"/>
                  </a:lnTo>
                  <a:cubicBezTo>
                    <a:pt x="2757928" y="1161787"/>
                    <a:pt x="2756596" y="1163977"/>
                    <a:pt x="2755549" y="1166549"/>
                  </a:cubicBezTo>
                  <a:cubicBezTo>
                    <a:pt x="2708360" y="1224080"/>
                    <a:pt x="2680674" y="1289231"/>
                    <a:pt x="2678201" y="1364383"/>
                  </a:cubicBezTo>
                  <a:cubicBezTo>
                    <a:pt x="2677154" y="1395054"/>
                    <a:pt x="2681531" y="1425153"/>
                    <a:pt x="2686193" y="1455252"/>
                  </a:cubicBezTo>
                  <a:cubicBezTo>
                    <a:pt x="2691996" y="1493161"/>
                    <a:pt x="2688191" y="1529452"/>
                    <a:pt x="2669734" y="1563837"/>
                  </a:cubicBezTo>
                  <a:cubicBezTo>
                    <a:pt x="2663074" y="1576315"/>
                    <a:pt x="2656319" y="1589078"/>
                    <a:pt x="2652799" y="1603747"/>
                  </a:cubicBezTo>
                  <a:cubicBezTo>
                    <a:pt x="2656033" y="1604032"/>
                    <a:pt x="2658317" y="1604794"/>
                    <a:pt x="2660315" y="1604413"/>
                  </a:cubicBezTo>
                  <a:cubicBezTo>
                    <a:pt x="2700939" y="1596984"/>
                    <a:pt x="2741659" y="1595650"/>
                    <a:pt x="2782854" y="1600127"/>
                  </a:cubicBezTo>
                  <a:cubicBezTo>
                    <a:pt x="2806259" y="1602699"/>
                    <a:pt x="2829853" y="1601461"/>
                    <a:pt x="2853448" y="1599556"/>
                  </a:cubicBezTo>
                  <a:cubicBezTo>
                    <a:pt x="2897592" y="1596031"/>
                    <a:pt x="2940215" y="1584602"/>
                    <a:pt x="2983408" y="1576410"/>
                  </a:cubicBezTo>
                  <a:cubicBezTo>
                    <a:pt x="3022225" y="1568981"/>
                    <a:pt x="3060947" y="1560884"/>
                    <a:pt x="3100905" y="1569266"/>
                  </a:cubicBezTo>
                  <a:cubicBezTo>
                    <a:pt x="3111656" y="1571552"/>
                    <a:pt x="3121931" y="1577077"/>
                    <a:pt x="3133062" y="1576505"/>
                  </a:cubicBezTo>
                  <a:cubicBezTo>
                    <a:pt x="3136297" y="1571457"/>
                    <a:pt x="3134394" y="1566980"/>
                    <a:pt x="3133919" y="1562503"/>
                  </a:cubicBezTo>
                  <a:cubicBezTo>
                    <a:pt x="3128971" y="1518403"/>
                    <a:pt x="3119362" y="1475540"/>
                    <a:pt x="3101857" y="1434583"/>
                  </a:cubicBezTo>
                  <a:cubicBezTo>
                    <a:pt x="3097671" y="1424867"/>
                    <a:pt x="3093865" y="1414675"/>
                    <a:pt x="3094816" y="1403722"/>
                  </a:cubicBezTo>
                  <a:cubicBezTo>
                    <a:pt x="3095387" y="1396769"/>
                    <a:pt x="3099193" y="1392196"/>
                    <a:pt x="3106233" y="1391911"/>
                  </a:cubicBezTo>
                  <a:cubicBezTo>
                    <a:pt x="3112227" y="1391625"/>
                    <a:pt x="3116032" y="1395149"/>
                    <a:pt x="3117650" y="1401055"/>
                  </a:cubicBezTo>
                  <a:cubicBezTo>
                    <a:pt x="3119838" y="1409151"/>
                    <a:pt x="3121265" y="1417533"/>
                    <a:pt x="3124500" y="1425153"/>
                  </a:cubicBezTo>
                  <a:cubicBezTo>
                    <a:pt x="3145526" y="1474778"/>
                    <a:pt x="3155420" y="1526690"/>
                    <a:pt x="3160177" y="1580125"/>
                  </a:cubicBezTo>
                  <a:cubicBezTo>
                    <a:pt x="3162080" y="1600889"/>
                    <a:pt x="3165219" y="1620892"/>
                    <a:pt x="3140864" y="1637751"/>
                  </a:cubicBezTo>
                  <a:cubicBezTo>
                    <a:pt x="3152566" y="1638418"/>
                    <a:pt x="3158274" y="1639180"/>
                    <a:pt x="3163983" y="1639084"/>
                  </a:cubicBezTo>
                  <a:cubicBezTo>
                    <a:pt x="3256744" y="1637656"/>
                    <a:pt x="3349409" y="1638513"/>
                    <a:pt x="3442170" y="1635465"/>
                  </a:cubicBezTo>
                  <a:cubicBezTo>
                    <a:pt x="3456536" y="1634989"/>
                    <a:pt x="3467763" y="1631845"/>
                    <a:pt x="3479179" y="1622320"/>
                  </a:cubicBezTo>
                  <a:cubicBezTo>
                    <a:pt x="3501347" y="1603747"/>
                    <a:pt x="3526463" y="1591650"/>
                    <a:pt x="3556908" y="1600889"/>
                  </a:cubicBezTo>
                  <a:cubicBezTo>
                    <a:pt x="3561285" y="1602223"/>
                    <a:pt x="3565851" y="1602223"/>
                    <a:pt x="3570037" y="1599556"/>
                  </a:cubicBezTo>
                  <a:cubicBezTo>
                    <a:pt x="3594488" y="1584030"/>
                    <a:pt x="3620366" y="1575553"/>
                    <a:pt x="3650050" y="1579839"/>
                  </a:cubicBezTo>
                  <a:cubicBezTo>
                    <a:pt x="3661181" y="1581458"/>
                    <a:pt x="3666604" y="1573076"/>
                    <a:pt x="3662513" y="1562313"/>
                  </a:cubicBezTo>
                  <a:cubicBezTo>
                    <a:pt x="3647671" y="1523070"/>
                    <a:pt x="3639394" y="1481922"/>
                    <a:pt x="3626170" y="1442298"/>
                  </a:cubicBezTo>
                  <a:cubicBezTo>
                    <a:pt x="3615799" y="1411151"/>
                    <a:pt x="3620652" y="1380671"/>
                    <a:pt x="3624172" y="1349715"/>
                  </a:cubicBezTo>
                  <a:cubicBezTo>
                    <a:pt x="3625028" y="1342666"/>
                    <a:pt x="3629975" y="1338856"/>
                    <a:pt x="3636920" y="1339333"/>
                  </a:cubicBezTo>
                  <a:cubicBezTo>
                    <a:pt x="3644246" y="1339714"/>
                    <a:pt x="3647576" y="1344857"/>
                    <a:pt x="3647195" y="1351810"/>
                  </a:cubicBezTo>
                  <a:cubicBezTo>
                    <a:pt x="3646625" y="1364002"/>
                    <a:pt x="3645483" y="1376099"/>
                    <a:pt x="3644817" y="1388291"/>
                  </a:cubicBezTo>
                  <a:cubicBezTo>
                    <a:pt x="3644531" y="1394292"/>
                    <a:pt x="3642153" y="1401055"/>
                    <a:pt x="3649098" y="1408008"/>
                  </a:cubicBezTo>
                  <a:cubicBezTo>
                    <a:pt x="3652333" y="1399435"/>
                    <a:pt x="3654616" y="1393149"/>
                    <a:pt x="3657090" y="1386958"/>
                  </a:cubicBezTo>
                  <a:cubicBezTo>
                    <a:pt x="3660420" y="1378766"/>
                    <a:pt x="3664701" y="1370575"/>
                    <a:pt x="3675262" y="1375052"/>
                  </a:cubicBezTo>
                  <a:cubicBezTo>
                    <a:pt x="3683919" y="1378766"/>
                    <a:pt x="3683253" y="1386577"/>
                    <a:pt x="3680494" y="1394578"/>
                  </a:cubicBezTo>
                  <a:cubicBezTo>
                    <a:pt x="3675262" y="1409723"/>
                    <a:pt x="3669934" y="1424772"/>
                    <a:pt x="3661181" y="1438298"/>
                  </a:cubicBezTo>
                  <a:cubicBezTo>
                    <a:pt x="3656805" y="1445060"/>
                    <a:pt x="3654426" y="1451728"/>
                    <a:pt x="3656805" y="1459824"/>
                  </a:cubicBezTo>
                  <a:cubicBezTo>
                    <a:pt x="3660991" y="1474397"/>
                    <a:pt x="3665177" y="1489066"/>
                    <a:pt x="3668982" y="1503829"/>
                  </a:cubicBezTo>
                  <a:cubicBezTo>
                    <a:pt x="3670695" y="1510402"/>
                    <a:pt x="3673929" y="1514116"/>
                    <a:pt x="3680780" y="1515831"/>
                  </a:cubicBezTo>
                  <a:cubicBezTo>
                    <a:pt x="3708275" y="1522784"/>
                    <a:pt x="3735675" y="1527356"/>
                    <a:pt x="3764026" y="1519736"/>
                  </a:cubicBezTo>
                  <a:cubicBezTo>
                    <a:pt x="3774492" y="1516879"/>
                    <a:pt x="3780961" y="1512211"/>
                    <a:pt x="3784577" y="1501258"/>
                  </a:cubicBezTo>
                  <a:cubicBezTo>
                    <a:pt x="3793520" y="1474588"/>
                    <a:pt x="3803414" y="1448203"/>
                    <a:pt x="3813594" y="1422010"/>
                  </a:cubicBezTo>
                  <a:cubicBezTo>
                    <a:pt x="3824631" y="1393720"/>
                    <a:pt x="3842422" y="1381814"/>
                    <a:pt x="3872866" y="1381433"/>
                  </a:cubicBezTo>
                  <a:cubicBezTo>
                    <a:pt x="3900932" y="1381052"/>
                    <a:pt x="3929093" y="1380957"/>
                    <a:pt x="3957160" y="1380671"/>
                  </a:cubicBezTo>
                  <a:cubicBezTo>
                    <a:pt x="3962963" y="1381338"/>
                    <a:pt x="3968862" y="1383624"/>
                    <a:pt x="3975046" y="1378576"/>
                  </a:cubicBezTo>
                  <a:cubicBezTo>
                    <a:pt x="3970289" y="1365050"/>
                    <a:pt x="3962678" y="1352858"/>
                    <a:pt x="3954781" y="1340857"/>
                  </a:cubicBezTo>
                  <a:cubicBezTo>
                    <a:pt x="3938893" y="1316663"/>
                    <a:pt x="3920055" y="1294851"/>
                    <a:pt x="3901218" y="1272944"/>
                  </a:cubicBezTo>
                  <a:cubicBezTo>
                    <a:pt x="3889801" y="1259608"/>
                    <a:pt x="3880001" y="1245702"/>
                    <a:pt x="3875435" y="1228081"/>
                  </a:cubicBezTo>
                  <a:cubicBezTo>
                    <a:pt x="3855646" y="1151785"/>
                    <a:pt x="3806459" y="1101398"/>
                    <a:pt x="3734724" y="1072061"/>
                  </a:cubicBezTo>
                  <a:cubicBezTo>
                    <a:pt x="3679448" y="1049392"/>
                    <a:pt x="3621222" y="1038438"/>
                    <a:pt x="3561951" y="1035295"/>
                  </a:cubicBezTo>
                  <a:cubicBezTo>
                    <a:pt x="3511907" y="1032628"/>
                    <a:pt x="3464528" y="1022436"/>
                    <a:pt x="3419146" y="1001767"/>
                  </a:cubicBezTo>
                  <a:cubicBezTo>
                    <a:pt x="3410203" y="997671"/>
                    <a:pt x="3401070" y="993861"/>
                    <a:pt x="3392032" y="990051"/>
                  </a:cubicBezTo>
                  <a:cubicBezTo>
                    <a:pt x="3373955" y="982621"/>
                    <a:pt x="3368818" y="987098"/>
                    <a:pt x="3371196" y="1008148"/>
                  </a:cubicBezTo>
                  <a:cubicBezTo>
                    <a:pt x="3371006" y="1010434"/>
                    <a:pt x="3370720" y="1012625"/>
                    <a:pt x="3370720" y="1014911"/>
                  </a:cubicBezTo>
                  <a:cubicBezTo>
                    <a:pt x="3370625" y="1073109"/>
                    <a:pt x="3331904" y="1103589"/>
                    <a:pt x="3275010" y="1090444"/>
                  </a:cubicBezTo>
                  <a:cubicBezTo>
                    <a:pt x="3245422" y="1083682"/>
                    <a:pt x="3220590" y="1068251"/>
                    <a:pt x="3199089" y="1047487"/>
                  </a:cubicBezTo>
                  <a:cubicBezTo>
                    <a:pt x="3188148" y="1036819"/>
                    <a:pt x="3176446" y="1027865"/>
                    <a:pt x="3162936" y="1020912"/>
                  </a:cubicBezTo>
                  <a:cubicBezTo>
                    <a:pt x="3155325" y="1007291"/>
                    <a:pt x="3144955" y="1006815"/>
                    <a:pt x="3130398" y="1010339"/>
                  </a:cubicBezTo>
                  <a:cubicBezTo>
                    <a:pt x="3071602" y="1024627"/>
                    <a:pt x="3012996" y="1040438"/>
                    <a:pt x="2952583" y="1047201"/>
                  </a:cubicBezTo>
                  <a:cubicBezTo>
                    <a:pt x="2900637" y="1053011"/>
                    <a:pt x="2855445" y="1074633"/>
                    <a:pt x="2815392" y="1107685"/>
                  </a:cubicBezTo>
                  <a:cubicBezTo>
                    <a:pt x="2802643" y="1115971"/>
                    <a:pt x="2789609" y="1123973"/>
                    <a:pt x="2782664" y="1138450"/>
                  </a:cubicBezTo>
                  <a:lnTo>
                    <a:pt x="2783806" y="1139308"/>
                  </a:lnTo>
                  <a:cubicBezTo>
                    <a:pt x="2779239" y="1137688"/>
                    <a:pt x="2777622" y="1139212"/>
                    <a:pt x="2779144" y="1144070"/>
                  </a:cubicBezTo>
                  <a:close/>
                  <a:moveTo>
                    <a:pt x="3651382" y="1861969"/>
                  </a:moveTo>
                  <a:cubicBezTo>
                    <a:pt x="3656519" y="1858636"/>
                    <a:pt x="3655282" y="1853111"/>
                    <a:pt x="3655948" y="1848254"/>
                  </a:cubicBezTo>
                  <a:cubicBezTo>
                    <a:pt x="3658137" y="1847491"/>
                    <a:pt x="3659373" y="1845872"/>
                    <a:pt x="3659278" y="1843681"/>
                  </a:cubicBezTo>
                  <a:cubicBezTo>
                    <a:pt x="3659278" y="1843110"/>
                    <a:pt x="3657851" y="1842634"/>
                    <a:pt x="3657185" y="1842157"/>
                  </a:cubicBezTo>
                  <a:cubicBezTo>
                    <a:pt x="3656805" y="1844158"/>
                    <a:pt x="3656329" y="1846158"/>
                    <a:pt x="3655948" y="1848158"/>
                  </a:cubicBezTo>
                  <a:cubicBezTo>
                    <a:pt x="3651096" y="1851587"/>
                    <a:pt x="3651857" y="1856921"/>
                    <a:pt x="3651382" y="1861874"/>
                  </a:cubicBezTo>
                  <a:cubicBezTo>
                    <a:pt x="3649098" y="1862636"/>
                    <a:pt x="3647861" y="1864256"/>
                    <a:pt x="3647957" y="1866541"/>
                  </a:cubicBezTo>
                  <a:cubicBezTo>
                    <a:pt x="3647957" y="1867113"/>
                    <a:pt x="3649384" y="1867589"/>
                    <a:pt x="3650145" y="1868065"/>
                  </a:cubicBezTo>
                  <a:cubicBezTo>
                    <a:pt x="3650525" y="1866065"/>
                    <a:pt x="3650906" y="1863970"/>
                    <a:pt x="3651382" y="1861969"/>
                  </a:cubicBezTo>
                  <a:close/>
                  <a:moveTo>
                    <a:pt x="393239" y="1134736"/>
                  </a:moveTo>
                  <a:cubicBezTo>
                    <a:pt x="389433" y="1134450"/>
                    <a:pt x="387816" y="1137212"/>
                    <a:pt x="386008" y="1139784"/>
                  </a:cubicBezTo>
                  <a:cubicBezTo>
                    <a:pt x="380680" y="1141784"/>
                    <a:pt x="377921" y="1146547"/>
                    <a:pt x="374686" y="1150642"/>
                  </a:cubicBezTo>
                  <a:cubicBezTo>
                    <a:pt x="311704" y="1230843"/>
                    <a:pt x="279927" y="1320187"/>
                    <a:pt x="299812" y="1422867"/>
                  </a:cubicBezTo>
                  <a:cubicBezTo>
                    <a:pt x="310753" y="1479445"/>
                    <a:pt x="304378" y="1531642"/>
                    <a:pt x="270604" y="1579267"/>
                  </a:cubicBezTo>
                  <a:cubicBezTo>
                    <a:pt x="268035" y="1582792"/>
                    <a:pt x="264610" y="1586411"/>
                    <a:pt x="266608" y="1591650"/>
                  </a:cubicBezTo>
                  <a:cubicBezTo>
                    <a:pt x="270889" y="1594222"/>
                    <a:pt x="275551" y="1593079"/>
                    <a:pt x="279927" y="1592412"/>
                  </a:cubicBezTo>
                  <a:cubicBezTo>
                    <a:pt x="324548" y="1585554"/>
                    <a:pt x="369168" y="1587459"/>
                    <a:pt x="413979" y="1589745"/>
                  </a:cubicBezTo>
                  <a:cubicBezTo>
                    <a:pt x="453462" y="1591745"/>
                    <a:pt x="492754" y="1588126"/>
                    <a:pt x="531666" y="1580029"/>
                  </a:cubicBezTo>
                  <a:cubicBezTo>
                    <a:pt x="592460" y="1567456"/>
                    <a:pt x="652779" y="1550788"/>
                    <a:pt x="715951" y="1556312"/>
                  </a:cubicBezTo>
                  <a:cubicBezTo>
                    <a:pt x="726512" y="1562027"/>
                    <a:pt x="738024" y="1564504"/>
                    <a:pt x="751533" y="1567171"/>
                  </a:cubicBezTo>
                  <a:cubicBezTo>
                    <a:pt x="747823" y="1522213"/>
                    <a:pt x="740687" y="1479922"/>
                    <a:pt x="724228" y="1439536"/>
                  </a:cubicBezTo>
                  <a:cubicBezTo>
                    <a:pt x="717949" y="1424105"/>
                    <a:pt x="711480" y="1408579"/>
                    <a:pt x="710814" y="1391530"/>
                  </a:cubicBezTo>
                  <a:cubicBezTo>
                    <a:pt x="713383" y="1385529"/>
                    <a:pt x="716998" y="1380766"/>
                    <a:pt x="724419" y="1381814"/>
                  </a:cubicBezTo>
                  <a:cubicBezTo>
                    <a:pt x="731649" y="1382767"/>
                    <a:pt x="734408" y="1387910"/>
                    <a:pt x="735360" y="1394482"/>
                  </a:cubicBezTo>
                  <a:cubicBezTo>
                    <a:pt x="737358" y="1408198"/>
                    <a:pt x="743161" y="1420676"/>
                    <a:pt x="748204" y="1433344"/>
                  </a:cubicBezTo>
                  <a:cubicBezTo>
                    <a:pt x="768849" y="1484970"/>
                    <a:pt x="774462" y="1539358"/>
                    <a:pt x="778743" y="1594031"/>
                  </a:cubicBezTo>
                  <a:cubicBezTo>
                    <a:pt x="779314" y="1601175"/>
                    <a:pt x="776555" y="1607271"/>
                    <a:pt x="772369" y="1612986"/>
                  </a:cubicBezTo>
                  <a:cubicBezTo>
                    <a:pt x="768944" y="1617653"/>
                    <a:pt x="762570" y="1620130"/>
                    <a:pt x="761523" y="1626892"/>
                  </a:cubicBezTo>
                  <a:cubicBezTo>
                    <a:pt x="767517" y="1630607"/>
                    <a:pt x="773606" y="1628893"/>
                    <a:pt x="779314" y="1628798"/>
                  </a:cubicBezTo>
                  <a:cubicBezTo>
                    <a:pt x="875024" y="1627559"/>
                    <a:pt x="970830" y="1625940"/>
                    <a:pt x="1066540" y="1624892"/>
                  </a:cubicBezTo>
                  <a:cubicBezTo>
                    <a:pt x="1076434" y="1624797"/>
                    <a:pt x="1083570" y="1621368"/>
                    <a:pt x="1090896" y="1615272"/>
                  </a:cubicBezTo>
                  <a:cubicBezTo>
                    <a:pt x="1107925" y="1600984"/>
                    <a:pt x="1126953" y="1585554"/>
                    <a:pt x="1149501" y="1588507"/>
                  </a:cubicBezTo>
                  <a:cubicBezTo>
                    <a:pt x="1174428" y="1591745"/>
                    <a:pt x="1194883" y="1584697"/>
                    <a:pt x="1215909" y="1574410"/>
                  </a:cubicBezTo>
                  <a:cubicBezTo>
                    <a:pt x="1221237" y="1571743"/>
                    <a:pt x="1227421" y="1570600"/>
                    <a:pt x="1233414" y="1569552"/>
                  </a:cubicBezTo>
                  <a:cubicBezTo>
                    <a:pt x="1243975" y="1567742"/>
                    <a:pt x="1254630" y="1569076"/>
                    <a:pt x="1265286" y="1569361"/>
                  </a:cubicBezTo>
                  <a:cubicBezTo>
                    <a:pt x="1278510" y="1569647"/>
                    <a:pt x="1283553" y="1562980"/>
                    <a:pt x="1279081" y="1551264"/>
                  </a:cubicBezTo>
                  <a:cubicBezTo>
                    <a:pt x="1263288" y="1509925"/>
                    <a:pt x="1253489" y="1466873"/>
                    <a:pt x="1241121" y="1424581"/>
                  </a:cubicBezTo>
                  <a:cubicBezTo>
                    <a:pt x="1232748" y="1396102"/>
                    <a:pt x="1236649" y="1367241"/>
                    <a:pt x="1241311" y="1338571"/>
                  </a:cubicBezTo>
                  <a:cubicBezTo>
                    <a:pt x="1242453" y="1331713"/>
                    <a:pt x="1247114" y="1327427"/>
                    <a:pt x="1254155" y="1328379"/>
                  </a:cubicBezTo>
                  <a:cubicBezTo>
                    <a:pt x="1261005" y="1329236"/>
                    <a:pt x="1264810" y="1334380"/>
                    <a:pt x="1264525" y="1341333"/>
                  </a:cubicBezTo>
                  <a:cubicBezTo>
                    <a:pt x="1264240" y="1349715"/>
                    <a:pt x="1263288" y="1358002"/>
                    <a:pt x="1262242" y="1366288"/>
                  </a:cubicBezTo>
                  <a:cubicBezTo>
                    <a:pt x="1261100" y="1375718"/>
                    <a:pt x="1259197" y="1385148"/>
                    <a:pt x="1262812" y="1397340"/>
                  </a:cubicBezTo>
                  <a:cubicBezTo>
                    <a:pt x="1270899" y="1389339"/>
                    <a:pt x="1271946" y="1381052"/>
                    <a:pt x="1274895" y="1373718"/>
                  </a:cubicBezTo>
                  <a:cubicBezTo>
                    <a:pt x="1277749" y="1366669"/>
                    <a:pt x="1282411" y="1361621"/>
                    <a:pt x="1290498" y="1364002"/>
                  </a:cubicBezTo>
                  <a:cubicBezTo>
                    <a:pt x="1300107" y="1366765"/>
                    <a:pt x="1300393" y="1374194"/>
                    <a:pt x="1297729" y="1382290"/>
                  </a:cubicBezTo>
                  <a:cubicBezTo>
                    <a:pt x="1292781" y="1397531"/>
                    <a:pt x="1287549" y="1412675"/>
                    <a:pt x="1278891" y="1426201"/>
                  </a:cubicBezTo>
                  <a:cubicBezTo>
                    <a:pt x="1274134" y="1433630"/>
                    <a:pt x="1271755" y="1441250"/>
                    <a:pt x="1274039" y="1450013"/>
                  </a:cubicBezTo>
                  <a:cubicBezTo>
                    <a:pt x="1278035" y="1464682"/>
                    <a:pt x="1282126" y="1479350"/>
                    <a:pt x="1286122" y="1493923"/>
                  </a:cubicBezTo>
                  <a:cubicBezTo>
                    <a:pt x="1287834" y="1500400"/>
                    <a:pt x="1291354" y="1504020"/>
                    <a:pt x="1298395" y="1505449"/>
                  </a:cubicBezTo>
                  <a:cubicBezTo>
                    <a:pt x="1322941" y="1510497"/>
                    <a:pt x="1347296" y="1515736"/>
                    <a:pt x="1372794" y="1510783"/>
                  </a:cubicBezTo>
                  <a:cubicBezTo>
                    <a:pt x="1386208" y="1508211"/>
                    <a:pt x="1394485" y="1503163"/>
                    <a:pt x="1398767" y="1489447"/>
                  </a:cubicBezTo>
                  <a:cubicBezTo>
                    <a:pt x="1405046" y="1469158"/>
                    <a:pt x="1412942" y="1449346"/>
                    <a:pt x="1420553" y="1429439"/>
                  </a:cubicBezTo>
                  <a:cubicBezTo>
                    <a:pt x="1430258" y="1404007"/>
                    <a:pt x="1449000" y="1390673"/>
                    <a:pt x="1475925" y="1389053"/>
                  </a:cubicBezTo>
                  <a:cubicBezTo>
                    <a:pt x="1484297" y="1388577"/>
                    <a:pt x="1492669" y="1388958"/>
                    <a:pt x="1501041" y="1388767"/>
                  </a:cubicBezTo>
                  <a:cubicBezTo>
                    <a:pt x="1529108" y="1388291"/>
                    <a:pt x="1557174" y="1392482"/>
                    <a:pt x="1585240" y="1388863"/>
                  </a:cubicBezTo>
                  <a:cubicBezTo>
                    <a:pt x="1594088" y="1390958"/>
                    <a:pt x="1601509" y="1390958"/>
                    <a:pt x="1596942" y="1378481"/>
                  </a:cubicBezTo>
                  <a:cubicBezTo>
                    <a:pt x="1589331" y="1357621"/>
                    <a:pt x="1578580" y="1338285"/>
                    <a:pt x="1565165" y="1320759"/>
                  </a:cubicBezTo>
                  <a:cubicBezTo>
                    <a:pt x="1548611" y="1299042"/>
                    <a:pt x="1531010" y="1277992"/>
                    <a:pt x="1513695" y="1256846"/>
                  </a:cubicBezTo>
                  <a:cubicBezTo>
                    <a:pt x="1504466" y="1245607"/>
                    <a:pt x="1496855" y="1233796"/>
                    <a:pt x="1493145" y="1219318"/>
                  </a:cubicBezTo>
                  <a:cubicBezTo>
                    <a:pt x="1473356" y="1143118"/>
                    <a:pt x="1425215" y="1091873"/>
                    <a:pt x="1353290" y="1062060"/>
                  </a:cubicBezTo>
                  <a:cubicBezTo>
                    <a:pt x="1300868" y="1040343"/>
                    <a:pt x="1245687" y="1031008"/>
                    <a:pt x="1189650" y="1025008"/>
                  </a:cubicBezTo>
                  <a:cubicBezTo>
                    <a:pt x="1152165" y="1020912"/>
                    <a:pt x="1113634" y="1022912"/>
                    <a:pt x="1077862" y="1007291"/>
                  </a:cubicBezTo>
                  <a:cubicBezTo>
                    <a:pt x="1054267" y="997004"/>
                    <a:pt x="1029816" y="988527"/>
                    <a:pt x="1006221" y="978240"/>
                  </a:cubicBezTo>
                  <a:cubicBezTo>
                    <a:pt x="997469" y="974430"/>
                    <a:pt x="992046" y="975382"/>
                    <a:pt x="987384" y="983383"/>
                  </a:cubicBezTo>
                  <a:cubicBezTo>
                    <a:pt x="985481" y="986622"/>
                    <a:pt x="983103" y="989575"/>
                    <a:pt x="980914" y="992718"/>
                  </a:cubicBezTo>
                  <a:cubicBezTo>
                    <a:pt x="970734" y="999481"/>
                    <a:pt x="967119" y="1008434"/>
                    <a:pt x="966358" y="1021102"/>
                  </a:cubicBezTo>
                  <a:cubicBezTo>
                    <a:pt x="963409" y="1069680"/>
                    <a:pt x="933154" y="1094635"/>
                    <a:pt x="884729" y="1090254"/>
                  </a:cubicBezTo>
                  <a:cubicBezTo>
                    <a:pt x="850764" y="1087206"/>
                    <a:pt x="823078" y="1071013"/>
                    <a:pt x="798627" y="1048534"/>
                  </a:cubicBezTo>
                  <a:cubicBezTo>
                    <a:pt x="787591" y="1038438"/>
                    <a:pt x="777887" y="1026817"/>
                    <a:pt x="767612" y="1015864"/>
                  </a:cubicBezTo>
                  <a:cubicBezTo>
                    <a:pt x="759525" y="997290"/>
                    <a:pt x="759525" y="997385"/>
                    <a:pt x="742020" y="1001386"/>
                  </a:cubicBezTo>
                  <a:cubicBezTo>
                    <a:pt x="695401" y="1012149"/>
                    <a:pt x="649068" y="1023960"/>
                    <a:pt x="601974" y="1032247"/>
                  </a:cubicBezTo>
                  <a:cubicBezTo>
                    <a:pt x="578855" y="1036247"/>
                    <a:pt x="555071" y="1036342"/>
                    <a:pt x="532427" y="1043677"/>
                  </a:cubicBezTo>
                  <a:cubicBezTo>
                    <a:pt x="486380" y="1058440"/>
                    <a:pt x="444519" y="1080157"/>
                    <a:pt x="411505" y="1116638"/>
                  </a:cubicBezTo>
                  <a:lnTo>
                    <a:pt x="411696" y="1116448"/>
                  </a:lnTo>
                  <a:cubicBezTo>
                    <a:pt x="402657" y="1119686"/>
                    <a:pt x="396949" y="1126354"/>
                    <a:pt x="393239" y="1135021"/>
                  </a:cubicBezTo>
                  <a:lnTo>
                    <a:pt x="393239" y="1134736"/>
                  </a:lnTo>
                  <a:close/>
                  <a:moveTo>
                    <a:pt x="3667365" y="1821965"/>
                  </a:moveTo>
                  <a:cubicBezTo>
                    <a:pt x="3671836" y="1810058"/>
                    <a:pt x="3676213" y="1798152"/>
                    <a:pt x="3680685" y="1786246"/>
                  </a:cubicBezTo>
                  <a:cubicBezTo>
                    <a:pt x="3682682" y="1781007"/>
                    <a:pt x="3681065" y="1777292"/>
                    <a:pt x="3675737" y="1776054"/>
                  </a:cubicBezTo>
                  <a:cubicBezTo>
                    <a:pt x="3670314" y="1774911"/>
                    <a:pt x="3670219" y="1779483"/>
                    <a:pt x="3669553" y="1783102"/>
                  </a:cubicBezTo>
                  <a:cubicBezTo>
                    <a:pt x="3666985" y="1796342"/>
                    <a:pt x="3664511" y="1809582"/>
                    <a:pt x="3662037" y="1822822"/>
                  </a:cubicBezTo>
                  <a:cubicBezTo>
                    <a:pt x="3660134" y="1825489"/>
                    <a:pt x="3659564" y="1830251"/>
                    <a:pt x="3661466" y="1831013"/>
                  </a:cubicBezTo>
                  <a:cubicBezTo>
                    <a:pt x="3666889" y="1832918"/>
                    <a:pt x="3664796" y="1826346"/>
                    <a:pt x="3667175" y="1824250"/>
                  </a:cubicBezTo>
                  <a:cubicBezTo>
                    <a:pt x="3667555" y="1823869"/>
                    <a:pt x="3667270" y="1822726"/>
                    <a:pt x="3667365" y="1821965"/>
                  </a:cubicBezTo>
                  <a:close/>
                  <a:moveTo>
                    <a:pt x="3742335" y="1615272"/>
                  </a:moveTo>
                  <a:cubicBezTo>
                    <a:pt x="3744047" y="1610605"/>
                    <a:pt x="3748424" y="1606699"/>
                    <a:pt x="3743381" y="1600984"/>
                  </a:cubicBezTo>
                  <a:cubicBezTo>
                    <a:pt x="3723687" y="1578315"/>
                    <a:pt x="3699046" y="1577172"/>
                    <a:pt x="3676498" y="1598508"/>
                  </a:cubicBezTo>
                  <a:cubicBezTo>
                    <a:pt x="3680304" y="1604318"/>
                    <a:pt x="3684585" y="1609557"/>
                    <a:pt x="3691626" y="1611367"/>
                  </a:cubicBezTo>
                  <a:cubicBezTo>
                    <a:pt x="3700378" y="1627940"/>
                    <a:pt x="3713413" y="1640990"/>
                    <a:pt x="3726351" y="1656325"/>
                  </a:cubicBezTo>
                  <a:cubicBezTo>
                    <a:pt x="3733392" y="1641942"/>
                    <a:pt x="3738624" y="1628893"/>
                    <a:pt x="3742335" y="1615272"/>
                  </a:cubicBezTo>
                  <a:close/>
                  <a:moveTo>
                    <a:pt x="2299071" y="1327141"/>
                  </a:moveTo>
                  <a:cubicBezTo>
                    <a:pt x="2290413" y="1263895"/>
                    <a:pt x="2290984" y="1199791"/>
                    <a:pt x="2285466" y="1136260"/>
                  </a:cubicBezTo>
                  <a:cubicBezTo>
                    <a:pt x="2282516" y="1136450"/>
                    <a:pt x="2279662" y="1136641"/>
                    <a:pt x="2276713" y="1136831"/>
                  </a:cubicBezTo>
                  <a:cubicBezTo>
                    <a:pt x="2278806" y="1200458"/>
                    <a:pt x="2281945" y="1263895"/>
                    <a:pt x="2291935" y="1327141"/>
                  </a:cubicBezTo>
                  <a:cubicBezTo>
                    <a:pt x="2294123" y="1342762"/>
                    <a:pt x="2296692" y="1358287"/>
                    <a:pt x="2303923" y="1372480"/>
                  </a:cubicBezTo>
                  <a:cubicBezTo>
                    <a:pt x="2305255" y="1380576"/>
                    <a:pt x="2306586" y="1388672"/>
                    <a:pt x="2308965" y="1396673"/>
                  </a:cubicBezTo>
                  <a:cubicBezTo>
                    <a:pt x="2315530" y="1419248"/>
                    <a:pt x="2320572" y="1442393"/>
                    <a:pt x="2319240" y="1466301"/>
                  </a:cubicBezTo>
                  <a:cubicBezTo>
                    <a:pt x="2318574" y="1478207"/>
                    <a:pt x="2316291" y="1491256"/>
                    <a:pt x="2305445" y="1495828"/>
                  </a:cubicBezTo>
                  <a:cubicBezTo>
                    <a:pt x="2290223" y="1502306"/>
                    <a:pt x="2291269" y="1513069"/>
                    <a:pt x="2292125" y="1525261"/>
                  </a:cubicBezTo>
                  <a:cubicBezTo>
                    <a:pt x="2292791" y="1534405"/>
                    <a:pt x="2293077" y="1543453"/>
                    <a:pt x="2293743" y="1552598"/>
                  </a:cubicBezTo>
                  <a:cubicBezTo>
                    <a:pt x="2300783" y="1651277"/>
                    <a:pt x="2304303" y="1750051"/>
                    <a:pt x="2297358" y="1848920"/>
                  </a:cubicBezTo>
                  <a:cubicBezTo>
                    <a:pt x="2295265" y="1878352"/>
                    <a:pt x="2294694" y="1907785"/>
                    <a:pt x="2293457" y="1937122"/>
                  </a:cubicBezTo>
                  <a:cubicBezTo>
                    <a:pt x="2321714" y="1941313"/>
                    <a:pt x="2629775" y="1940170"/>
                    <a:pt x="2646329" y="1935788"/>
                  </a:cubicBezTo>
                  <a:cubicBezTo>
                    <a:pt x="2642048" y="1900450"/>
                    <a:pt x="2637862" y="1865017"/>
                    <a:pt x="2633485" y="1829584"/>
                  </a:cubicBezTo>
                  <a:cubicBezTo>
                    <a:pt x="2626731" y="1774530"/>
                    <a:pt x="2620071" y="1719380"/>
                    <a:pt x="2612935" y="1664421"/>
                  </a:cubicBezTo>
                  <a:cubicBezTo>
                    <a:pt x="2610557" y="1646323"/>
                    <a:pt x="2609986" y="1646514"/>
                    <a:pt x="2592385" y="1645752"/>
                  </a:cubicBezTo>
                  <a:cubicBezTo>
                    <a:pt x="2562797" y="1644419"/>
                    <a:pt x="2533208" y="1641466"/>
                    <a:pt x="2504286" y="1635179"/>
                  </a:cubicBezTo>
                  <a:cubicBezTo>
                    <a:pt x="2470416" y="1627750"/>
                    <a:pt x="2450532" y="1604318"/>
                    <a:pt x="2450247" y="1571362"/>
                  </a:cubicBezTo>
                  <a:cubicBezTo>
                    <a:pt x="2450152" y="1561170"/>
                    <a:pt x="2445966" y="1554407"/>
                    <a:pt x="2441018" y="1546692"/>
                  </a:cubicBezTo>
                  <a:cubicBezTo>
                    <a:pt x="2401440" y="1485256"/>
                    <a:pt x="2350541" y="1432392"/>
                    <a:pt x="2309060" y="1372384"/>
                  </a:cubicBezTo>
                  <a:cubicBezTo>
                    <a:pt x="2305730" y="1357335"/>
                    <a:pt x="2302401" y="1342285"/>
                    <a:pt x="2299071" y="1327141"/>
                  </a:cubicBezTo>
                  <a:close/>
                  <a:moveTo>
                    <a:pt x="351472" y="1856635"/>
                  </a:moveTo>
                  <a:cubicBezTo>
                    <a:pt x="351853" y="1849587"/>
                    <a:pt x="347952" y="1844158"/>
                    <a:pt x="343766" y="1834538"/>
                  </a:cubicBezTo>
                  <a:cubicBezTo>
                    <a:pt x="343766" y="1844443"/>
                    <a:pt x="340531" y="1850825"/>
                    <a:pt x="346430" y="1856540"/>
                  </a:cubicBezTo>
                  <a:cubicBezTo>
                    <a:pt x="349189" y="1880543"/>
                    <a:pt x="352043" y="1904641"/>
                    <a:pt x="354802" y="1928644"/>
                  </a:cubicBezTo>
                  <a:cubicBezTo>
                    <a:pt x="355563" y="1935217"/>
                    <a:pt x="357561" y="1939789"/>
                    <a:pt x="365838" y="1939598"/>
                  </a:cubicBezTo>
                  <a:cubicBezTo>
                    <a:pt x="382773" y="1939122"/>
                    <a:pt x="399708" y="1939408"/>
                    <a:pt x="416643" y="1939408"/>
                  </a:cubicBezTo>
                  <a:cubicBezTo>
                    <a:pt x="385342" y="1917881"/>
                    <a:pt x="362413" y="1892164"/>
                    <a:pt x="351472" y="1856635"/>
                  </a:cubicBezTo>
                  <a:close/>
                  <a:moveTo>
                    <a:pt x="909750" y="1008053"/>
                  </a:moveTo>
                  <a:lnTo>
                    <a:pt x="910036" y="1009482"/>
                  </a:lnTo>
                  <a:cubicBezTo>
                    <a:pt x="927351" y="1006720"/>
                    <a:pt x="940480" y="996337"/>
                    <a:pt x="952563" y="984812"/>
                  </a:cubicBezTo>
                  <a:cubicBezTo>
                    <a:pt x="990143" y="948998"/>
                    <a:pt x="1005080" y="903945"/>
                    <a:pt x="1002226" y="852986"/>
                  </a:cubicBezTo>
                  <a:cubicBezTo>
                    <a:pt x="1000989" y="829840"/>
                    <a:pt x="996803" y="806980"/>
                    <a:pt x="983673" y="786025"/>
                  </a:cubicBezTo>
                  <a:cubicBezTo>
                    <a:pt x="974350" y="790883"/>
                    <a:pt x="966168" y="794693"/>
                    <a:pt x="959698" y="801265"/>
                  </a:cubicBezTo>
                  <a:cubicBezTo>
                    <a:pt x="937911" y="807076"/>
                    <a:pt x="916886" y="816029"/>
                    <a:pt x="893576" y="815743"/>
                  </a:cubicBezTo>
                  <a:cubicBezTo>
                    <a:pt x="867508" y="815362"/>
                    <a:pt x="849146" y="825459"/>
                    <a:pt x="841060" y="852796"/>
                  </a:cubicBezTo>
                  <a:cubicBezTo>
                    <a:pt x="831736" y="884514"/>
                    <a:pt x="808141" y="900802"/>
                    <a:pt x="775984" y="904993"/>
                  </a:cubicBezTo>
                  <a:cubicBezTo>
                    <a:pt x="765804" y="906326"/>
                    <a:pt x="755434" y="906517"/>
                    <a:pt x="745064" y="907279"/>
                  </a:cubicBezTo>
                  <a:cubicBezTo>
                    <a:pt x="752485" y="943188"/>
                    <a:pt x="773415" y="975097"/>
                    <a:pt x="803099" y="995385"/>
                  </a:cubicBezTo>
                  <a:cubicBezTo>
                    <a:pt x="832592" y="1015483"/>
                    <a:pt x="864559" y="1023674"/>
                    <a:pt x="899761" y="1012816"/>
                  </a:cubicBezTo>
                  <a:cubicBezTo>
                    <a:pt x="903566" y="1012244"/>
                    <a:pt x="908323" y="1013482"/>
                    <a:pt x="909750" y="1008053"/>
                  </a:cubicBezTo>
                  <a:close/>
                  <a:moveTo>
                    <a:pt x="3286427" y="1020626"/>
                  </a:moveTo>
                  <a:lnTo>
                    <a:pt x="3286046" y="1021198"/>
                  </a:lnTo>
                  <a:cubicBezTo>
                    <a:pt x="3300127" y="1022531"/>
                    <a:pt x="3310497" y="1014244"/>
                    <a:pt x="3321058" y="1007196"/>
                  </a:cubicBezTo>
                  <a:cubicBezTo>
                    <a:pt x="3387560" y="962809"/>
                    <a:pt x="3404305" y="859749"/>
                    <a:pt x="3366820" y="797074"/>
                  </a:cubicBezTo>
                  <a:cubicBezTo>
                    <a:pt x="3358923" y="799646"/>
                    <a:pt x="3352073" y="803837"/>
                    <a:pt x="3346650" y="810314"/>
                  </a:cubicBezTo>
                  <a:cubicBezTo>
                    <a:pt x="3322390" y="818982"/>
                    <a:pt x="3297844" y="825745"/>
                    <a:pt x="3271871" y="826697"/>
                  </a:cubicBezTo>
                  <a:cubicBezTo>
                    <a:pt x="3247325" y="827650"/>
                    <a:pt x="3232388" y="839461"/>
                    <a:pt x="3224396" y="864226"/>
                  </a:cubicBezTo>
                  <a:cubicBezTo>
                    <a:pt x="3213550" y="897944"/>
                    <a:pt x="3187672" y="914708"/>
                    <a:pt x="3151995" y="916042"/>
                  </a:cubicBezTo>
                  <a:cubicBezTo>
                    <a:pt x="3144194" y="916327"/>
                    <a:pt x="3135821" y="914422"/>
                    <a:pt x="3128305" y="918232"/>
                  </a:cubicBezTo>
                  <a:cubicBezTo>
                    <a:pt x="3149521" y="995861"/>
                    <a:pt x="3206510" y="1034723"/>
                    <a:pt x="3282336" y="1024436"/>
                  </a:cubicBezTo>
                  <a:cubicBezTo>
                    <a:pt x="3284429" y="1023960"/>
                    <a:pt x="3287283" y="1024246"/>
                    <a:pt x="3286427" y="1020626"/>
                  </a:cubicBezTo>
                  <a:close/>
                  <a:moveTo>
                    <a:pt x="1235983" y="1638799"/>
                  </a:moveTo>
                  <a:cubicBezTo>
                    <a:pt x="1255962" y="1665373"/>
                    <a:pt x="1275276" y="1692329"/>
                    <a:pt x="1286692" y="1724048"/>
                  </a:cubicBezTo>
                  <a:cubicBezTo>
                    <a:pt x="1289642" y="1732239"/>
                    <a:pt x="1296016" y="1737573"/>
                    <a:pt x="1305435" y="1742431"/>
                  </a:cubicBezTo>
                  <a:cubicBezTo>
                    <a:pt x="1312951" y="1722523"/>
                    <a:pt x="1320277" y="1702807"/>
                    <a:pt x="1327697" y="1683281"/>
                  </a:cubicBezTo>
                  <a:cubicBezTo>
                    <a:pt x="1330171" y="1676803"/>
                    <a:pt x="1327412" y="1671565"/>
                    <a:pt x="1324082" y="1666326"/>
                  </a:cubicBezTo>
                  <a:cubicBezTo>
                    <a:pt x="1312380" y="1647848"/>
                    <a:pt x="1300107" y="1629750"/>
                    <a:pt x="1283077" y="1615653"/>
                  </a:cubicBezTo>
                  <a:cubicBezTo>
                    <a:pt x="1257294" y="1586792"/>
                    <a:pt x="1236554" y="1584792"/>
                    <a:pt x="1204873" y="1609271"/>
                  </a:cubicBezTo>
                  <a:cubicBezTo>
                    <a:pt x="1215338" y="1619177"/>
                    <a:pt x="1225613" y="1628988"/>
                    <a:pt x="1235983" y="1638799"/>
                  </a:cubicBezTo>
                  <a:close/>
                  <a:moveTo>
                    <a:pt x="3655758" y="1615367"/>
                  </a:moveTo>
                  <a:cubicBezTo>
                    <a:pt x="3636159" y="1597460"/>
                    <a:pt x="3620461" y="1598032"/>
                    <a:pt x="3588209" y="1618415"/>
                  </a:cubicBezTo>
                  <a:cubicBezTo>
                    <a:pt x="3596106" y="1626607"/>
                    <a:pt x="3602480" y="1636036"/>
                    <a:pt x="3613611" y="1640323"/>
                  </a:cubicBezTo>
                  <a:cubicBezTo>
                    <a:pt x="3613992" y="1641752"/>
                    <a:pt x="3614087" y="1643561"/>
                    <a:pt x="3614943" y="1644609"/>
                  </a:cubicBezTo>
                  <a:cubicBezTo>
                    <a:pt x="3637586" y="1672422"/>
                    <a:pt x="3658707" y="1701092"/>
                    <a:pt x="3670790" y="1735382"/>
                  </a:cubicBezTo>
                  <a:cubicBezTo>
                    <a:pt x="3672408" y="1740049"/>
                    <a:pt x="3677069" y="1743859"/>
                    <a:pt x="3680780" y="1747574"/>
                  </a:cubicBezTo>
                  <a:cubicBezTo>
                    <a:pt x="3687535" y="1754337"/>
                    <a:pt x="3692862" y="1752623"/>
                    <a:pt x="3696002" y="1743955"/>
                  </a:cubicBezTo>
                  <a:cubicBezTo>
                    <a:pt x="3701235" y="1729667"/>
                    <a:pt x="3705706" y="1715094"/>
                    <a:pt x="3711700" y="1701187"/>
                  </a:cubicBezTo>
                  <a:cubicBezTo>
                    <a:pt x="3715220" y="1692996"/>
                    <a:pt x="3713222" y="1686519"/>
                    <a:pt x="3709131" y="1679756"/>
                  </a:cubicBezTo>
                  <a:cubicBezTo>
                    <a:pt x="3694480" y="1655658"/>
                    <a:pt x="3678211" y="1632893"/>
                    <a:pt x="3655758" y="1615367"/>
                  </a:cubicBezTo>
                  <a:close/>
                  <a:moveTo>
                    <a:pt x="1333311" y="2433279"/>
                  </a:moveTo>
                  <a:cubicBezTo>
                    <a:pt x="1315615" y="2459663"/>
                    <a:pt x="1300297" y="2487095"/>
                    <a:pt x="1300202" y="2520052"/>
                  </a:cubicBezTo>
                  <a:cubicBezTo>
                    <a:pt x="1300107" y="2708171"/>
                    <a:pt x="1300107" y="2896384"/>
                    <a:pt x="1300107" y="3084503"/>
                  </a:cubicBezTo>
                  <a:cubicBezTo>
                    <a:pt x="1300107" y="3089075"/>
                    <a:pt x="1300393" y="3093647"/>
                    <a:pt x="1300107" y="3098219"/>
                  </a:cubicBezTo>
                  <a:cubicBezTo>
                    <a:pt x="1299726" y="3106601"/>
                    <a:pt x="1302961" y="3110507"/>
                    <a:pt x="1311904" y="3110792"/>
                  </a:cubicBezTo>
                  <a:cubicBezTo>
                    <a:pt x="1327127" y="3111268"/>
                    <a:pt x="1329505" y="3110125"/>
                    <a:pt x="1329505" y="3094981"/>
                  </a:cubicBezTo>
                  <a:cubicBezTo>
                    <a:pt x="1329600" y="3057643"/>
                    <a:pt x="1328839" y="3020305"/>
                    <a:pt x="1328934" y="2983062"/>
                  </a:cubicBezTo>
                  <a:cubicBezTo>
                    <a:pt x="1329029" y="2871810"/>
                    <a:pt x="1329410" y="2760653"/>
                    <a:pt x="1329695" y="2649401"/>
                  </a:cubicBezTo>
                  <a:cubicBezTo>
                    <a:pt x="1329695" y="2634161"/>
                    <a:pt x="1327602" y="2619016"/>
                    <a:pt x="1326936" y="2603872"/>
                  </a:cubicBezTo>
                  <a:cubicBezTo>
                    <a:pt x="1324463" y="2546817"/>
                    <a:pt x="1329315" y="2489953"/>
                    <a:pt x="1333120" y="2433184"/>
                  </a:cubicBezTo>
                  <a:cubicBezTo>
                    <a:pt x="1348628" y="2430326"/>
                    <a:pt x="1353100" y="2425754"/>
                    <a:pt x="1355193" y="2410705"/>
                  </a:cubicBezTo>
                  <a:cubicBezTo>
                    <a:pt x="1355668" y="2407561"/>
                    <a:pt x="1355764" y="2404037"/>
                    <a:pt x="1352814" y="2402704"/>
                  </a:cubicBezTo>
                  <a:cubicBezTo>
                    <a:pt x="1349389" y="2401180"/>
                    <a:pt x="1344537" y="2400894"/>
                    <a:pt x="1342349" y="2404323"/>
                  </a:cubicBezTo>
                  <a:cubicBezTo>
                    <a:pt x="1336831" y="2412991"/>
                    <a:pt x="1330456" y="2421754"/>
                    <a:pt x="1333311" y="2433279"/>
                  </a:cubicBezTo>
                  <a:close/>
                  <a:moveTo>
                    <a:pt x="3701710" y="2433374"/>
                  </a:moveTo>
                  <a:cubicBezTo>
                    <a:pt x="3691911" y="2444423"/>
                    <a:pt x="3689723" y="2459282"/>
                    <a:pt x="3682587" y="2471569"/>
                  </a:cubicBezTo>
                  <a:cubicBezTo>
                    <a:pt x="3672027" y="2490048"/>
                    <a:pt x="3669648" y="2509669"/>
                    <a:pt x="3669744" y="2530720"/>
                  </a:cubicBezTo>
                  <a:cubicBezTo>
                    <a:pt x="3670219" y="2714266"/>
                    <a:pt x="3670029" y="2897813"/>
                    <a:pt x="3670029" y="3081265"/>
                  </a:cubicBezTo>
                  <a:cubicBezTo>
                    <a:pt x="3670029" y="3087361"/>
                    <a:pt x="3670219" y="3093457"/>
                    <a:pt x="3670029" y="3099553"/>
                  </a:cubicBezTo>
                  <a:cubicBezTo>
                    <a:pt x="3669839" y="3107268"/>
                    <a:pt x="3673454" y="3110030"/>
                    <a:pt x="3680970" y="3110602"/>
                  </a:cubicBezTo>
                  <a:cubicBezTo>
                    <a:pt x="3697810" y="3111935"/>
                    <a:pt x="3700664" y="3109840"/>
                    <a:pt x="3700664" y="3092314"/>
                  </a:cubicBezTo>
                  <a:cubicBezTo>
                    <a:pt x="3700569" y="3056500"/>
                    <a:pt x="3699712" y="3020781"/>
                    <a:pt x="3699807" y="2984967"/>
                  </a:cubicBezTo>
                  <a:cubicBezTo>
                    <a:pt x="3699998" y="2872286"/>
                    <a:pt x="3700759" y="2759606"/>
                    <a:pt x="3700569" y="2646830"/>
                  </a:cubicBezTo>
                  <a:cubicBezTo>
                    <a:pt x="3700569" y="2615683"/>
                    <a:pt x="3693053" y="2584726"/>
                    <a:pt x="3696858" y="2553484"/>
                  </a:cubicBezTo>
                  <a:cubicBezTo>
                    <a:pt x="3701806" y="2513289"/>
                    <a:pt x="3700093" y="2472903"/>
                    <a:pt x="3701330" y="2432708"/>
                  </a:cubicBezTo>
                  <a:cubicBezTo>
                    <a:pt x="3719882" y="2430612"/>
                    <a:pt x="3720358" y="2430231"/>
                    <a:pt x="3724449" y="2412896"/>
                  </a:cubicBezTo>
                  <a:cubicBezTo>
                    <a:pt x="3725305" y="2409181"/>
                    <a:pt x="3729301" y="2404037"/>
                    <a:pt x="3722260" y="2402037"/>
                  </a:cubicBezTo>
                  <a:cubicBezTo>
                    <a:pt x="3717884" y="2400799"/>
                    <a:pt x="3713032" y="2401084"/>
                    <a:pt x="3710749" y="2406038"/>
                  </a:cubicBezTo>
                  <a:cubicBezTo>
                    <a:pt x="3706943" y="2414991"/>
                    <a:pt x="3700854" y="2423087"/>
                    <a:pt x="3701710" y="2433374"/>
                  </a:cubicBezTo>
                  <a:close/>
                  <a:moveTo>
                    <a:pt x="2628538" y="1279325"/>
                  </a:moveTo>
                  <a:cubicBezTo>
                    <a:pt x="2568410" y="1292660"/>
                    <a:pt x="2512849" y="1315901"/>
                    <a:pt x="2464708" y="1355049"/>
                  </a:cubicBezTo>
                  <a:cubicBezTo>
                    <a:pt x="2439116" y="1375909"/>
                    <a:pt x="2418375" y="1401055"/>
                    <a:pt x="2402011" y="1429725"/>
                  </a:cubicBezTo>
                  <a:cubicBezTo>
                    <a:pt x="2398682" y="1435535"/>
                    <a:pt x="2394971" y="1440869"/>
                    <a:pt x="2400584" y="1448394"/>
                  </a:cubicBezTo>
                  <a:cubicBezTo>
                    <a:pt x="2421420" y="1476398"/>
                    <a:pt x="2441684" y="1504782"/>
                    <a:pt x="2462710" y="1533833"/>
                  </a:cubicBezTo>
                  <a:cubicBezTo>
                    <a:pt x="2474603" y="1526594"/>
                    <a:pt x="2484402" y="1517641"/>
                    <a:pt x="2496770" y="1514021"/>
                  </a:cubicBezTo>
                  <a:cubicBezTo>
                    <a:pt x="2507806" y="1510687"/>
                    <a:pt x="2512754" y="1503829"/>
                    <a:pt x="2513229" y="1492781"/>
                  </a:cubicBezTo>
                  <a:cubicBezTo>
                    <a:pt x="2513420" y="1487446"/>
                    <a:pt x="2513990" y="1482112"/>
                    <a:pt x="2514656" y="1476874"/>
                  </a:cubicBezTo>
                  <a:cubicBezTo>
                    <a:pt x="2521411" y="1426106"/>
                    <a:pt x="2564129" y="1389434"/>
                    <a:pt x="2615314" y="1389720"/>
                  </a:cubicBezTo>
                  <a:cubicBezTo>
                    <a:pt x="2627301" y="1389815"/>
                    <a:pt x="2638718" y="1393435"/>
                    <a:pt x="2652323" y="1395435"/>
                  </a:cubicBezTo>
                  <a:cubicBezTo>
                    <a:pt x="2652323" y="1377147"/>
                    <a:pt x="2652323" y="1360573"/>
                    <a:pt x="2652323" y="1344000"/>
                  </a:cubicBezTo>
                  <a:cubicBezTo>
                    <a:pt x="2658697" y="1332475"/>
                    <a:pt x="2657175" y="1319140"/>
                    <a:pt x="2660029" y="1306757"/>
                  </a:cubicBezTo>
                  <a:cubicBezTo>
                    <a:pt x="2662883" y="1294089"/>
                    <a:pt x="2668782" y="1281706"/>
                    <a:pt x="2668687" y="1265800"/>
                  </a:cubicBezTo>
                  <a:cubicBezTo>
                    <a:pt x="2654036" y="1270943"/>
                    <a:pt x="2640431" y="1272277"/>
                    <a:pt x="2628538" y="1279325"/>
                  </a:cubicBezTo>
                  <a:close/>
                  <a:moveTo>
                    <a:pt x="2100705" y="329873"/>
                  </a:moveTo>
                  <a:cubicBezTo>
                    <a:pt x="2120113" y="333874"/>
                    <a:pt x="2138571" y="330064"/>
                    <a:pt x="2156171" y="322253"/>
                  </a:cubicBezTo>
                  <a:cubicBezTo>
                    <a:pt x="2208117" y="299203"/>
                    <a:pt x="2237325" y="257769"/>
                    <a:pt x="2250359" y="203667"/>
                  </a:cubicBezTo>
                  <a:cubicBezTo>
                    <a:pt x="2255306" y="182998"/>
                    <a:pt x="2256733" y="162043"/>
                    <a:pt x="2251881" y="138611"/>
                  </a:cubicBezTo>
                  <a:cubicBezTo>
                    <a:pt x="2243033" y="142516"/>
                    <a:pt x="2234566" y="141564"/>
                    <a:pt x="2227621" y="146707"/>
                  </a:cubicBezTo>
                  <a:cubicBezTo>
                    <a:pt x="2201743" y="148993"/>
                    <a:pt x="2176436" y="147374"/>
                    <a:pt x="2151129" y="140230"/>
                  </a:cubicBezTo>
                  <a:cubicBezTo>
                    <a:pt x="2130008" y="134230"/>
                    <a:pt x="2111551" y="137849"/>
                    <a:pt x="2097660" y="158518"/>
                  </a:cubicBezTo>
                  <a:cubicBezTo>
                    <a:pt x="2078347" y="187189"/>
                    <a:pt x="2050376" y="196904"/>
                    <a:pt x="2016221" y="190237"/>
                  </a:cubicBezTo>
                  <a:cubicBezTo>
                    <a:pt x="2006897" y="188427"/>
                    <a:pt x="1998145" y="182426"/>
                    <a:pt x="1986347" y="185379"/>
                  </a:cubicBezTo>
                  <a:cubicBezTo>
                    <a:pt x="1985872" y="232813"/>
                    <a:pt x="1999952" y="273676"/>
                    <a:pt x="2036581" y="304727"/>
                  </a:cubicBezTo>
                  <a:cubicBezTo>
                    <a:pt x="2054848" y="320158"/>
                    <a:pt x="2075873" y="330349"/>
                    <a:pt x="2100705" y="329873"/>
                  </a:cubicBezTo>
                  <a:close/>
                  <a:moveTo>
                    <a:pt x="2600472" y="1170645"/>
                  </a:moveTo>
                  <a:cubicBezTo>
                    <a:pt x="2611698" y="1171312"/>
                    <a:pt x="2622354" y="1169121"/>
                    <a:pt x="2633581" y="1165692"/>
                  </a:cubicBezTo>
                  <a:cubicBezTo>
                    <a:pt x="2625969" y="1147499"/>
                    <a:pt x="2618644" y="1130926"/>
                    <a:pt x="2611889" y="1113971"/>
                  </a:cubicBezTo>
                  <a:cubicBezTo>
                    <a:pt x="2605419" y="1097874"/>
                    <a:pt x="2597237" y="1082348"/>
                    <a:pt x="2594478" y="1064822"/>
                  </a:cubicBezTo>
                  <a:cubicBezTo>
                    <a:pt x="2588294" y="1025008"/>
                    <a:pt x="2585060" y="985098"/>
                    <a:pt x="2586296" y="944712"/>
                  </a:cubicBezTo>
                  <a:cubicBezTo>
                    <a:pt x="2587533" y="904516"/>
                    <a:pt x="2596857" y="864892"/>
                    <a:pt x="2594859" y="824506"/>
                  </a:cubicBezTo>
                  <a:cubicBezTo>
                    <a:pt x="2594288" y="812219"/>
                    <a:pt x="2593432" y="799932"/>
                    <a:pt x="2592576" y="785549"/>
                  </a:cubicBezTo>
                  <a:cubicBezTo>
                    <a:pt x="2574404" y="800503"/>
                    <a:pt x="2573453" y="801646"/>
                    <a:pt x="2565175" y="822030"/>
                  </a:cubicBezTo>
                  <a:cubicBezTo>
                    <a:pt x="2550429" y="841937"/>
                    <a:pt x="2542152" y="864797"/>
                    <a:pt x="2536253" y="888419"/>
                  </a:cubicBezTo>
                  <a:cubicBezTo>
                    <a:pt x="2524646" y="935473"/>
                    <a:pt x="2497056" y="971763"/>
                    <a:pt x="2462901" y="1004338"/>
                  </a:cubicBezTo>
                  <a:cubicBezTo>
                    <a:pt x="2421325" y="1043962"/>
                    <a:pt x="2373660" y="1075204"/>
                    <a:pt x="2324853" y="1104923"/>
                  </a:cubicBezTo>
                  <a:cubicBezTo>
                    <a:pt x="2314008" y="1111495"/>
                    <a:pt x="2308965" y="1118829"/>
                    <a:pt x="2309821" y="1132259"/>
                  </a:cubicBezTo>
                  <a:cubicBezTo>
                    <a:pt x="2312390" y="1171788"/>
                    <a:pt x="2312295" y="1211412"/>
                    <a:pt x="2315530" y="1250845"/>
                  </a:cubicBezTo>
                  <a:cubicBezTo>
                    <a:pt x="2318193" y="1282564"/>
                    <a:pt x="2318574" y="1314853"/>
                    <a:pt x="2327137" y="1345810"/>
                  </a:cubicBezTo>
                  <a:cubicBezTo>
                    <a:pt x="2335414" y="1375909"/>
                    <a:pt x="2356725" y="1396959"/>
                    <a:pt x="2377656" y="1421248"/>
                  </a:cubicBezTo>
                  <a:cubicBezTo>
                    <a:pt x="2401060" y="1381528"/>
                    <a:pt x="2428746" y="1350572"/>
                    <a:pt x="2462615" y="1325236"/>
                  </a:cubicBezTo>
                  <a:cubicBezTo>
                    <a:pt x="2505237" y="1293327"/>
                    <a:pt x="2553568" y="1273420"/>
                    <a:pt x="2604373" y="1259132"/>
                  </a:cubicBezTo>
                  <a:cubicBezTo>
                    <a:pt x="2613792" y="1256465"/>
                    <a:pt x="2623781" y="1255513"/>
                    <a:pt x="2631868" y="1249131"/>
                  </a:cubicBezTo>
                  <a:cubicBezTo>
                    <a:pt x="2667070" y="1244654"/>
                    <a:pt x="2667070" y="1244654"/>
                    <a:pt x="2653940" y="1214174"/>
                  </a:cubicBezTo>
                  <a:cubicBezTo>
                    <a:pt x="2644617" y="1192362"/>
                    <a:pt x="2644236" y="1192076"/>
                    <a:pt x="2620356" y="1193886"/>
                  </a:cubicBezTo>
                  <a:cubicBezTo>
                    <a:pt x="2617407" y="1194077"/>
                    <a:pt x="2614458" y="1195029"/>
                    <a:pt x="2611508" y="1195600"/>
                  </a:cubicBezTo>
                  <a:cubicBezTo>
                    <a:pt x="2596191" y="1196648"/>
                    <a:pt x="2581825" y="1201506"/>
                    <a:pt x="2567839" y="1207316"/>
                  </a:cubicBezTo>
                  <a:cubicBezTo>
                    <a:pt x="2502574" y="1234081"/>
                    <a:pt x="2441399" y="1266752"/>
                    <a:pt x="2400870" y="1327998"/>
                  </a:cubicBezTo>
                  <a:cubicBezTo>
                    <a:pt x="2397255" y="1333523"/>
                    <a:pt x="2392212" y="1336761"/>
                    <a:pt x="2385457" y="1332665"/>
                  </a:cubicBezTo>
                  <a:cubicBezTo>
                    <a:pt x="2378512" y="1328379"/>
                    <a:pt x="2376419" y="1322188"/>
                    <a:pt x="2380700" y="1315234"/>
                  </a:cubicBezTo>
                  <a:cubicBezTo>
                    <a:pt x="2385838" y="1306852"/>
                    <a:pt x="2391261" y="1298566"/>
                    <a:pt x="2397635" y="1291041"/>
                  </a:cubicBezTo>
                  <a:cubicBezTo>
                    <a:pt x="2419993" y="1264752"/>
                    <a:pt x="2446822" y="1243892"/>
                    <a:pt x="2475935" y="1225604"/>
                  </a:cubicBezTo>
                  <a:cubicBezTo>
                    <a:pt x="2514847" y="1201125"/>
                    <a:pt x="2556518" y="1183408"/>
                    <a:pt x="2600472" y="1170645"/>
                  </a:cubicBezTo>
                  <a:close/>
                  <a:moveTo>
                    <a:pt x="2998250" y="1600603"/>
                  </a:moveTo>
                  <a:cubicBezTo>
                    <a:pt x="2989783" y="1600508"/>
                    <a:pt x="2981696" y="1602127"/>
                    <a:pt x="2973513" y="1604128"/>
                  </a:cubicBezTo>
                  <a:cubicBezTo>
                    <a:pt x="2906726" y="1620511"/>
                    <a:pt x="2839081" y="1628416"/>
                    <a:pt x="2770296" y="1623844"/>
                  </a:cubicBezTo>
                  <a:cubicBezTo>
                    <a:pt x="2758213" y="1623082"/>
                    <a:pt x="2745940" y="1622987"/>
                    <a:pt x="2733857" y="1623082"/>
                  </a:cubicBezTo>
                  <a:cubicBezTo>
                    <a:pt x="2717493" y="1623273"/>
                    <a:pt x="2717684" y="1623463"/>
                    <a:pt x="2719206" y="1639275"/>
                  </a:cubicBezTo>
                  <a:cubicBezTo>
                    <a:pt x="2724439" y="1693758"/>
                    <a:pt x="2733287" y="1747765"/>
                    <a:pt x="2743942" y="1801486"/>
                  </a:cubicBezTo>
                  <a:cubicBezTo>
                    <a:pt x="2749080" y="1827584"/>
                    <a:pt x="2753647" y="1853968"/>
                    <a:pt x="2766681" y="1877686"/>
                  </a:cubicBezTo>
                  <a:cubicBezTo>
                    <a:pt x="2787516" y="1915595"/>
                    <a:pt x="2821671" y="1937979"/>
                    <a:pt x="2862581" y="1938360"/>
                  </a:cubicBezTo>
                  <a:cubicBezTo>
                    <a:pt x="3071697" y="1940360"/>
                    <a:pt x="3280719" y="1939217"/>
                    <a:pt x="3489835" y="1939408"/>
                  </a:cubicBezTo>
                  <a:cubicBezTo>
                    <a:pt x="3499634" y="1939408"/>
                    <a:pt x="3504582" y="1937789"/>
                    <a:pt x="3505438" y="1925977"/>
                  </a:cubicBezTo>
                  <a:cubicBezTo>
                    <a:pt x="3507150" y="1899117"/>
                    <a:pt x="3519233" y="1889021"/>
                    <a:pt x="3546633" y="1888640"/>
                  </a:cubicBezTo>
                  <a:cubicBezTo>
                    <a:pt x="3562617" y="1888449"/>
                    <a:pt x="3578600" y="1888354"/>
                    <a:pt x="3594488" y="1888640"/>
                  </a:cubicBezTo>
                  <a:cubicBezTo>
                    <a:pt x="3603051" y="1888830"/>
                    <a:pt x="3608949" y="1885401"/>
                    <a:pt x="3613326" y="1878257"/>
                  </a:cubicBezTo>
                  <a:cubicBezTo>
                    <a:pt x="3624457" y="1859874"/>
                    <a:pt x="3631973" y="1839967"/>
                    <a:pt x="3637301" y="1819298"/>
                  </a:cubicBezTo>
                  <a:cubicBezTo>
                    <a:pt x="3639394" y="1811201"/>
                    <a:pt x="3637016" y="1806439"/>
                    <a:pt x="3627597" y="1805677"/>
                  </a:cubicBezTo>
                  <a:cubicBezTo>
                    <a:pt x="3608093" y="1804057"/>
                    <a:pt x="3590397" y="1796533"/>
                    <a:pt x="3576221" y="1783388"/>
                  </a:cubicBezTo>
                  <a:cubicBezTo>
                    <a:pt x="3553959" y="1762719"/>
                    <a:pt x="3532648" y="1740907"/>
                    <a:pt x="3511051" y="1719475"/>
                  </a:cubicBezTo>
                  <a:cubicBezTo>
                    <a:pt x="3505723" y="1714237"/>
                    <a:pt x="3502393" y="1707474"/>
                    <a:pt x="3507531" y="1701187"/>
                  </a:cubicBezTo>
                  <a:cubicBezTo>
                    <a:pt x="3513429" y="1693948"/>
                    <a:pt x="3521516" y="1695568"/>
                    <a:pt x="3527700" y="1701283"/>
                  </a:cubicBezTo>
                  <a:cubicBezTo>
                    <a:pt x="3541020" y="1713760"/>
                    <a:pt x="3553769" y="1726810"/>
                    <a:pt x="3566898" y="1739573"/>
                  </a:cubicBezTo>
                  <a:cubicBezTo>
                    <a:pt x="3572606" y="1745193"/>
                    <a:pt x="3577268" y="1752337"/>
                    <a:pt x="3587258" y="1756337"/>
                  </a:cubicBezTo>
                  <a:cubicBezTo>
                    <a:pt x="3587258" y="1746907"/>
                    <a:pt x="3587543" y="1739668"/>
                    <a:pt x="3587162" y="1732334"/>
                  </a:cubicBezTo>
                  <a:cubicBezTo>
                    <a:pt x="3586592" y="1720619"/>
                    <a:pt x="3589636" y="1709760"/>
                    <a:pt x="3594488" y="1699282"/>
                  </a:cubicBezTo>
                  <a:cubicBezTo>
                    <a:pt x="3598199" y="1691186"/>
                    <a:pt x="3608188" y="1685281"/>
                    <a:pt x="3605905" y="1675470"/>
                  </a:cubicBezTo>
                  <a:cubicBezTo>
                    <a:pt x="3603622" y="1665564"/>
                    <a:pt x="3594108" y="1660040"/>
                    <a:pt x="3587258" y="1652896"/>
                  </a:cubicBezTo>
                  <a:cubicBezTo>
                    <a:pt x="3583167" y="1648609"/>
                    <a:pt x="3579647" y="1643180"/>
                    <a:pt x="3573177" y="1641752"/>
                  </a:cubicBezTo>
                  <a:cubicBezTo>
                    <a:pt x="3555291" y="1620892"/>
                    <a:pt x="3536929" y="1616510"/>
                    <a:pt x="3513525" y="1628607"/>
                  </a:cubicBezTo>
                  <a:cubicBezTo>
                    <a:pt x="3504867" y="1633084"/>
                    <a:pt x="3495829" y="1638323"/>
                    <a:pt x="3489359" y="1645371"/>
                  </a:cubicBezTo>
                  <a:cubicBezTo>
                    <a:pt x="3477847" y="1657753"/>
                    <a:pt x="3464623" y="1660040"/>
                    <a:pt x="3448545" y="1660135"/>
                  </a:cubicBezTo>
                  <a:cubicBezTo>
                    <a:pt x="3370340" y="1660516"/>
                    <a:pt x="3292230" y="1661944"/>
                    <a:pt x="3214026" y="1662992"/>
                  </a:cubicBezTo>
                  <a:cubicBezTo>
                    <a:pt x="3173021" y="1663564"/>
                    <a:pt x="3132111" y="1664135"/>
                    <a:pt x="3091106" y="1664802"/>
                  </a:cubicBezTo>
                  <a:cubicBezTo>
                    <a:pt x="3081687" y="1664992"/>
                    <a:pt x="3071222" y="1665278"/>
                    <a:pt x="3069129" y="1653753"/>
                  </a:cubicBezTo>
                  <a:cubicBezTo>
                    <a:pt x="3066465" y="1638989"/>
                    <a:pt x="3057522" y="1639846"/>
                    <a:pt x="3047437" y="1642894"/>
                  </a:cubicBezTo>
                  <a:cubicBezTo>
                    <a:pt x="3036686" y="1646228"/>
                    <a:pt x="3024794" y="1646514"/>
                    <a:pt x="3015851" y="1654706"/>
                  </a:cubicBezTo>
                  <a:cubicBezTo>
                    <a:pt x="2979697" y="1664231"/>
                    <a:pt x="2948777" y="1682137"/>
                    <a:pt x="2925088" y="1711570"/>
                  </a:cubicBezTo>
                  <a:cubicBezTo>
                    <a:pt x="2920331" y="1717475"/>
                    <a:pt x="2915383" y="1722238"/>
                    <a:pt x="2907963" y="1718332"/>
                  </a:cubicBezTo>
                  <a:cubicBezTo>
                    <a:pt x="2899305" y="1713665"/>
                    <a:pt x="2901017" y="1705283"/>
                    <a:pt x="2904442" y="1698330"/>
                  </a:cubicBezTo>
                  <a:cubicBezTo>
                    <a:pt x="2910151" y="1686424"/>
                    <a:pt x="2920331" y="1678137"/>
                    <a:pt x="2930606" y="1670231"/>
                  </a:cubicBezTo>
                  <a:cubicBezTo>
                    <a:pt x="2954295" y="1651943"/>
                    <a:pt x="2981125" y="1639465"/>
                    <a:pt x="3008430" y="1628035"/>
                  </a:cubicBezTo>
                  <a:cubicBezTo>
                    <a:pt x="3020037" y="1625083"/>
                    <a:pt x="3031644" y="1622130"/>
                    <a:pt x="3043251" y="1619177"/>
                  </a:cubicBezTo>
                  <a:cubicBezTo>
                    <a:pt x="3049530" y="1617558"/>
                    <a:pt x="3057712" y="1617844"/>
                    <a:pt x="3054572" y="1606985"/>
                  </a:cubicBezTo>
                  <a:cubicBezTo>
                    <a:pt x="3052289" y="1599079"/>
                    <a:pt x="3051909" y="1589935"/>
                    <a:pt x="3039731" y="1591650"/>
                  </a:cubicBezTo>
                  <a:cubicBezTo>
                    <a:pt x="3025555" y="1593745"/>
                    <a:pt x="3011284" y="1594127"/>
                    <a:pt x="2998250" y="1600603"/>
                  </a:cubicBezTo>
                  <a:close/>
                  <a:moveTo>
                    <a:pt x="610822" y="1589745"/>
                  </a:moveTo>
                  <a:cubicBezTo>
                    <a:pt x="601879" y="1591459"/>
                    <a:pt x="592936" y="1593079"/>
                    <a:pt x="583993" y="1594984"/>
                  </a:cubicBezTo>
                  <a:cubicBezTo>
                    <a:pt x="513875" y="1610509"/>
                    <a:pt x="443472" y="1620606"/>
                    <a:pt x="371452" y="1611748"/>
                  </a:cubicBezTo>
                  <a:cubicBezTo>
                    <a:pt x="359654" y="1610319"/>
                    <a:pt x="347381" y="1609652"/>
                    <a:pt x="335394" y="1613081"/>
                  </a:cubicBezTo>
                  <a:cubicBezTo>
                    <a:pt x="335013" y="1615939"/>
                    <a:pt x="334347" y="1618225"/>
                    <a:pt x="334633" y="1620415"/>
                  </a:cubicBezTo>
                  <a:cubicBezTo>
                    <a:pt x="340912" y="1666421"/>
                    <a:pt x="346620" y="1712522"/>
                    <a:pt x="353851" y="1758338"/>
                  </a:cubicBezTo>
                  <a:cubicBezTo>
                    <a:pt x="358703" y="1789103"/>
                    <a:pt x="364221" y="1819869"/>
                    <a:pt x="374401" y="1849492"/>
                  </a:cubicBezTo>
                  <a:cubicBezTo>
                    <a:pt x="385437" y="1881686"/>
                    <a:pt x="406558" y="1904165"/>
                    <a:pt x="437764" y="1917310"/>
                  </a:cubicBezTo>
                  <a:cubicBezTo>
                    <a:pt x="469635" y="1930740"/>
                    <a:pt x="503029" y="1939122"/>
                    <a:pt x="537375" y="1939027"/>
                  </a:cubicBezTo>
                  <a:cubicBezTo>
                    <a:pt x="674946" y="1938836"/>
                    <a:pt x="812613" y="1942265"/>
                    <a:pt x="950184" y="1936646"/>
                  </a:cubicBezTo>
                  <a:cubicBezTo>
                    <a:pt x="1001084" y="1934550"/>
                    <a:pt x="1052079" y="1937503"/>
                    <a:pt x="1102788" y="1931121"/>
                  </a:cubicBezTo>
                  <a:cubicBezTo>
                    <a:pt x="1112492" y="1929883"/>
                    <a:pt x="1119437" y="1928264"/>
                    <a:pt x="1123624" y="1917691"/>
                  </a:cubicBezTo>
                  <a:cubicBezTo>
                    <a:pt x="1129522" y="1902832"/>
                    <a:pt x="1142366" y="1896640"/>
                    <a:pt x="1158349" y="1896545"/>
                  </a:cubicBezTo>
                  <a:cubicBezTo>
                    <a:pt x="1170527" y="1896545"/>
                    <a:pt x="1182705" y="1895688"/>
                    <a:pt x="1194788" y="1895688"/>
                  </a:cubicBezTo>
                  <a:cubicBezTo>
                    <a:pt x="1201923" y="1895688"/>
                    <a:pt x="1208107" y="1894259"/>
                    <a:pt x="1213245" y="1888735"/>
                  </a:cubicBezTo>
                  <a:cubicBezTo>
                    <a:pt x="1237886" y="1862350"/>
                    <a:pt x="1249969" y="1830632"/>
                    <a:pt x="1256723" y="1793199"/>
                  </a:cubicBezTo>
                  <a:cubicBezTo>
                    <a:pt x="1230655" y="1796723"/>
                    <a:pt x="1210296" y="1788246"/>
                    <a:pt x="1193456" y="1773197"/>
                  </a:cubicBezTo>
                  <a:cubicBezTo>
                    <a:pt x="1170242" y="1752432"/>
                    <a:pt x="1148550" y="1729953"/>
                    <a:pt x="1126287" y="1708141"/>
                  </a:cubicBezTo>
                  <a:cubicBezTo>
                    <a:pt x="1120769" y="1702711"/>
                    <a:pt x="1118676" y="1696044"/>
                    <a:pt x="1124289" y="1689948"/>
                  </a:cubicBezTo>
                  <a:cubicBezTo>
                    <a:pt x="1129903" y="1683757"/>
                    <a:pt x="1136848" y="1684995"/>
                    <a:pt x="1142461" y="1690424"/>
                  </a:cubicBezTo>
                  <a:cubicBezTo>
                    <a:pt x="1156732" y="1704140"/>
                    <a:pt x="1170622" y="1718142"/>
                    <a:pt x="1184798" y="1732048"/>
                  </a:cubicBezTo>
                  <a:cubicBezTo>
                    <a:pt x="1190602" y="1737764"/>
                    <a:pt x="1194883" y="1745383"/>
                    <a:pt x="1204302" y="1747860"/>
                  </a:cubicBezTo>
                  <a:cubicBezTo>
                    <a:pt x="1206490" y="1742240"/>
                    <a:pt x="1204777" y="1737192"/>
                    <a:pt x="1204016" y="1732239"/>
                  </a:cubicBezTo>
                  <a:cubicBezTo>
                    <a:pt x="1200877" y="1713189"/>
                    <a:pt x="1204682" y="1695282"/>
                    <a:pt x="1216765" y="1680613"/>
                  </a:cubicBezTo>
                  <a:cubicBezTo>
                    <a:pt x="1225518" y="1670041"/>
                    <a:pt x="1225803" y="1662516"/>
                    <a:pt x="1215338" y="1654134"/>
                  </a:cubicBezTo>
                  <a:cubicBezTo>
                    <a:pt x="1212389" y="1651848"/>
                    <a:pt x="1209820" y="1649086"/>
                    <a:pt x="1206966" y="1646609"/>
                  </a:cubicBezTo>
                  <a:cubicBezTo>
                    <a:pt x="1200591" y="1636989"/>
                    <a:pt x="1191077" y="1630417"/>
                    <a:pt x="1182705" y="1622797"/>
                  </a:cubicBezTo>
                  <a:cubicBezTo>
                    <a:pt x="1168910" y="1610319"/>
                    <a:pt x="1153212" y="1608414"/>
                    <a:pt x="1136277" y="1615177"/>
                  </a:cubicBezTo>
                  <a:cubicBezTo>
                    <a:pt x="1122672" y="1620606"/>
                    <a:pt x="1110589" y="1628607"/>
                    <a:pt x="1100695" y="1639275"/>
                  </a:cubicBezTo>
                  <a:cubicBezTo>
                    <a:pt x="1093179" y="1647371"/>
                    <a:pt x="1084616" y="1649371"/>
                    <a:pt x="1074246" y="1649562"/>
                  </a:cubicBezTo>
                  <a:cubicBezTo>
                    <a:pt x="951326" y="1651086"/>
                    <a:pt x="828406" y="1652896"/>
                    <a:pt x="705486" y="1654610"/>
                  </a:cubicBezTo>
                  <a:cubicBezTo>
                    <a:pt x="700063" y="1654706"/>
                    <a:pt x="693308" y="1655658"/>
                    <a:pt x="690549" y="1651086"/>
                  </a:cubicBezTo>
                  <a:cubicBezTo>
                    <a:pt x="683318" y="1639084"/>
                    <a:pt x="674280" y="1643656"/>
                    <a:pt x="664861" y="1646419"/>
                  </a:cubicBezTo>
                  <a:cubicBezTo>
                    <a:pt x="654682" y="1649371"/>
                    <a:pt x="644406" y="1652229"/>
                    <a:pt x="634988" y="1657182"/>
                  </a:cubicBezTo>
                  <a:cubicBezTo>
                    <a:pt x="604163" y="1668993"/>
                    <a:pt x="575621" y="1684423"/>
                    <a:pt x="554880" y="1711094"/>
                  </a:cubicBezTo>
                  <a:cubicBezTo>
                    <a:pt x="549553" y="1717952"/>
                    <a:pt x="544415" y="1723190"/>
                    <a:pt x="536233" y="1717380"/>
                  </a:cubicBezTo>
                  <a:cubicBezTo>
                    <a:pt x="527100" y="1710903"/>
                    <a:pt x="530429" y="1702711"/>
                    <a:pt x="535567" y="1695377"/>
                  </a:cubicBezTo>
                  <a:cubicBezTo>
                    <a:pt x="544034" y="1683376"/>
                    <a:pt x="555451" y="1674613"/>
                    <a:pt x="566963" y="1665754"/>
                  </a:cubicBezTo>
                  <a:cubicBezTo>
                    <a:pt x="583898" y="1652705"/>
                    <a:pt x="603972" y="1645181"/>
                    <a:pt x="621763" y="1633655"/>
                  </a:cubicBezTo>
                  <a:cubicBezTo>
                    <a:pt x="636700" y="1629178"/>
                    <a:pt x="651447" y="1624130"/>
                    <a:pt x="666669" y="1620606"/>
                  </a:cubicBezTo>
                  <a:cubicBezTo>
                    <a:pt x="675993" y="1618415"/>
                    <a:pt x="677325" y="1614224"/>
                    <a:pt x="674185" y="1606223"/>
                  </a:cubicBezTo>
                  <a:cubicBezTo>
                    <a:pt x="672568" y="1602032"/>
                    <a:pt x="671426" y="1597651"/>
                    <a:pt x="670379" y="1593174"/>
                  </a:cubicBezTo>
                  <a:cubicBezTo>
                    <a:pt x="668191" y="1583744"/>
                    <a:pt x="664005" y="1579363"/>
                    <a:pt x="652969" y="1581363"/>
                  </a:cubicBezTo>
                  <a:cubicBezTo>
                    <a:pt x="638888" y="1584220"/>
                    <a:pt x="624617" y="1585744"/>
                    <a:pt x="610822" y="1589745"/>
                  </a:cubicBezTo>
                  <a:close/>
                  <a:moveTo>
                    <a:pt x="740783" y="2755319"/>
                  </a:moveTo>
                  <a:cubicBezTo>
                    <a:pt x="740783" y="2812469"/>
                    <a:pt x="740783" y="2869524"/>
                    <a:pt x="740783" y="2926674"/>
                  </a:cubicBezTo>
                  <a:cubicBezTo>
                    <a:pt x="740783" y="2944200"/>
                    <a:pt x="740973" y="2961726"/>
                    <a:pt x="740687" y="2979252"/>
                  </a:cubicBezTo>
                  <a:cubicBezTo>
                    <a:pt x="740592" y="2986872"/>
                    <a:pt x="741829" y="2992587"/>
                    <a:pt x="750487" y="2994587"/>
                  </a:cubicBezTo>
                  <a:cubicBezTo>
                    <a:pt x="775794" y="3000302"/>
                    <a:pt x="798818" y="3012780"/>
                    <a:pt x="823078" y="3021162"/>
                  </a:cubicBezTo>
                  <a:cubicBezTo>
                    <a:pt x="889010" y="3044022"/>
                    <a:pt x="951612" y="3037735"/>
                    <a:pt x="1009932" y="2997826"/>
                  </a:cubicBezTo>
                  <a:cubicBezTo>
                    <a:pt x="1020778" y="2990396"/>
                    <a:pt x="1029055" y="2981157"/>
                    <a:pt x="1035429" y="2969346"/>
                  </a:cubicBezTo>
                  <a:cubicBezTo>
                    <a:pt x="1112778" y="2825328"/>
                    <a:pt x="1188794" y="2680548"/>
                    <a:pt x="1258055" y="2532339"/>
                  </a:cubicBezTo>
                  <a:cubicBezTo>
                    <a:pt x="1290213" y="2463473"/>
                    <a:pt x="1321609" y="2394226"/>
                    <a:pt x="1344442" y="2321456"/>
                  </a:cubicBezTo>
                  <a:cubicBezTo>
                    <a:pt x="1354432" y="2289642"/>
                    <a:pt x="1353956" y="2258686"/>
                    <a:pt x="1343110" y="2227539"/>
                  </a:cubicBezTo>
                  <a:cubicBezTo>
                    <a:pt x="1307623" y="2124859"/>
                    <a:pt x="1235507" y="2060947"/>
                    <a:pt x="1133899" y="2027419"/>
                  </a:cubicBezTo>
                  <a:cubicBezTo>
                    <a:pt x="1111921" y="2020180"/>
                    <a:pt x="1090134" y="2017417"/>
                    <a:pt x="1067206" y="2017608"/>
                  </a:cubicBezTo>
                  <a:cubicBezTo>
                    <a:pt x="966834" y="2018084"/>
                    <a:pt x="866462" y="2017798"/>
                    <a:pt x="766185" y="2017798"/>
                  </a:cubicBezTo>
                  <a:cubicBezTo>
                    <a:pt x="760857" y="2017798"/>
                    <a:pt x="755529" y="2017894"/>
                    <a:pt x="750201" y="2017894"/>
                  </a:cubicBezTo>
                  <a:cubicBezTo>
                    <a:pt x="743447" y="2017798"/>
                    <a:pt x="740783" y="2021418"/>
                    <a:pt x="740878" y="2027800"/>
                  </a:cubicBezTo>
                  <a:cubicBezTo>
                    <a:pt x="740973" y="2033134"/>
                    <a:pt x="740878" y="2038468"/>
                    <a:pt x="740878" y="2043802"/>
                  </a:cubicBezTo>
                  <a:cubicBezTo>
                    <a:pt x="740878" y="2136671"/>
                    <a:pt x="740878" y="2229634"/>
                    <a:pt x="740878" y="2322503"/>
                  </a:cubicBezTo>
                  <a:cubicBezTo>
                    <a:pt x="740878" y="2338505"/>
                    <a:pt x="741449" y="2354507"/>
                    <a:pt x="740687" y="2370509"/>
                  </a:cubicBezTo>
                  <a:cubicBezTo>
                    <a:pt x="740117" y="2382416"/>
                    <a:pt x="743066" y="2388035"/>
                    <a:pt x="756386" y="2389083"/>
                  </a:cubicBezTo>
                  <a:cubicBezTo>
                    <a:pt x="779124" y="2390988"/>
                    <a:pt x="801862" y="2391464"/>
                    <a:pt x="824696" y="2391750"/>
                  </a:cubicBezTo>
                  <a:cubicBezTo>
                    <a:pt x="834495" y="2391845"/>
                    <a:pt x="842106" y="2388702"/>
                    <a:pt x="849337" y="2382416"/>
                  </a:cubicBezTo>
                  <a:cubicBezTo>
                    <a:pt x="864369" y="2369557"/>
                    <a:pt x="879686" y="2357079"/>
                    <a:pt x="895194" y="2344792"/>
                  </a:cubicBezTo>
                  <a:cubicBezTo>
                    <a:pt x="901188" y="2340029"/>
                    <a:pt x="908133" y="2339267"/>
                    <a:pt x="913175" y="2346316"/>
                  </a:cubicBezTo>
                  <a:cubicBezTo>
                    <a:pt x="917361" y="2352031"/>
                    <a:pt x="915839" y="2358032"/>
                    <a:pt x="910987" y="2362794"/>
                  </a:cubicBezTo>
                  <a:cubicBezTo>
                    <a:pt x="907752" y="2366033"/>
                    <a:pt x="904137" y="2368795"/>
                    <a:pt x="900617" y="2371652"/>
                  </a:cubicBezTo>
                  <a:cubicBezTo>
                    <a:pt x="879972" y="2388511"/>
                    <a:pt x="859421" y="2405371"/>
                    <a:pt x="838681" y="2422135"/>
                  </a:cubicBezTo>
                  <a:cubicBezTo>
                    <a:pt x="806048" y="2448614"/>
                    <a:pt x="776840" y="2478332"/>
                    <a:pt x="750963" y="2511575"/>
                  </a:cubicBezTo>
                  <a:cubicBezTo>
                    <a:pt x="743637" y="2521004"/>
                    <a:pt x="740497" y="2530815"/>
                    <a:pt x="740592" y="2543007"/>
                  </a:cubicBezTo>
                  <a:cubicBezTo>
                    <a:pt x="741068" y="2613683"/>
                    <a:pt x="740783" y="2684549"/>
                    <a:pt x="740783" y="2755319"/>
                  </a:cubicBezTo>
                  <a:close/>
                  <a:moveTo>
                    <a:pt x="3111561" y="2756272"/>
                  </a:moveTo>
                  <a:cubicBezTo>
                    <a:pt x="3111561" y="2781418"/>
                    <a:pt x="3111561" y="2806564"/>
                    <a:pt x="3111561" y="2831710"/>
                  </a:cubicBezTo>
                  <a:cubicBezTo>
                    <a:pt x="3111561" y="2879716"/>
                    <a:pt x="3111561" y="2927722"/>
                    <a:pt x="3111561" y="2975633"/>
                  </a:cubicBezTo>
                  <a:cubicBezTo>
                    <a:pt x="3111561" y="2983919"/>
                    <a:pt x="3110039" y="2992492"/>
                    <a:pt x="3122026" y="2994968"/>
                  </a:cubicBezTo>
                  <a:cubicBezTo>
                    <a:pt x="3145906" y="3000016"/>
                    <a:pt x="3167598" y="3011732"/>
                    <a:pt x="3190431" y="3019924"/>
                  </a:cubicBezTo>
                  <a:cubicBezTo>
                    <a:pt x="3257885" y="3044308"/>
                    <a:pt x="3321724" y="3038116"/>
                    <a:pt x="3381376" y="2996778"/>
                  </a:cubicBezTo>
                  <a:cubicBezTo>
                    <a:pt x="3390890" y="2990206"/>
                    <a:pt x="3398596" y="2982300"/>
                    <a:pt x="3404210" y="2971918"/>
                  </a:cubicBezTo>
                  <a:cubicBezTo>
                    <a:pt x="3486695" y="2818470"/>
                    <a:pt x="3567469" y="2664165"/>
                    <a:pt x="3640536" y="2505955"/>
                  </a:cubicBezTo>
                  <a:cubicBezTo>
                    <a:pt x="3667651" y="2447281"/>
                    <a:pt x="3693053" y="2387940"/>
                    <a:pt x="3713317" y="2326313"/>
                  </a:cubicBezTo>
                  <a:cubicBezTo>
                    <a:pt x="3725020" y="2290690"/>
                    <a:pt x="3724258" y="2256305"/>
                    <a:pt x="3711319" y="2221443"/>
                  </a:cubicBezTo>
                  <a:cubicBezTo>
                    <a:pt x="3674215" y="2121335"/>
                    <a:pt x="3602385" y="2059137"/>
                    <a:pt x="3502298" y="2026847"/>
                  </a:cubicBezTo>
                  <a:cubicBezTo>
                    <a:pt x="3480987" y="2019989"/>
                    <a:pt x="3459961" y="2017417"/>
                    <a:pt x="3437699" y="2017513"/>
                  </a:cubicBezTo>
                  <a:cubicBezTo>
                    <a:pt x="3338088" y="2017989"/>
                    <a:pt x="3238477" y="2017703"/>
                    <a:pt x="3138866" y="2017703"/>
                  </a:cubicBezTo>
                  <a:cubicBezTo>
                    <a:pt x="3133538" y="2017703"/>
                    <a:pt x="3128210" y="2017989"/>
                    <a:pt x="3122882" y="2017703"/>
                  </a:cubicBezTo>
                  <a:cubicBezTo>
                    <a:pt x="3115462" y="2017322"/>
                    <a:pt x="3111371" y="2019989"/>
                    <a:pt x="3111656" y="2027990"/>
                  </a:cubicBezTo>
                  <a:cubicBezTo>
                    <a:pt x="3111846" y="2033324"/>
                    <a:pt x="3111656" y="2038658"/>
                    <a:pt x="3111656" y="2043992"/>
                  </a:cubicBezTo>
                  <a:cubicBezTo>
                    <a:pt x="3111656" y="2140004"/>
                    <a:pt x="3111656" y="2235921"/>
                    <a:pt x="3111656" y="2331933"/>
                  </a:cubicBezTo>
                  <a:cubicBezTo>
                    <a:pt x="3111656" y="2345649"/>
                    <a:pt x="3112132" y="2359365"/>
                    <a:pt x="3111466" y="2373081"/>
                  </a:cubicBezTo>
                  <a:cubicBezTo>
                    <a:pt x="3110990" y="2383273"/>
                    <a:pt x="3113654" y="2388511"/>
                    <a:pt x="3125071" y="2388702"/>
                  </a:cubicBezTo>
                  <a:cubicBezTo>
                    <a:pt x="3140959" y="2388892"/>
                    <a:pt x="3157037" y="2389845"/>
                    <a:pt x="3172831" y="2391750"/>
                  </a:cubicBezTo>
                  <a:cubicBezTo>
                    <a:pt x="3197091" y="2394608"/>
                    <a:pt x="3217451" y="2388511"/>
                    <a:pt x="3234291" y="2370224"/>
                  </a:cubicBezTo>
                  <a:cubicBezTo>
                    <a:pt x="3241426" y="2362508"/>
                    <a:pt x="3250464" y="2356412"/>
                    <a:pt x="3258837" y="2349840"/>
                  </a:cubicBezTo>
                  <a:cubicBezTo>
                    <a:pt x="3262357" y="2347078"/>
                    <a:pt x="3266067" y="2344030"/>
                    <a:pt x="3270158" y="2342410"/>
                  </a:cubicBezTo>
                  <a:cubicBezTo>
                    <a:pt x="3275581" y="2340220"/>
                    <a:pt x="3280623" y="2341934"/>
                    <a:pt x="3284049" y="2347078"/>
                  </a:cubicBezTo>
                  <a:cubicBezTo>
                    <a:pt x="3286903" y="2351364"/>
                    <a:pt x="3286712" y="2355936"/>
                    <a:pt x="3283668" y="2359746"/>
                  </a:cubicBezTo>
                  <a:cubicBezTo>
                    <a:pt x="3280909" y="2363270"/>
                    <a:pt x="3277294" y="2366318"/>
                    <a:pt x="3273869" y="2369176"/>
                  </a:cubicBezTo>
                  <a:cubicBezTo>
                    <a:pt x="3254460" y="2385083"/>
                    <a:pt x="3235147" y="2401084"/>
                    <a:pt x="3215453" y="2416706"/>
                  </a:cubicBezTo>
                  <a:cubicBezTo>
                    <a:pt x="3181393" y="2443852"/>
                    <a:pt x="3150568" y="2474141"/>
                    <a:pt x="3123548" y="2508431"/>
                  </a:cubicBezTo>
                  <a:cubicBezTo>
                    <a:pt x="3115176" y="2519004"/>
                    <a:pt x="3111180" y="2529958"/>
                    <a:pt x="3111371" y="2543864"/>
                  </a:cubicBezTo>
                  <a:cubicBezTo>
                    <a:pt x="3111941" y="2614540"/>
                    <a:pt x="3111561" y="2685406"/>
                    <a:pt x="3111561" y="2756272"/>
                  </a:cubicBezTo>
                  <a:close/>
                  <a:moveTo>
                    <a:pt x="1190602" y="2017703"/>
                  </a:moveTo>
                  <a:cubicBezTo>
                    <a:pt x="1190221" y="2019037"/>
                    <a:pt x="1189745" y="2020465"/>
                    <a:pt x="1189365" y="2021799"/>
                  </a:cubicBezTo>
                  <a:cubicBezTo>
                    <a:pt x="1199164" y="2027323"/>
                    <a:pt x="1209059" y="2032562"/>
                    <a:pt x="1218763" y="2038277"/>
                  </a:cubicBezTo>
                  <a:cubicBezTo>
                    <a:pt x="1286692" y="2078473"/>
                    <a:pt x="1335023" y="2135337"/>
                    <a:pt x="1362804" y="2209346"/>
                  </a:cubicBezTo>
                  <a:cubicBezTo>
                    <a:pt x="1378026" y="2249827"/>
                    <a:pt x="1381546" y="2290690"/>
                    <a:pt x="1366324" y="2332028"/>
                  </a:cubicBezTo>
                  <a:cubicBezTo>
                    <a:pt x="1364707" y="2336315"/>
                    <a:pt x="1363565" y="2340696"/>
                    <a:pt x="1362328" y="2345077"/>
                  </a:cubicBezTo>
                  <a:cubicBezTo>
                    <a:pt x="1361282" y="2348602"/>
                    <a:pt x="1358998" y="2352888"/>
                    <a:pt x="1363089" y="2355269"/>
                  </a:cubicBezTo>
                  <a:cubicBezTo>
                    <a:pt x="1367561" y="2357936"/>
                    <a:pt x="1372889" y="2360699"/>
                    <a:pt x="1378121" y="2357460"/>
                  </a:cubicBezTo>
                  <a:cubicBezTo>
                    <a:pt x="1381927" y="2355079"/>
                    <a:pt x="1385067" y="2351555"/>
                    <a:pt x="1388492" y="2348602"/>
                  </a:cubicBezTo>
                  <a:cubicBezTo>
                    <a:pt x="1398862" y="2339648"/>
                    <a:pt x="1408946" y="2330314"/>
                    <a:pt x="1419602" y="2321836"/>
                  </a:cubicBezTo>
                  <a:cubicBezTo>
                    <a:pt x="1431114" y="2312692"/>
                    <a:pt x="1438249" y="2312311"/>
                    <a:pt x="1443006" y="2319646"/>
                  </a:cubicBezTo>
                  <a:cubicBezTo>
                    <a:pt x="1449381" y="2329552"/>
                    <a:pt x="1442245" y="2334791"/>
                    <a:pt x="1435490" y="2340315"/>
                  </a:cubicBezTo>
                  <a:cubicBezTo>
                    <a:pt x="1427213" y="2347078"/>
                    <a:pt x="1419412" y="2354412"/>
                    <a:pt x="1411040" y="2360889"/>
                  </a:cubicBezTo>
                  <a:cubicBezTo>
                    <a:pt x="1396578" y="2372033"/>
                    <a:pt x="1388396" y="2386607"/>
                    <a:pt x="1382783" y="2403847"/>
                  </a:cubicBezTo>
                  <a:cubicBezTo>
                    <a:pt x="1372698" y="2434993"/>
                    <a:pt x="1363565" y="2466331"/>
                    <a:pt x="1357476" y="2498525"/>
                  </a:cubicBezTo>
                  <a:cubicBezTo>
                    <a:pt x="1349865" y="2539102"/>
                    <a:pt x="1345203" y="2580440"/>
                    <a:pt x="1353956" y="2621112"/>
                  </a:cubicBezTo>
                  <a:cubicBezTo>
                    <a:pt x="1365182" y="2673023"/>
                    <a:pt x="1367180" y="2725125"/>
                    <a:pt x="1366229" y="2777703"/>
                  </a:cubicBezTo>
                  <a:cubicBezTo>
                    <a:pt x="1365182" y="2837139"/>
                    <a:pt x="1357666" y="2896194"/>
                    <a:pt x="1354812" y="2955440"/>
                  </a:cubicBezTo>
                  <a:cubicBezTo>
                    <a:pt x="1353195" y="2988967"/>
                    <a:pt x="1352814" y="2989349"/>
                    <a:pt x="1385733" y="2989825"/>
                  </a:cubicBezTo>
                  <a:cubicBezTo>
                    <a:pt x="1432922" y="2990491"/>
                    <a:pt x="1479920" y="2992968"/>
                    <a:pt x="1526634" y="2999921"/>
                  </a:cubicBezTo>
                  <a:cubicBezTo>
                    <a:pt x="1558886" y="3004779"/>
                    <a:pt x="1590948" y="3011542"/>
                    <a:pt x="1623295" y="3015638"/>
                  </a:cubicBezTo>
                  <a:cubicBezTo>
                    <a:pt x="1668011" y="3021352"/>
                    <a:pt x="1711014" y="3014685"/>
                    <a:pt x="1752019" y="2995064"/>
                  </a:cubicBezTo>
                  <a:cubicBezTo>
                    <a:pt x="1765148" y="2988777"/>
                    <a:pt x="1770571" y="2980395"/>
                    <a:pt x="1771618" y="2965346"/>
                  </a:cubicBezTo>
                  <a:cubicBezTo>
                    <a:pt x="1775518" y="2909910"/>
                    <a:pt x="1781322" y="2854665"/>
                    <a:pt x="1786269" y="2799325"/>
                  </a:cubicBezTo>
                  <a:cubicBezTo>
                    <a:pt x="1795783" y="2692359"/>
                    <a:pt x="1804726" y="2585393"/>
                    <a:pt x="1807676" y="2478047"/>
                  </a:cubicBezTo>
                  <a:cubicBezTo>
                    <a:pt x="1809578" y="2408038"/>
                    <a:pt x="1806914" y="2337839"/>
                    <a:pt x="1808722" y="2267830"/>
                  </a:cubicBezTo>
                  <a:cubicBezTo>
                    <a:pt x="1810149" y="2213728"/>
                    <a:pt x="1792548" y="2169627"/>
                    <a:pt x="1751258" y="2134861"/>
                  </a:cubicBezTo>
                  <a:cubicBezTo>
                    <a:pt x="1740222" y="2125526"/>
                    <a:pt x="1729661" y="2115620"/>
                    <a:pt x="1718530" y="2106381"/>
                  </a:cubicBezTo>
                  <a:cubicBezTo>
                    <a:pt x="1683899" y="2077806"/>
                    <a:pt x="1646605" y="2052755"/>
                    <a:pt x="1609310" y="2027705"/>
                  </a:cubicBezTo>
                  <a:cubicBezTo>
                    <a:pt x="1597988" y="2020084"/>
                    <a:pt x="1586667" y="2017227"/>
                    <a:pt x="1573157" y="2017227"/>
                  </a:cubicBezTo>
                  <a:cubicBezTo>
                    <a:pt x="1451474" y="2017608"/>
                    <a:pt x="1329791" y="2017417"/>
                    <a:pt x="1208202" y="2017417"/>
                  </a:cubicBezTo>
                  <a:cubicBezTo>
                    <a:pt x="1202494" y="2017703"/>
                    <a:pt x="1196595" y="2017703"/>
                    <a:pt x="1190602" y="2017703"/>
                  </a:cubicBezTo>
                  <a:close/>
                  <a:moveTo>
                    <a:pt x="3787146" y="2358984"/>
                  </a:moveTo>
                  <a:cubicBezTo>
                    <a:pt x="3801131" y="2358984"/>
                    <a:pt x="3811691" y="2358984"/>
                    <a:pt x="3822347" y="2358984"/>
                  </a:cubicBezTo>
                  <a:cubicBezTo>
                    <a:pt x="3826914" y="2358984"/>
                    <a:pt x="3831481" y="2358698"/>
                    <a:pt x="3836047" y="2358603"/>
                  </a:cubicBezTo>
                  <a:cubicBezTo>
                    <a:pt x="3843944" y="2358413"/>
                    <a:pt x="3849937" y="2361746"/>
                    <a:pt x="3849842" y="2370128"/>
                  </a:cubicBezTo>
                  <a:cubicBezTo>
                    <a:pt x="3849747" y="2378129"/>
                    <a:pt x="3844134" y="2382034"/>
                    <a:pt x="3836238" y="2382416"/>
                  </a:cubicBezTo>
                  <a:cubicBezTo>
                    <a:pt x="3830909" y="2382701"/>
                    <a:pt x="3825582" y="2382797"/>
                    <a:pt x="3820254" y="2382892"/>
                  </a:cubicBezTo>
                  <a:cubicBezTo>
                    <a:pt x="3804271" y="2383177"/>
                    <a:pt x="3788382" y="2383654"/>
                    <a:pt x="3772399" y="2383749"/>
                  </a:cubicBezTo>
                  <a:cubicBezTo>
                    <a:pt x="3763741" y="2383749"/>
                    <a:pt x="3758413" y="2386988"/>
                    <a:pt x="3755845" y="2395846"/>
                  </a:cubicBezTo>
                  <a:cubicBezTo>
                    <a:pt x="3749375" y="2418515"/>
                    <a:pt x="3741003" y="2440613"/>
                    <a:pt x="3735485" y="2463473"/>
                  </a:cubicBezTo>
                  <a:cubicBezTo>
                    <a:pt x="3722641" y="2516147"/>
                    <a:pt x="3712747" y="2569582"/>
                    <a:pt x="3724449" y="2623779"/>
                  </a:cubicBezTo>
                  <a:cubicBezTo>
                    <a:pt x="3738149" y="2686930"/>
                    <a:pt x="3739576" y="2750461"/>
                    <a:pt x="3734724" y="2814565"/>
                  </a:cubicBezTo>
                  <a:cubicBezTo>
                    <a:pt x="3731108" y="2862380"/>
                    <a:pt x="3727493" y="2910196"/>
                    <a:pt x="3724544" y="2958011"/>
                  </a:cubicBezTo>
                  <a:cubicBezTo>
                    <a:pt x="3722641" y="2988777"/>
                    <a:pt x="3723212" y="2989349"/>
                    <a:pt x="3753942" y="2989825"/>
                  </a:cubicBezTo>
                  <a:cubicBezTo>
                    <a:pt x="3801892" y="2990491"/>
                    <a:pt x="3849652" y="2992968"/>
                    <a:pt x="3897127" y="3000016"/>
                  </a:cubicBezTo>
                  <a:cubicBezTo>
                    <a:pt x="3929379" y="3004779"/>
                    <a:pt x="3961441" y="3011732"/>
                    <a:pt x="3993788" y="3015828"/>
                  </a:cubicBezTo>
                  <a:cubicBezTo>
                    <a:pt x="4039265" y="3021448"/>
                    <a:pt x="4083124" y="3014780"/>
                    <a:pt x="4124510" y="2994016"/>
                  </a:cubicBezTo>
                  <a:cubicBezTo>
                    <a:pt x="4134880" y="2988872"/>
                    <a:pt x="4140112" y="2982109"/>
                    <a:pt x="4141159" y="2969632"/>
                  </a:cubicBezTo>
                  <a:cubicBezTo>
                    <a:pt x="4147629" y="2892289"/>
                    <a:pt x="4155525" y="2815041"/>
                    <a:pt x="4161899" y="2737698"/>
                  </a:cubicBezTo>
                  <a:cubicBezTo>
                    <a:pt x="4168845" y="2653497"/>
                    <a:pt x="4174268" y="2569201"/>
                    <a:pt x="4178263" y="2484809"/>
                  </a:cubicBezTo>
                  <a:cubicBezTo>
                    <a:pt x="4181689" y="2410991"/>
                    <a:pt x="4181593" y="2337267"/>
                    <a:pt x="4180452" y="2263353"/>
                  </a:cubicBezTo>
                  <a:cubicBezTo>
                    <a:pt x="4179595" y="2208489"/>
                    <a:pt x="4157904" y="2165722"/>
                    <a:pt x="4116994" y="2130193"/>
                  </a:cubicBezTo>
                  <a:cubicBezTo>
                    <a:pt x="4073800" y="2092665"/>
                    <a:pt x="4027467" y="2059613"/>
                    <a:pt x="3979993" y="2027990"/>
                  </a:cubicBezTo>
                  <a:cubicBezTo>
                    <a:pt x="3968767" y="2020561"/>
                    <a:pt x="3957445" y="2017417"/>
                    <a:pt x="3943935" y="2017417"/>
                  </a:cubicBezTo>
                  <a:cubicBezTo>
                    <a:pt x="3822347" y="2017894"/>
                    <a:pt x="3700664" y="2017703"/>
                    <a:pt x="3579076" y="2017703"/>
                  </a:cubicBezTo>
                  <a:cubicBezTo>
                    <a:pt x="3572606" y="2017703"/>
                    <a:pt x="3566232" y="2017703"/>
                    <a:pt x="3559572" y="2017703"/>
                  </a:cubicBezTo>
                  <a:cubicBezTo>
                    <a:pt x="3559953" y="2020465"/>
                    <a:pt x="3559857" y="2021513"/>
                    <a:pt x="3560238" y="2021704"/>
                  </a:cubicBezTo>
                  <a:cubicBezTo>
                    <a:pt x="3566803" y="2025514"/>
                    <a:pt x="3573367" y="2029229"/>
                    <a:pt x="3580027" y="2032943"/>
                  </a:cubicBezTo>
                  <a:cubicBezTo>
                    <a:pt x="3654807" y="2074663"/>
                    <a:pt x="3707324" y="2135337"/>
                    <a:pt x="3735675" y="2216490"/>
                  </a:cubicBezTo>
                  <a:cubicBezTo>
                    <a:pt x="3748614" y="2253542"/>
                    <a:pt x="3751183" y="2290690"/>
                    <a:pt x="3738054" y="2328314"/>
                  </a:cubicBezTo>
                  <a:cubicBezTo>
                    <a:pt x="3736055" y="2334029"/>
                    <a:pt x="3734248" y="2339934"/>
                    <a:pt x="3732916" y="2345840"/>
                  </a:cubicBezTo>
                  <a:cubicBezTo>
                    <a:pt x="3731013" y="2354317"/>
                    <a:pt x="3736722" y="2359841"/>
                    <a:pt x="3745189" y="2358317"/>
                  </a:cubicBezTo>
                  <a:cubicBezTo>
                    <a:pt x="3750136" y="2357460"/>
                    <a:pt x="3752705" y="2353555"/>
                    <a:pt x="3756130" y="2350602"/>
                  </a:cubicBezTo>
                  <a:cubicBezTo>
                    <a:pt x="3767737" y="2340696"/>
                    <a:pt x="3779154" y="2330695"/>
                    <a:pt x="3790856" y="2321075"/>
                  </a:cubicBezTo>
                  <a:cubicBezTo>
                    <a:pt x="3797516" y="2315645"/>
                    <a:pt x="3805317" y="2310025"/>
                    <a:pt x="3812643" y="2319074"/>
                  </a:cubicBezTo>
                  <a:cubicBezTo>
                    <a:pt x="3819874" y="2327933"/>
                    <a:pt x="3813404" y="2334124"/>
                    <a:pt x="3806459" y="2339839"/>
                  </a:cubicBezTo>
                  <a:cubicBezTo>
                    <a:pt x="3800180" y="2344887"/>
                    <a:pt x="3792568" y="2348697"/>
                    <a:pt x="3787146" y="2358984"/>
                  </a:cubicBezTo>
                  <a:close/>
                  <a:moveTo>
                    <a:pt x="1279176" y="1893592"/>
                  </a:moveTo>
                  <a:cubicBezTo>
                    <a:pt x="1286978" y="1897879"/>
                    <a:pt x="1295540" y="1895783"/>
                    <a:pt x="1303627" y="1895783"/>
                  </a:cubicBezTo>
                  <a:cubicBezTo>
                    <a:pt x="1428260" y="1895688"/>
                    <a:pt x="1552987" y="1895307"/>
                    <a:pt x="1677620" y="1895021"/>
                  </a:cubicBezTo>
                  <a:cubicBezTo>
                    <a:pt x="1761248" y="1894831"/>
                    <a:pt x="1844875" y="1894640"/>
                    <a:pt x="1928503" y="1894450"/>
                  </a:cubicBezTo>
                  <a:cubicBezTo>
                    <a:pt x="1947435" y="1894355"/>
                    <a:pt x="1947435" y="1894355"/>
                    <a:pt x="1953524" y="1876257"/>
                  </a:cubicBezTo>
                  <a:cubicBezTo>
                    <a:pt x="1974170" y="1814249"/>
                    <a:pt x="1994815" y="1752241"/>
                    <a:pt x="2015460" y="1690234"/>
                  </a:cubicBezTo>
                  <a:cubicBezTo>
                    <a:pt x="2041148" y="1613081"/>
                    <a:pt x="2066931" y="1535929"/>
                    <a:pt x="2092333" y="1458681"/>
                  </a:cubicBezTo>
                  <a:cubicBezTo>
                    <a:pt x="2102608" y="1427439"/>
                    <a:pt x="2095758" y="1418485"/>
                    <a:pt x="2063030" y="1418200"/>
                  </a:cubicBezTo>
                  <a:cubicBezTo>
                    <a:pt x="1872275" y="1416676"/>
                    <a:pt x="1681521" y="1415152"/>
                    <a:pt x="1490671" y="1413628"/>
                  </a:cubicBezTo>
                  <a:cubicBezTo>
                    <a:pt x="1457087" y="1413342"/>
                    <a:pt x="1450237" y="1418295"/>
                    <a:pt x="1438725" y="1449727"/>
                  </a:cubicBezTo>
                  <a:cubicBezTo>
                    <a:pt x="1387255" y="1590316"/>
                    <a:pt x="1335784" y="1731001"/>
                    <a:pt x="1284504" y="1871685"/>
                  </a:cubicBezTo>
                  <a:cubicBezTo>
                    <a:pt x="1282031" y="1878638"/>
                    <a:pt x="1277179" y="1885306"/>
                    <a:pt x="1279176" y="1893592"/>
                  </a:cubicBezTo>
                  <a:close/>
                  <a:moveTo>
                    <a:pt x="3673454" y="1885591"/>
                  </a:moveTo>
                  <a:cubicBezTo>
                    <a:pt x="3682302" y="1889021"/>
                    <a:pt x="3689913" y="1887592"/>
                    <a:pt x="3697429" y="1887592"/>
                  </a:cubicBezTo>
                  <a:cubicBezTo>
                    <a:pt x="3765073" y="1887401"/>
                    <a:pt x="3832717" y="1886925"/>
                    <a:pt x="3900361" y="1886734"/>
                  </a:cubicBezTo>
                  <a:cubicBezTo>
                    <a:pt x="4033366" y="1886354"/>
                    <a:pt x="4166371" y="1886163"/>
                    <a:pt x="4299376" y="1885877"/>
                  </a:cubicBezTo>
                  <a:cubicBezTo>
                    <a:pt x="4305465" y="1885877"/>
                    <a:pt x="4311554" y="1885687"/>
                    <a:pt x="4317643" y="1885496"/>
                  </a:cubicBezTo>
                  <a:cubicBezTo>
                    <a:pt x="4341713" y="1884830"/>
                    <a:pt x="4341808" y="1884734"/>
                    <a:pt x="4349039" y="1862922"/>
                  </a:cubicBezTo>
                  <a:cubicBezTo>
                    <a:pt x="4394040" y="1727286"/>
                    <a:pt x="4438945" y="1591650"/>
                    <a:pt x="4483946" y="1456014"/>
                  </a:cubicBezTo>
                  <a:cubicBezTo>
                    <a:pt x="4485849" y="1450204"/>
                    <a:pt x="4488132" y="1444489"/>
                    <a:pt x="4489369" y="1438583"/>
                  </a:cubicBezTo>
                  <a:cubicBezTo>
                    <a:pt x="4493555" y="1420009"/>
                    <a:pt x="4486991" y="1410961"/>
                    <a:pt x="4468343" y="1409151"/>
                  </a:cubicBezTo>
                  <a:cubicBezTo>
                    <a:pt x="4465299" y="1408865"/>
                    <a:pt x="4462255" y="1408960"/>
                    <a:pt x="4459210" y="1408960"/>
                  </a:cubicBezTo>
                  <a:cubicBezTo>
                    <a:pt x="4266933" y="1407532"/>
                    <a:pt x="4074657" y="1406103"/>
                    <a:pt x="3882380" y="1404769"/>
                  </a:cubicBezTo>
                  <a:cubicBezTo>
                    <a:pt x="3851365" y="1404579"/>
                    <a:pt x="3844039" y="1409723"/>
                    <a:pt x="3833573" y="1438488"/>
                  </a:cubicBezTo>
                  <a:cubicBezTo>
                    <a:pt x="3781627" y="1580601"/>
                    <a:pt x="3729871" y="1722619"/>
                    <a:pt x="3678021" y="1864732"/>
                  </a:cubicBezTo>
                  <a:cubicBezTo>
                    <a:pt x="3675642" y="1871304"/>
                    <a:pt x="3671932" y="1877305"/>
                    <a:pt x="3673454" y="1885591"/>
                  </a:cubicBezTo>
                  <a:close/>
                  <a:moveTo>
                    <a:pt x="2580969" y="2517290"/>
                  </a:moveTo>
                  <a:cubicBezTo>
                    <a:pt x="2580969" y="2361175"/>
                    <a:pt x="2580969" y="2205060"/>
                    <a:pt x="2580969" y="2048850"/>
                  </a:cubicBezTo>
                  <a:cubicBezTo>
                    <a:pt x="2580969" y="2043516"/>
                    <a:pt x="2580493" y="2038182"/>
                    <a:pt x="2581064" y="2032848"/>
                  </a:cubicBezTo>
                  <a:cubicBezTo>
                    <a:pt x="2582300" y="2020751"/>
                    <a:pt x="2576973" y="2017417"/>
                    <a:pt x="2565175" y="2017513"/>
                  </a:cubicBezTo>
                  <a:cubicBezTo>
                    <a:pt x="2477742" y="2017894"/>
                    <a:pt x="2390309" y="2017894"/>
                    <a:pt x="2302876" y="2017513"/>
                  </a:cubicBezTo>
                  <a:cubicBezTo>
                    <a:pt x="2290984" y="2017417"/>
                    <a:pt x="2287178" y="2021418"/>
                    <a:pt x="2286893" y="2033134"/>
                  </a:cubicBezTo>
                  <a:cubicBezTo>
                    <a:pt x="2285846" y="2068090"/>
                    <a:pt x="2282992" y="2103047"/>
                    <a:pt x="2282136" y="2138099"/>
                  </a:cubicBezTo>
                  <a:cubicBezTo>
                    <a:pt x="2277284" y="2340601"/>
                    <a:pt x="2273002" y="2543007"/>
                    <a:pt x="2267960" y="2745508"/>
                  </a:cubicBezTo>
                  <a:cubicBezTo>
                    <a:pt x="2265867" y="2827709"/>
                    <a:pt x="2263869" y="2909910"/>
                    <a:pt x="2259017" y="2992016"/>
                  </a:cubicBezTo>
                  <a:cubicBezTo>
                    <a:pt x="2257780" y="3013161"/>
                    <a:pt x="2258541" y="3013161"/>
                    <a:pt x="2279187" y="3013161"/>
                  </a:cubicBezTo>
                  <a:cubicBezTo>
                    <a:pt x="2371186" y="3013161"/>
                    <a:pt x="2463186" y="3013066"/>
                    <a:pt x="2555186" y="3013256"/>
                  </a:cubicBezTo>
                  <a:cubicBezTo>
                    <a:pt x="2583347" y="3013351"/>
                    <a:pt x="2580873" y="3016495"/>
                    <a:pt x="2580873" y="2987920"/>
                  </a:cubicBezTo>
                  <a:cubicBezTo>
                    <a:pt x="2581064" y="2831043"/>
                    <a:pt x="2580969" y="2674166"/>
                    <a:pt x="2580969" y="2517290"/>
                  </a:cubicBezTo>
                  <a:close/>
                  <a:moveTo>
                    <a:pt x="4550163" y="2543864"/>
                  </a:moveTo>
                  <a:cubicBezTo>
                    <a:pt x="4550163" y="2376415"/>
                    <a:pt x="4550163" y="2208965"/>
                    <a:pt x="4550163" y="2041516"/>
                  </a:cubicBezTo>
                  <a:cubicBezTo>
                    <a:pt x="4550163" y="2015798"/>
                    <a:pt x="4552542" y="2017798"/>
                    <a:pt x="4527330" y="2017798"/>
                  </a:cubicBezTo>
                  <a:cubicBezTo>
                    <a:pt x="4446747" y="2017798"/>
                    <a:pt x="4366259" y="2017608"/>
                    <a:pt x="4285676" y="2017894"/>
                  </a:cubicBezTo>
                  <a:cubicBezTo>
                    <a:pt x="4254090" y="2017989"/>
                    <a:pt x="4257610" y="2013036"/>
                    <a:pt x="4257610" y="2045326"/>
                  </a:cubicBezTo>
                  <a:cubicBezTo>
                    <a:pt x="4257515" y="2371081"/>
                    <a:pt x="4257515" y="2696931"/>
                    <a:pt x="4257515" y="3022686"/>
                  </a:cubicBezTo>
                  <a:cubicBezTo>
                    <a:pt x="4257515" y="3026496"/>
                    <a:pt x="4257420" y="3030306"/>
                    <a:pt x="4257515" y="3034116"/>
                  </a:cubicBezTo>
                  <a:cubicBezTo>
                    <a:pt x="4257895" y="3049642"/>
                    <a:pt x="4257990" y="3049642"/>
                    <a:pt x="4274069" y="3050594"/>
                  </a:cubicBezTo>
                  <a:cubicBezTo>
                    <a:pt x="4358267" y="3055928"/>
                    <a:pt x="4442465" y="3060119"/>
                    <a:pt x="4526474" y="3067644"/>
                  </a:cubicBezTo>
                  <a:cubicBezTo>
                    <a:pt x="4553494" y="3070025"/>
                    <a:pt x="4550068" y="3071168"/>
                    <a:pt x="4550163" y="3046308"/>
                  </a:cubicBezTo>
                  <a:cubicBezTo>
                    <a:pt x="4550163" y="2878763"/>
                    <a:pt x="4550163" y="2711314"/>
                    <a:pt x="4550163" y="2543864"/>
                  </a:cubicBezTo>
                  <a:close/>
                  <a:moveTo>
                    <a:pt x="3594203" y="1963220"/>
                  </a:moveTo>
                  <a:cubicBezTo>
                    <a:pt x="3204226" y="1963220"/>
                    <a:pt x="2814250" y="1963220"/>
                    <a:pt x="2424274" y="1963220"/>
                  </a:cubicBezTo>
                  <a:cubicBezTo>
                    <a:pt x="2418946" y="1963220"/>
                    <a:pt x="2413618" y="1963697"/>
                    <a:pt x="2408290" y="1963125"/>
                  </a:cubicBezTo>
                  <a:cubicBezTo>
                    <a:pt x="2397064" y="1961791"/>
                    <a:pt x="2393734" y="1967030"/>
                    <a:pt x="2394020" y="1977603"/>
                  </a:cubicBezTo>
                  <a:cubicBezTo>
                    <a:pt x="2394400" y="1992652"/>
                    <a:pt x="2394781" y="1993510"/>
                    <a:pt x="2410859" y="1993891"/>
                  </a:cubicBezTo>
                  <a:cubicBezTo>
                    <a:pt x="2413904" y="1993986"/>
                    <a:pt x="2416948" y="1993891"/>
                    <a:pt x="2419993" y="1993891"/>
                  </a:cubicBezTo>
                  <a:cubicBezTo>
                    <a:pt x="3203751" y="1993891"/>
                    <a:pt x="3987509" y="1993891"/>
                    <a:pt x="4771267" y="1993891"/>
                  </a:cubicBezTo>
                  <a:cubicBezTo>
                    <a:pt x="4777356" y="1993891"/>
                    <a:pt x="4783445" y="1993796"/>
                    <a:pt x="4789534" y="1993796"/>
                  </a:cubicBezTo>
                  <a:cubicBezTo>
                    <a:pt x="4795147" y="1993796"/>
                    <a:pt x="4797050" y="1990557"/>
                    <a:pt x="4797811" y="1985318"/>
                  </a:cubicBezTo>
                  <a:cubicBezTo>
                    <a:pt x="4800475" y="1967506"/>
                    <a:pt x="4797526" y="1963506"/>
                    <a:pt x="4780115" y="1963220"/>
                  </a:cubicBezTo>
                  <a:cubicBezTo>
                    <a:pt x="4775548" y="1963125"/>
                    <a:pt x="4770982" y="1963220"/>
                    <a:pt x="4766415" y="1963220"/>
                  </a:cubicBezTo>
                  <a:cubicBezTo>
                    <a:pt x="4375773" y="1963220"/>
                    <a:pt x="3984940" y="1963220"/>
                    <a:pt x="3594203" y="1963220"/>
                  </a:cubicBezTo>
                  <a:close/>
                  <a:moveTo>
                    <a:pt x="1197452" y="1993891"/>
                  </a:moveTo>
                  <a:cubicBezTo>
                    <a:pt x="1578390" y="1993891"/>
                    <a:pt x="1959328" y="1993891"/>
                    <a:pt x="2340266" y="1993891"/>
                  </a:cubicBezTo>
                  <a:cubicBezTo>
                    <a:pt x="2345594" y="1993891"/>
                    <a:pt x="2350921" y="1993510"/>
                    <a:pt x="2356249" y="1993986"/>
                  </a:cubicBezTo>
                  <a:cubicBezTo>
                    <a:pt x="2365668" y="1994843"/>
                    <a:pt x="2369949" y="1991890"/>
                    <a:pt x="2369949" y="1981413"/>
                  </a:cubicBezTo>
                  <a:cubicBezTo>
                    <a:pt x="2369949" y="1964268"/>
                    <a:pt x="2369854" y="1963601"/>
                    <a:pt x="2352824" y="1963220"/>
                  </a:cubicBezTo>
                  <a:cubicBezTo>
                    <a:pt x="2348258" y="1963125"/>
                    <a:pt x="2343691" y="1963220"/>
                    <a:pt x="2339124" y="1963220"/>
                  </a:cubicBezTo>
                  <a:cubicBezTo>
                    <a:pt x="1577248" y="1963220"/>
                    <a:pt x="815372" y="1963220"/>
                    <a:pt x="53496" y="1963220"/>
                  </a:cubicBezTo>
                  <a:cubicBezTo>
                    <a:pt x="47407" y="1963220"/>
                    <a:pt x="41318" y="1963601"/>
                    <a:pt x="35229" y="1963125"/>
                  </a:cubicBezTo>
                  <a:cubicBezTo>
                    <a:pt x="25810" y="1962458"/>
                    <a:pt x="23907" y="1967411"/>
                    <a:pt x="23812" y="1975698"/>
                  </a:cubicBezTo>
                  <a:cubicBezTo>
                    <a:pt x="23527" y="1992748"/>
                    <a:pt x="23812" y="1993510"/>
                    <a:pt x="40937" y="1993891"/>
                  </a:cubicBezTo>
                  <a:cubicBezTo>
                    <a:pt x="45504" y="1993986"/>
                    <a:pt x="50071" y="1993891"/>
                    <a:pt x="54637" y="1993891"/>
                  </a:cubicBezTo>
                  <a:cubicBezTo>
                    <a:pt x="435671" y="1993891"/>
                    <a:pt x="816609" y="1993891"/>
                    <a:pt x="1197452" y="1993891"/>
                  </a:cubicBezTo>
                  <a:close/>
                  <a:moveTo>
                    <a:pt x="416453" y="2757700"/>
                  </a:moveTo>
                  <a:cubicBezTo>
                    <a:pt x="416453" y="2767607"/>
                    <a:pt x="416453" y="2777513"/>
                    <a:pt x="416453" y="2787323"/>
                  </a:cubicBezTo>
                  <a:cubicBezTo>
                    <a:pt x="416453" y="2871715"/>
                    <a:pt x="416357" y="2956201"/>
                    <a:pt x="416548" y="3040593"/>
                  </a:cubicBezTo>
                  <a:cubicBezTo>
                    <a:pt x="416548" y="3059262"/>
                    <a:pt x="416833" y="3059262"/>
                    <a:pt x="435671" y="3058024"/>
                  </a:cubicBezTo>
                  <a:cubicBezTo>
                    <a:pt x="462976" y="3056309"/>
                    <a:pt x="490281" y="3055166"/>
                    <a:pt x="517491" y="3052785"/>
                  </a:cubicBezTo>
                  <a:cubicBezTo>
                    <a:pt x="544700" y="3050404"/>
                    <a:pt x="541275" y="3054023"/>
                    <a:pt x="541275" y="3026401"/>
                  </a:cubicBezTo>
                  <a:cubicBezTo>
                    <a:pt x="541371" y="2844568"/>
                    <a:pt x="541371" y="2662832"/>
                    <a:pt x="541371" y="2480999"/>
                  </a:cubicBezTo>
                  <a:cubicBezTo>
                    <a:pt x="541371" y="2476427"/>
                    <a:pt x="541180" y="2471855"/>
                    <a:pt x="541371" y="2467283"/>
                  </a:cubicBezTo>
                  <a:cubicBezTo>
                    <a:pt x="541561" y="2460140"/>
                    <a:pt x="539277" y="2455853"/>
                    <a:pt x="531095" y="2455853"/>
                  </a:cubicBezTo>
                  <a:cubicBezTo>
                    <a:pt x="496179" y="2456044"/>
                    <a:pt x="461263" y="2455949"/>
                    <a:pt x="426252" y="2455949"/>
                  </a:cubicBezTo>
                  <a:cubicBezTo>
                    <a:pt x="419687" y="2455949"/>
                    <a:pt x="416453" y="2458711"/>
                    <a:pt x="416548" y="2465378"/>
                  </a:cubicBezTo>
                  <a:cubicBezTo>
                    <a:pt x="416643" y="2470712"/>
                    <a:pt x="416548" y="2476046"/>
                    <a:pt x="416548" y="2481380"/>
                  </a:cubicBezTo>
                  <a:cubicBezTo>
                    <a:pt x="416453" y="2573582"/>
                    <a:pt x="416453" y="2665689"/>
                    <a:pt x="416453" y="2757700"/>
                  </a:cubicBezTo>
                  <a:close/>
                  <a:moveTo>
                    <a:pt x="2911958" y="2734745"/>
                  </a:moveTo>
                  <a:cubicBezTo>
                    <a:pt x="2911958" y="2649497"/>
                    <a:pt x="2911958" y="2564248"/>
                    <a:pt x="2911958" y="2478999"/>
                  </a:cubicBezTo>
                  <a:cubicBezTo>
                    <a:pt x="2911958" y="2453567"/>
                    <a:pt x="2913861" y="2456234"/>
                    <a:pt x="2888269" y="2456139"/>
                  </a:cubicBezTo>
                  <a:cubicBezTo>
                    <a:pt x="2862391" y="2456044"/>
                    <a:pt x="2836608" y="2456044"/>
                    <a:pt x="2810730" y="2456139"/>
                  </a:cubicBezTo>
                  <a:cubicBezTo>
                    <a:pt x="2785328" y="2456234"/>
                    <a:pt x="2786755" y="2452900"/>
                    <a:pt x="2786755" y="2481190"/>
                  </a:cubicBezTo>
                  <a:cubicBezTo>
                    <a:pt x="2786755" y="2631971"/>
                    <a:pt x="2786755" y="2782656"/>
                    <a:pt x="2786755" y="2933437"/>
                  </a:cubicBezTo>
                  <a:cubicBezTo>
                    <a:pt x="2786755" y="2955535"/>
                    <a:pt x="2787135" y="2977633"/>
                    <a:pt x="2786565" y="2999635"/>
                  </a:cubicBezTo>
                  <a:cubicBezTo>
                    <a:pt x="2786279" y="3010304"/>
                    <a:pt x="2789609" y="3014399"/>
                    <a:pt x="2800740" y="3014209"/>
                  </a:cubicBezTo>
                  <a:cubicBezTo>
                    <a:pt x="2831090" y="3013828"/>
                    <a:pt x="2861535" y="3014685"/>
                    <a:pt x="2891884" y="3014780"/>
                  </a:cubicBezTo>
                  <a:cubicBezTo>
                    <a:pt x="2911578" y="3014875"/>
                    <a:pt x="2911768" y="3014780"/>
                    <a:pt x="2911768" y="2995064"/>
                  </a:cubicBezTo>
                  <a:cubicBezTo>
                    <a:pt x="2911958" y="2908291"/>
                    <a:pt x="2911958" y="2821518"/>
                    <a:pt x="2911958" y="2734745"/>
                  </a:cubicBezTo>
                  <a:close/>
                  <a:moveTo>
                    <a:pt x="662293" y="2369271"/>
                  </a:moveTo>
                  <a:cubicBezTo>
                    <a:pt x="662293" y="2361175"/>
                    <a:pt x="662293" y="2353650"/>
                    <a:pt x="662293" y="2346125"/>
                  </a:cubicBezTo>
                  <a:cubicBezTo>
                    <a:pt x="662293" y="2268497"/>
                    <a:pt x="662293" y="2190963"/>
                    <a:pt x="662293" y="2113334"/>
                  </a:cubicBezTo>
                  <a:cubicBezTo>
                    <a:pt x="662293" y="2086664"/>
                    <a:pt x="661912" y="2060090"/>
                    <a:pt x="662483" y="2033419"/>
                  </a:cubicBezTo>
                  <a:cubicBezTo>
                    <a:pt x="662768" y="2022085"/>
                    <a:pt x="659914" y="2017322"/>
                    <a:pt x="647451" y="2017417"/>
                  </a:cubicBezTo>
                  <a:cubicBezTo>
                    <a:pt x="585896" y="2017989"/>
                    <a:pt x="524436" y="2017894"/>
                    <a:pt x="462881" y="2017513"/>
                  </a:cubicBezTo>
                  <a:cubicBezTo>
                    <a:pt x="452225" y="2017417"/>
                    <a:pt x="448800" y="2021037"/>
                    <a:pt x="447468" y="2031610"/>
                  </a:cubicBezTo>
                  <a:cubicBezTo>
                    <a:pt x="442711" y="2071043"/>
                    <a:pt x="441284" y="2110477"/>
                    <a:pt x="443853" y="2150006"/>
                  </a:cubicBezTo>
                  <a:cubicBezTo>
                    <a:pt x="446897" y="2195916"/>
                    <a:pt x="461168" y="2237445"/>
                    <a:pt x="492469" y="2272592"/>
                  </a:cubicBezTo>
                  <a:cubicBezTo>
                    <a:pt x="535948" y="2321265"/>
                    <a:pt x="590367" y="2350983"/>
                    <a:pt x="652018" y="2369081"/>
                  </a:cubicBezTo>
                  <a:cubicBezTo>
                    <a:pt x="654777" y="2369938"/>
                    <a:pt x="657916" y="2369271"/>
                    <a:pt x="662293" y="2369271"/>
                  </a:cubicBezTo>
                  <a:close/>
                  <a:moveTo>
                    <a:pt x="3030407" y="2369938"/>
                  </a:moveTo>
                  <a:cubicBezTo>
                    <a:pt x="3031644" y="2366033"/>
                    <a:pt x="3032500" y="2364604"/>
                    <a:pt x="3032500" y="2363175"/>
                  </a:cubicBezTo>
                  <a:cubicBezTo>
                    <a:pt x="3032595" y="2252875"/>
                    <a:pt x="3032595" y="2142671"/>
                    <a:pt x="3032976" y="2032372"/>
                  </a:cubicBezTo>
                  <a:cubicBezTo>
                    <a:pt x="3033071" y="2019799"/>
                    <a:pt x="3027838" y="2017417"/>
                    <a:pt x="3016612" y="2017513"/>
                  </a:cubicBezTo>
                  <a:cubicBezTo>
                    <a:pt x="2955913" y="2017894"/>
                    <a:pt x="2895119" y="2018084"/>
                    <a:pt x="2834420" y="2017417"/>
                  </a:cubicBezTo>
                  <a:cubicBezTo>
                    <a:pt x="2822242" y="2017322"/>
                    <a:pt x="2818151" y="2021990"/>
                    <a:pt x="2817390" y="2032753"/>
                  </a:cubicBezTo>
                  <a:cubicBezTo>
                    <a:pt x="2814631" y="2067614"/>
                    <a:pt x="2811777" y="2102381"/>
                    <a:pt x="2812633" y="2137433"/>
                  </a:cubicBezTo>
                  <a:cubicBezTo>
                    <a:pt x="2814536" y="2218205"/>
                    <a:pt x="2853257" y="2277164"/>
                    <a:pt x="2918047" y="2321360"/>
                  </a:cubicBezTo>
                  <a:cubicBezTo>
                    <a:pt x="2949063" y="2342506"/>
                    <a:pt x="2983027" y="2357174"/>
                    <a:pt x="3018705" y="2368318"/>
                  </a:cubicBezTo>
                  <a:cubicBezTo>
                    <a:pt x="3022130" y="2369461"/>
                    <a:pt x="3026031" y="2369366"/>
                    <a:pt x="3030407" y="2369938"/>
                  </a:cubicBezTo>
                  <a:close/>
                  <a:moveTo>
                    <a:pt x="2935648" y="2984872"/>
                  </a:moveTo>
                  <a:cubicBezTo>
                    <a:pt x="2952298" y="2957821"/>
                    <a:pt x="2967329" y="2931817"/>
                    <a:pt x="2966949" y="2898385"/>
                  </a:cubicBezTo>
                  <a:cubicBezTo>
                    <a:pt x="2965522" y="2755224"/>
                    <a:pt x="2966378" y="2612158"/>
                    <a:pt x="2966378" y="2468998"/>
                  </a:cubicBezTo>
                  <a:cubicBezTo>
                    <a:pt x="2966378" y="2463664"/>
                    <a:pt x="2966283" y="2458330"/>
                    <a:pt x="2966378" y="2452996"/>
                  </a:cubicBezTo>
                  <a:cubicBezTo>
                    <a:pt x="2966949" y="2434517"/>
                    <a:pt x="2968662" y="2432803"/>
                    <a:pt x="2987975" y="2432422"/>
                  </a:cubicBezTo>
                  <a:cubicBezTo>
                    <a:pt x="2998630" y="2432231"/>
                    <a:pt x="3009286" y="2431850"/>
                    <a:pt x="3019846" y="2432517"/>
                  </a:cubicBezTo>
                  <a:cubicBezTo>
                    <a:pt x="3032024" y="2433279"/>
                    <a:pt x="3033166" y="2426135"/>
                    <a:pt x="3033356" y="2416706"/>
                  </a:cubicBezTo>
                  <a:cubicBezTo>
                    <a:pt x="3033451" y="2406609"/>
                    <a:pt x="3030692" y="2401180"/>
                    <a:pt x="3019181" y="2401466"/>
                  </a:cubicBezTo>
                  <a:cubicBezTo>
                    <a:pt x="2994825" y="2402037"/>
                    <a:pt x="2970564" y="2401656"/>
                    <a:pt x="2946209" y="2401656"/>
                  </a:cubicBezTo>
                  <a:cubicBezTo>
                    <a:pt x="2890742" y="2401656"/>
                    <a:pt x="2835181" y="2401751"/>
                    <a:pt x="2779715" y="2401561"/>
                  </a:cubicBezTo>
                  <a:cubicBezTo>
                    <a:pt x="2760782" y="2401466"/>
                    <a:pt x="2758498" y="2399751"/>
                    <a:pt x="2756596" y="2384130"/>
                  </a:cubicBezTo>
                  <a:cubicBezTo>
                    <a:pt x="2745845" y="2298119"/>
                    <a:pt x="2735285" y="2212013"/>
                    <a:pt x="2724724" y="2126002"/>
                  </a:cubicBezTo>
                  <a:cubicBezTo>
                    <a:pt x="2720919" y="2095046"/>
                    <a:pt x="2717493" y="2064090"/>
                    <a:pt x="2713117" y="2033134"/>
                  </a:cubicBezTo>
                  <a:cubicBezTo>
                    <a:pt x="2710929" y="2017703"/>
                    <a:pt x="2706362" y="2015417"/>
                    <a:pt x="2689618" y="2017703"/>
                  </a:cubicBezTo>
                  <a:cubicBezTo>
                    <a:pt x="2675823" y="2019608"/>
                    <a:pt x="2682863" y="2029324"/>
                    <a:pt x="2683529" y="2035324"/>
                  </a:cubicBezTo>
                  <a:cubicBezTo>
                    <a:pt x="2691711" y="2106286"/>
                    <a:pt x="2700464" y="2177247"/>
                    <a:pt x="2709026" y="2248208"/>
                  </a:cubicBezTo>
                  <a:cubicBezTo>
                    <a:pt x="2714259" y="2291261"/>
                    <a:pt x="2720062" y="2334219"/>
                    <a:pt x="2724724" y="2377272"/>
                  </a:cubicBezTo>
                  <a:cubicBezTo>
                    <a:pt x="2727007" y="2398036"/>
                    <a:pt x="2725295" y="2400037"/>
                    <a:pt x="2705316" y="2401275"/>
                  </a:cubicBezTo>
                  <a:cubicBezTo>
                    <a:pt x="2695516" y="2401942"/>
                    <a:pt x="2692091" y="2404990"/>
                    <a:pt x="2692091" y="2414705"/>
                  </a:cubicBezTo>
                  <a:cubicBezTo>
                    <a:pt x="2692091" y="2430707"/>
                    <a:pt x="2692377" y="2431469"/>
                    <a:pt x="2710168" y="2432326"/>
                  </a:cubicBezTo>
                  <a:cubicBezTo>
                    <a:pt x="2730147" y="2433279"/>
                    <a:pt x="2730718" y="2433850"/>
                    <a:pt x="2731289" y="2453091"/>
                  </a:cubicBezTo>
                  <a:cubicBezTo>
                    <a:pt x="2731479" y="2458425"/>
                    <a:pt x="2731289" y="2463759"/>
                    <a:pt x="2731289" y="2469093"/>
                  </a:cubicBezTo>
                  <a:cubicBezTo>
                    <a:pt x="2731289" y="2673118"/>
                    <a:pt x="2731289" y="2877144"/>
                    <a:pt x="2731289" y="3081265"/>
                  </a:cubicBezTo>
                  <a:cubicBezTo>
                    <a:pt x="2731289" y="3087361"/>
                    <a:pt x="2731384" y="3093457"/>
                    <a:pt x="2731384" y="3099553"/>
                  </a:cubicBezTo>
                  <a:cubicBezTo>
                    <a:pt x="2731289" y="3106982"/>
                    <a:pt x="2734619" y="3110221"/>
                    <a:pt x="2742325" y="3110792"/>
                  </a:cubicBezTo>
                  <a:cubicBezTo>
                    <a:pt x="2759450" y="3112031"/>
                    <a:pt x="2761543" y="3110411"/>
                    <a:pt x="2761924" y="3092600"/>
                  </a:cubicBezTo>
                  <a:cubicBezTo>
                    <a:pt x="2762019" y="3087266"/>
                    <a:pt x="2761924" y="3081932"/>
                    <a:pt x="2761924" y="3076598"/>
                  </a:cubicBezTo>
                  <a:cubicBezTo>
                    <a:pt x="2761924" y="2873334"/>
                    <a:pt x="2761924" y="2670071"/>
                    <a:pt x="2761924" y="2466712"/>
                  </a:cubicBezTo>
                  <a:cubicBezTo>
                    <a:pt x="2761924" y="2460616"/>
                    <a:pt x="2762019" y="2454520"/>
                    <a:pt x="2762019" y="2448424"/>
                  </a:cubicBezTo>
                  <a:cubicBezTo>
                    <a:pt x="2762019" y="2436994"/>
                    <a:pt x="2767917" y="2432231"/>
                    <a:pt x="2779144" y="2432326"/>
                  </a:cubicBezTo>
                  <a:cubicBezTo>
                    <a:pt x="2825477" y="2432517"/>
                    <a:pt x="2871905" y="2432136"/>
                    <a:pt x="2918238" y="2432517"/>
                  </a:cubicBezTo>
                  <a:cubicBezTo>
                    <a:pt x="2932794" y="2432612"/>
                    <a:pt x="2935077" y="2435279"/>
                    <a:pt x="2935363" y="2450424"/>
                  </a:cubicBezTo>
                  <a:cubicBezTo>
                    <a:pt x="2935838" y="2471760"/>
                    <a:pt x="2935458" y="2493096"/>
                    <a:pt x="2935458" y="2514337"/>
                  </a:cubicBezTo>
                  <a:cubicBezTo>
                    <a:pt x="2935648" y="2671214"/>
                    <a:pt x="2935648" y="2828090"/>
                    <a:pt x="2935648" y="2984872"/>
                  </a:cubicBezTo>
                  <a:close/>
                  <a:moveTo>
                    <a:pt x="566012" y="2990015"/>
                  </a:moveTo>
                  <a:cubicBezTo>
                    <a:pt x="588655" y="2952582"/>
                    <a:pt x="597883" y="2918578"/>
                    <a:pt x="597312" y="2879621"/>
                  </a:cubicBezTo>
                  <a:cubicBezTo>
                    <a:pt x="595505" y="2741794"/>
                    <a:pt x="596551" y="2603967"/>
                    <a:pt x="596551" y="2466140"/>
                  </a:cubicBezTo>
                  <a:cubicBezTo>
                    <a:pt x="596551" y="2460806"/>
                    <a:pt x="596361" y="2455472"/>
                    <a:pt x="596646" y="2450138"/>
                  </a:cubicBezTo>
                  <a:cubicBezTo>
                    <a:pt x="597503" y="2435184"/>
                    <a:pt x="599406" y="2433089"/>
                    <a:pt x="614057" y="2432517"/>
                  </a:cubicBezTo>
                  <a:cubicBezTo>
                    <a:pt x="625474" y="2432136"/>
                    <a:pt x="636890" y="2431850"/>
                    <a:pt x="648212" y="2432517"/>
                  </a:cubicBezTo>
                  <a:cubicBezTo>
                    <a:pt x="659534" y="2433279"/>
                    <a:pt x="662768" y="2428231"/>
                    <a:pt x="662388" y="2417753"/>
                  </a:cubicBezTo>
                  <a:cubicBezTo>
                    <a:pt x="661912" y="2403180"/>
                    <a:pt x="661627" y="2402323"/>
                    <a:pt x="647356" y="2401751"/>
                  </a:cubicBezTo>
                  <a:cubicBezTo>
                    <a:pt x="642789" y="2401561"/>
                    <a:pt x="638222" y="2401751"/>
                    <a:pt x="633656" y="2401751"/>
                  </a:cubicBezTo>
                  <a:cubicBezTo>
                    <a:pt x="559923" y="2401751"/>
                    <a:pt x="486190" y="2401847"/>
                    <a:pt x="412362" y="2401656"/>
                  </a:cubicBezTo>
                  <a:cubicBezTo>
                    <a:pt x="389813" y="2401656"/>
                    <a:pt x="387911" y="2400132"/>
                    <a:pt x="384961" y="2377843"/>
                  </a:cubicBezTo>
                  <a:cubicBezTo>
                    <a:pt x="379824" y="2338600"/>
                    <a:pt x="375352" y="2299358"/>
                    <a:pt x="370500" y="2260115"/>
                  </a:cubicBezTo>
                  <a:cubicBezTo>
                    <a:pt x="361177" y="2183819"/>
                    <a:pt x="351948" y="2107619"/>
                    <a:pt x="342624" y="2031324"/>
                  </a:cubicBezTo>
                  <a:cubicBezTo>
                    <a:pt x="341007" y="2018370"/>
                    <a:pt x="335869" y="2015798"/>
                    <a:pt x="320076" y="2017798"/>
                  </a:cubicBezTo>
                  <a:cubicBezTo>
                    <a:pt x="307233" y="2019418"/>
                    <a:pt x="311704" y="2028371"/>
                    <a:pt x="312560" y="2035039"/>
                  </a:cubicBezTo>
                  <a:cubicBezTo>
                    <a:pt x="316271" y="2065995"/>
                    <a:pt x="320552" y="2096856"/>
                    <a:pt x="324358" y="2127812"/>
                  </a:cubicBezTo>
                  <a:cubicBezTo>
                    <a:pt x="334538" y="2210108"/>
                    <a:pt x="344432" y="2292404"/>
                    <a:pt x="354707" y="2374700"/>
                  </a:cubicBezTo>
                  <a:cubicBezTo>
                    <a:pt x="357561" y="2397275"/>
                    <a:pt x="356515" y="2399084"/>
                    <a:pt x="333967" y="2401656"/>
                  </a:cubicBezTo>
                  <a:cubicBezTo>
                    <a:pt x="329590" y="2402132"/>
                    <a:pt x="324738" y="2401180"/>
                    <a:pt x="322265" y="2406418"/>
                  </a:cubicBezTo>
                  <a:cubicBezTo>
                    <a:pt x="316080" y="2419373"/>
                    <a:pt x="323406" y="2431660"/>
                    <a:pt x="337867" y="2432422"/>
                  </a:cubicBezTo>
                  <a:cubicBezTo>
                    <a:pt x="340151" y="2432517"/>
                    <a:pt x="342434" y="2432326"/>
                    <a:pt x="344717" y="2432517"/>
                  </a:cubicBezTo>
                  <a:cubicBezTo>
                    <a:pt x="359179" y="2433660"/>
                    <a:pt x="360891" y="2435470"/>
                    <a:pt x="361652" y="2450710"/>
                  </a:cubicBezTo>
                  <a:cubicBezTo>
                    <a:pt x="361938" y="2456044"/>
                    <a:pt x="361747" y="2461378"/>
                    <a:pt x="361747" y="2466712"/>
                  </a:cubicBezTo>
                  <a:cubicBezTo>
                    <a:pt x="361747" y="2671594"/>
                    <a:pt x="361747" y="2876382"/>
                    <a:pt x="361747" y="3081265"/>
                  </a:cubicBezTo>
                  <a:cubicBezTo>
                    <a:pt x="361747" y="3088123"/>
                    <a:pt x="361747" y="3094981"/>
                    <a:pt x="361938" y="3101839"/>
                  </a:cubicBezTo>
                  <a:cubicBezTo>
                    <a:pt x="362033" y="3105934"/>
                    <a:pt x="363650" y="3108792"/>
                    <a:pt x="367931" y="3110221"/>
                  </a:cubicBezTo>
                  <a:cubicBezTo>
                    <a:pt x="383249" y="3115364"/>
                    <a:pt x="392382" y="3109268"/>
                    <a:pt x="392763" y="3093076"/>
                  </a:cubicBezTo>
                  <a:cubicBezTo>
                    <a:pt x="392858" y="3087742"/>
                    <a:pt x="392763" y="3082408"/>
                    <a:pt x="392763" y="3077074"/>
                  </a:cubicBezTo>
                  <a:cubicBezTo>
                    <a:pt x="392763" y="2873715"/>
                    <a:pt x="392763" y="2670451"/>
                    <a:pt x="392763" y="2467093"/>
                  </a:cubicBezTo>
                  <a:cubicBezTo>
                    <a:pt x="392763" y="2460997"/>
                    <a:pt x="393048" y="2454901"/>
                    <a:pt x="392763" y="2448805"/>
                  </a:cubicBezTo>
                  <a:cubicBezTo>
                    <a:pt x="392287" y="2437089"/>
                    <a:pt x="397995" y="2432326"/>
                    <a:pt x="409317" y="2432422"/>
                  </a:cubicBezTo>
                  <a:cubicBezTo>
                    <a:pt x="455650" y="2432612"/>
                    <a:pt x="502078" y="2432231"/>
                    <a:pt x="548411" y="2432612"/>
                  </a:cubicBezTo>
                  <a:cubicBezTo>
                    <a:pt x="562872" y="2432708"/>
                    <a:pt x="565060" y="2435565"/>
                    <a:pt x="565917" y="2450329"/>
                  </a:cubicBezTo>
                  <a:cubicBezTo>
                    <a:pt x="566202" y="2455663"/>
                    <a:pt x="566012" y="2460997"/>
                    <a:pt x="566012" y="2466331"/>
                  </a:cubicBezTo>
                  <a:cubicBezTo>
                    <a:pt x="566012" y="2630827"/>
                    <a:pt x="566012" y="2795324"/>
                    <a:pt x="566012" y="2959821"/>
                  </a:cubicBezTo>
                  <a:cubicBezTo>
                    <a:pt x="566012" y="2968108"/>
                    <a:pt x="566012" y="2976490"/>
                    <a:pt x="566012" y="2990015"/>
                  </a:cubicBezTo>
                  <a:close/>
                  <a:moveTo>
                    <a:pt x="3646244" y="2560533"/>
                  </a:moveTo>
                  <a:cubicBezTo>
                    <a:pt x="3637777" y="2564724"/>
                    <a:pt x="3636920" y="2571296"/>
                    <a:pt x="3634447" y="2576440"/>
                  </a:cubicBezTo>
                  <a:cubicBezTo>
                    <a:pt x="3571179" y="2708837"/>
                    <a:pt x="3503250" y="2838758"/>
                    <a:pt x="3433893" y="2967917"/>
                  </a:cubicBezTo>
                  <a:cubicBezTo>
                    <a:pt x="3423713" y="2986777"/>
                    <a:pt x="3413533" y="3005160"/>
                    <a:pt x="3395552" y="3017924"/>
                  </a:cubicBezTo>
                  <a:cubicBezTo>
                    <a:pt x="3395076" y="3018305"/>
                    <a:pt x="3395837" y="3020495"/>
                    <a:pt x="3396027" y="3021638"/>
                  </a:cubicBezTo>
                  <a:cubicBezTo>
                    <a:pt x="3473471" y="3023543"/>
                    <a:pt x="3550914" y="3025448"/>
                    <a:pt x="3628358" y="3027163"/>
                  </a:cubicBezTo>
                  <a:cubicBezTo>
                    <a:pt x="3645864" y="3027544"/>
                    <a:pt x="3646149" y="3027163"/>
                    <a:pt x="3646149" y="3010018"/>
                  </a:cubicBezTo>
                  <a:cubicBezTo>
                    <a:pt x="3646244" y="2860761"/>
                    <a:pt x="3646244" y="2711695"/>
                    <a:pt x="3646244" y="2560533"/>
                  </a:cubicBezTo>
                  <a:close/>
                  <a:moveTo>
                    <a:pt x="1271755" y="2561485"/>
                  </a:moveTo>
                  <a:cubicBezTo>
                    <a:pt x="1268426" y="2568343"/>
                    <a:pt x="1266333" y="2572344"/>
                    <a:pt x="1264430" y="2576440"/>
                  </a:cubicBezTo>
                  <a:cubicBezTo>
                    <a:pt x="1201448" y="2707218"/>
                    <a:pt x="1134469" y="2835901"/>
                    <a:pt x="1066255" y="2964012"/>
                  </a:cubicBezTo>
                  <a:cubicBezTo>
                    <a:pt x="1052650" y="2989444"/>
                    <a:pt x="1037332" y="3011923"/>
                    <a:pt x="1011930" y="3026401"/>
                  </a:cubicBezTo>
                  <a:cubicBezTo>
                    <a:pt x="1010217" y="3027353"/>
                    <a:pt x="1009932" y="3028687"/>
                    <a:pt x="1012215" y="3031735"/>
                  </a:cubicBezTo>
                  <a:cubicBezTo>
                    <a:pt x="1018875" y="3031735"/>
                    <a:pt x="1026962" y="3031925"/>
                    <a:pt x="1035049" y="3031735"/>
                  </a:cubicBezTo>
                  <a:cubicBezTo>
                    <a:pt x="1091942" y="3030211"/>
                    <a:pt x="1148931" y="3028591"/>
                    <a:pt x="1205824" y="3027067"/>
                  </a:cubicBezTo>
                  <a:cubicBezTo>
                    <a:pt x="1224757" y="3026591"/>
                    <a:pt x="1243784" y="3026306"/>
                    <a:pt x="1262812" y="3025925"/>
                  </a:cubicBezTo>
                  <a:cubicBezTo>
                    <a:pt x="1267284" y="3025829"/>
                    <a:pt x="1271946" y="3026496"/>
                    <a:pt x="1274419" y="3021162"/>
                  </a:cubicBezTo>
                  <a:cubicBezTo>
                    <a:pt x="1279176" y="3010589"/>
                    <a:pt x="1273944" y="2996302"/>
                    <a:pt x="1262908" y="2991254"/>
                  </a:cubicBezTo>
                  <a:cubicBezTo>
                    <a:pt x="1249778" y="2985253"/>
                    <a:pt x="1236269" y="2980109"/>
                    <a:pt x="1223330" y="2973727"/>
                  </a:cubicBezTo>
                  <a:cubicBezTo>
                    <a:pt x="1208298" y="2966298"/>
                    <a:pt x="1207251" y="2959916"/>
                    <a:pt x="1219239" y="2948105"/>
                  </a:cubicBezTo>
                  <a:cubicBezTo>
                    <a:pt x="1232273" y="2935342"/>
                    <a:pt x="1245497" y="2922769"/>
                    <a:pt x="1259673" y="2911243"/>
                  </a:cubicBezTo>
                  <a:cubicBezTo>
                    <a:pt x="1271280" y="2901814"/>
                    <a:pt x="1275656" y="2891336"/>
                    <a:pt x="1275466" y="2876191"/>
                  </a:cubicBezTo>
                  <a:cubicBezTo>
                    <a:pt x="1274800" y="2778846"/>
                    <a:pt x="1275181" y="2681405"/>
                    <a:pt x="1274990" y="2584060"/>
                  </a:cubicBezTo>
                  <a:cubicBezTo>
                    <a:pt x="1274990" y="2577488"/>
                    <a:pt x="1276512" y="2570630"/>
                    <a:pt x="1271755" y="2561485"/>
                  </a:cubicBezTo>
                  <a:close/>
                  <a:moveTo>
                    <a:pt x="2571835" y="528184"/>
                  </a:moveTo>
                  <a:cubicBezTo>
                    <a:pt x="2557184" y="510658"/>
                    <a:pt x="2545291" y="494560"/>
                    <a:pt x="2542532" y="473129"/>
                  </a:cubicBezTo>
                  <a:cubicBezTo>
                    <a:pt x="2539298" y="448364"/>
                    <a:pt x="2539298" y="448269"/>
                    <a:pt x="2515132" y="445697"/>
                  </a:cubicBezTo>
                  <a:cubicBezTo>
                    <a:pt x="2504572" y="444554"/>
                    <a:pt x="2493916" y="444268"/>
                    <a:pt x="2483356" y="443030"/>
                  </a:cubicBezTo>
                  <a:cubicBezTo>
                    <a:pt x="2465565" y="440935"/>
                    <a:pt x="2452530" y="448650"/>
                    <a:pt x="2442350" y="462366"/>
                  </a:cubicBezTo>
                  <a:cubicBezTo>
                    <a:pt x="2435881" y="471034"/>
                    <a:pt x="2430458" y="481321"/>
                    <a:pt x="2430173" y="491512"/>
                  </a:cubicBezTo>
                  <a:cubicBezTo>
                    <a:pt x="2429602" y="516849"/>
                    <a:pt x="2415046" y="531613"/>
                    <a:pt x="2395732" y="543805"/>
                  </a:cubicBezTo>
                  <a:cubicBezTo>
                    <a:pt x="2392498" y="545805"/>
                    <a:pt x="2389643" y="548377"/>
                    <a:pt x="2386694" y="550663"/>
                  </a:cubicBezTo>
                  <a:cubicBezTo>
                    <a:pt x="2373470" y="561140"/>
                    <a:pt x="2373279" y="561235"/>
                    <a:pt x="2380891" y="576190"/>
                  </a:cubicBezTo>
                  <a:cubicBezTo>
                    <a:pt x="2413999" y="641245"/>
                    <a:pt x="2457382" y="698491"/>
                    <a:pt x="2511802" y="747259"/>
                  </a:cubicBezTo>
                  <a:cubicBezTo>
                    <a:pt x="2523124" y="757355"/>
                    <a:pt x="2535016" y="766880"/>
                    <a:pt x="2546813" y="776405"/>
                  </a:cubicBezTo>
                  <a:cubicBezTo>
                    <a:pt x="2551856" y="780406"/>
                    <a:pt x="2556993" y="782596"/>
                    <a:pt x="2562892" y="776977"/>
                  </a:cubicBezTo>
                  <a:cubicBezTo>
                    <a:pt x="2588484" y="752878"/>
                    <a:pt x="2613792" y="728780"/>
                    <a:pt x="2623020" y="692966"/>
                  </a:cubicBezTo>
                  <a:cubicBezTo>
                    <a:pt x="2627016" y="677536"/>
                    <a:pt x="2632249" y="662391"/>
                    <a:pt x="2635769" y="646865"/>
                  </a:cubicBezTo>
                  <a:cubicBezTo>
                    <a:pt x="2643570" y="611908"/>
                    <a:pt x="2645759" y="576856"/>
                    <a:pt x="2636910" y="539995"/>
                  </a:cubicBezTo>
                  <a:cubicBezTo>
                    <a:pt x="2614648" y="552663"/>
                    <a:pt x="2592480" y="556663"/>
                    <a:pt x="2569362" y="554473"/>
                  </a:cubicBezTo>
                  <a:cubicBezTo>
                    <a:pt x="2549763" y="552568"/>
                    <a:pt x="2530259" y="549424"/>
                    <a:pt x="2510660" y="547043"/>
                  </a:cubicBezTo>
                  <a:cubicBezTo>
                    <a:pt x="2502383" y="545995"/>
                    <a:pt x="2493916" y="546186"/>
                    <a:pt x="2485829" y="544471"/>
                  </a:cubicBezTo>
                  <a:cubicBezTo>
                    <a:pt x="2479455" y="543138"/>
                    <a:pt x="2475173" y="537994"/>
                    <a:pt x="2476030" y="531041"/>
                  </a:cubicBezTo>
                  <a:cubicBezTo>
                    <a:pt x="2476886" y="524183"/>
                    <a:pt x="2481643" y="520373"/>
                    <a:pt x="2488493" y="519992"/>
                  </a:cubicBezTo>
                  <a:cubicBezTo>
                    <a:pt x="2492203" y="519802"/>
                    <a:pt x="2496009" y="520754"/>
                    <a:pt x="2499815" y="521135"/>
                  </a:cubicBezTo>
                  <a:cubicBezTo>
                    <a:pt x="2523695" y="523516"/>
                    <a:pt x="2547765" y="525802"/>
                    <a:pt x="2571835" y="528184"/>
                  </a:cubicBezTo>
                  <a:close/>
                  <a:moveTo>
                    <a:pt x="289061" y="2065519"/>
                  </a:moveTo>
                  <a:cubicBezTo>
                    <a:pt x="289061" y="2083045"/>
                    <a:pt x="289061" y="2100475"/>
                    <a:pt x="289061" y="2118001"/>
                  </a:cubicBezTo>
                  <a:cubicBezTo>
                    <a:pt x="289061" y="2423373"/>
                    <a:pt x="289061" y="2728840"/>
                    <a:pt x="289061" y="3034211"/>
                  </a:cubicBezTo>
                  <a:cubicBezTo>
                    <a:pt x="289061" y="3071835"/>
                    <a:pt x="289061" y="3071549"/>
                    <a:pt x="326641" y="3065263"/>
                  </a:cubicBezTo>
                  <a:cubicBezTo>
                    <a:pt x="334823" y="3063929"/>
                    <a:pt x="339104" y="3061453"/>
                    <a:pt x="338058" y="3052499"/>
                  </a:cubicBezTo>
                  <a:cubicBezTo>
                    <a:pt x="337487" y="3048023"/>
                    <a:pt x="337963" y="3043355"/>
                    <a:pt x="337963" y="3038783"/>
                  </a:cubicBezTo>
                  <a:cubicBezTo>
                    <a:pt x="337963" y="2852950"/>
                    <a:pt x="337963" y="2667118"/>
                    <a:pt x="337963" y="2481285"/>
                  </a:cubicBezTo>
                  <a:cubicBezTo>
                    <a:pt x="337963" y="2476713"/>
                    <a:pt x="337582" y="2472141"/>
                    <a:pt x="337963" y="2467569"/>
                  </a:cubicBezTo>
                  <a:cubicBezTo>
                    <a:pt x="338914" y="2458139"/>
                    <a:pt x="333872" y="2455567"/>
                    <a:pt x="325690" y="2456044"/>
                  </a:cubicBezTo>
                  <a:cubicBezTo>
                    <a:pt x="322645" y="2456234"/>
                    <a:pt x="319601" y="2456234"/>
                    <a:pt x="316556" y="2456044"/>
                  </a:cubicBezTo>
                  <a:cubicBezTo>
                    <a:pt x="300382" y="2455091"/>
                    <a:pt x="298194" y="2453186"/>
                    <a:pt x="297719" y="2437280"/>
                  </a:cubicBezTo>
                  <a:cubicBezTo>
                    <a:pt x="297338" y="2424325"/>
                    <a:pt x="297433" y="2411372"/>
                    <a:pt x="297719" y="2398417"/>
                  </a:cubicBezTo>
                  <a:cubicBezTo>
                    <a:pt x="298099" y="2380320"/>
                    <a:pt x="298860" y="2378415"/>
                    <a:pt x="316746" y="2378225"/>
                  </a:cubicBezTo>
                  <a:cubicBezTo>
                    <a:pt x="329400" y="2378129"/>
                    <a:pt x="330256" y="2372509"/>
                    <a:pt x="329019" y="2362794"/>
                  </a:cubicBezTo>
                  <a:cubicBezTo>
                    <a:pt x="325880" y="2339458"/>
                    <a:pt x="323216" y="2315931"/>
                    <a:pt x="320171" y="2292595"/>
                  </a:cubicBezTo>
                  <a:cubicBezTo>
                    <a:pt x="310372" y="2217157"/>
                    <a:pt x="302856" y="2141528"/>
                    <a:pt x="289061" y="2065519"/>
                  </a:cubicBezTo>
                  <a:close/>
                  <a:moveTo>
                    <a:pt x="1832888" y="2563391"/>
                  </a:moveTo>
                  <a:cubicBezTo>
                    <a:pt x="1832888" y="2737031"/>
                    <a:pt x="1832888" y="2910577"/>
                    <a:pt x="1832888" y="3084217"/>
                  </a:cubicBezTo>
                  <a:cubicBezTo>
                    <a:pt x="1832888" y="3089551"/>
                    <a:pt x="1833173" y="3094885"/>
                    <a:pt x="1832888" y="3100219"/>
                  </a:cubicBezTo>
                  <a:cubicBezTo>
                    <a:pt x="1832317" y="3108125"/>
                    <a:pt x="1835932" y="3110697"/>
                    <a:pt x="1843543" y="3111078"/>
                  </a:cubicBezTo>
                  <a:cubicBezTo>
                    <a:pt x="1861144" y="3112126"/>
                    <a:pt x="1862571" y="3111173"/>
                    <a:pt x="1862856" y="3093076"/>
                  </a:cubicBezTo>
                  <a:cubicBezTo>
                    <a:pt x="1862856" y="3090790"/>
                    <a:pt x="1862856" y="3088504"/>
                    <a:pt x="1862856" y="3086218"/>
                  </a:cubicBezTo>
                  <a:cubicBezTo>
                    <a:pt x="1862856" y="2738269"/>
                    <a:pt x="1862856" y="2390321"/>
                    <a:pt x="1862856" y="2042373"/>
                  </a:cubicBezTo>
                  <a:cubicBezTo>
                    <a:pt x="1862856" y="2037801"/>
                    <a:pt x="1862666" y="2033229"/>
                    <a:pt x="1862856" y="2028657"/>
                  </a:cubicBezTo>
                  <a:cubicBezTo>
                    <a:pt x="1863237" y="2021227"/>
                    <a:pt x="1860573" y="2017989"/>
                    <a:pt x="1852486" y="2017608"/>
                  </a:cubicBezTo>
                  <a:cubicBezTo>
                    <a:pt x="1834695" y="2016751"/>
                    <a:pt x="1833363" y="2017513"/>
                    <a:pt x="1832983" y="2035801"/>
                  </a:cubicBezTo>
                  <a:cubicBezTo>
                    <a:pt x="1832888" y="2040373"/>
                    <a:pt x="1832983" y="2044945"/>
                    <a:pt x="1832983" y="2049517"/>
                  </a:cubicBezTo>
                  <a:cubicBezTo>
                    <a:pt x="1832888" y="2220776"/>
                    <a:pt x="1832888" y="2392036"/>
                    <a:pt x="1832888" y="2563391"/>
                  </a:cubicBezTo>
                  <a:close/>
                  <a:moveTo>
                    <a:pt x="2204407" y="2563581"/>
                  </a:moveTo>
                  <a:cubicBezTo>
                    <a:pt x="2204407" y="2737222"/>
                    <a:pt x="2204407" y="2910767"/>
                    <a:pt x="2204407" y="3084408"/>
                  </a:cubicBezTo>
                  <a:cubicBezTo>
                    <a:pt x="2204407" y="3089742"/>
                    <a:pt x="2204692" y="3095076"/>
                    <a:pt x="2204312" y="3100410"/>
                  </a:cubicBezTo>
                  <a:cubicBezTo>
                    <a:pt x="2203741" y="3108316"/>
                    <a:pt x="2207356" y="3110697"/>
                    <a:pt x="2214967" y="3111078"/>
                  </a:cubicBezTo>
                  <a:cubicBezTo>
                    <a:pt x="2232853" y="3111935"/>
                    <a:pt x="2233995" y="3111364"/>
                    <a:pt x="2234281" y="3092885"/>
                  </a:cubicBezTo>
                  <a:cubicBezTo>
                    <a:pt x="2234281" y="3090599"/>
                    <a:pt x="2234281" y="3088313"/>
                    <a:pt x="2234281" y="3086027"/>
                  </a:cubicBezTo>
                  <a:cubicBezTo>
                    <a:pt x="2234281" y="2738841"/>
                    <a:pt x="2234281" y="2391655"/>
                    <a:pt x="2234281" y="2044468"/>
                  </a:cubicBezTo>
                  <a:cubicBezTo>
                    <a:pt x="2234281" y="2039134"/>
                    <a:pt x="2234090" y="2033800"/>
                    <a:pt x="2234281" y="2028466"/>
                  </a:cubicBezTo>
                  <a:cubicBezTo>
                    <a:pt x="2234471" y="2020942"/>
                    <a:pt x="2231426" y="2017989"/>
                    <a:pt x="2223530" y="2017513"/>
                  </a:cubicBezTo>
                  <a:cubicBezTo>
                    <a:pt x="2205739" y="2016656"/>
                    <a:pt x="2204692" y="2017132"/>
                    <a:pt x="2204407" y="2035896"/>
                  </a:cubicBezTo>
                  <a:cubicBezTo>
                    <a:pt x="2204312" y="2040468"/>
                    <a:pt x="2204407" y="2045040"/>
                    <a:pt x="2204407" y="2049612"/>
                  </a:cubicBezTo>
                  <a:cubicBezTo>
                    <a:pt x="2204407" y="2220967"/>
                    <a:pt x="2204407" y="2392226"/>
                    <a:pt x="2204407" y="2563581"/>
                  </a:cubicBezTo>
                  <a:close/>
                  <a:moveTo>
                    <a:pt x="4604583" y="2563391"/>
                  </a:moveTo>
                  <a:cubicBezTo>
                    <a:pt x="4604583" y="2390512"/>
                    <a:pt x="4604583" y="2217633"/>
                    <a:pt x="4604583" y="2044754"/>
                  </a:cubicBezTo>
                  <a:cubicBezTo>
                    <a:pt x="4604583" y="2038658"/>
                    <a:pt x="4604488" y="2032562"/>
                    <a:pt x="4604488" y="2026466"/>
                  </a:cubicBezTo>
                  <a:cubicBezTo>
                    <a:pt x="4604488" y="2021037"/>
                    <a:pt x="4601919" y="2018560"/>
                    <a:pt x="4596401" y="2017703"/>
                  </a:cubicBezTo>
                  <a:cubicBezTo>
                    <a:pt x="4578039" y="2014750"/>
                    <a:pt x="4574139" y="2017989"/>
                    <a:pt x="4573948" y="2037325"/>
                  </a:cubicBezTo>
                  <a:cubicBezTo>
                    <a:pt x="4573948" y="2038849"/>
                    <a:pt x="4573948" y="2040373"/>
                    <a:pt x="4573948" y="2041897"/>
                  </a:cubicBezTo>
                  <a:cubicBezTo>
                    <a:pt x="4573948" y="2389940"/>
                    <a:pt x="4573948" y="2737984"/>
                    <a:pt x="4573948" y="3086123"/>
                  </a:cubicBezTo>
                  <a:cubicBezTo>
                    <a:pt x="4573948" y="3091457"/>
                    <a:pt x="4574043" y="3096791"/>
                    <a:pt x="4574043" y="3102125"/>
                  </a:cubicBezTo>
                  <a:cubicBezTo>
                    <a:pt x="4574043" y="3106220"/>
                    <a:pt x="4575565" y="3109078"/>
                    <a:pt x="4579942" y="3110507"/>
                  </a:cubicBezTo>
                  <a:cubicBezTo>
                    <a:pt x="4595450" y="3115555"/>
                    <a:pt x="4604298" y="3109554"/>
                    <a:pt x="4604583" y="3093552"/>
                  </a:cubicBezTo>
                  <a:cubicBezTo>
                    <a:pt x="4604678" y="3088980"/>
                    <a:pt x="4604583" y="3084408"/>
                    <a:pt x="4604583" y="3079836"/>
                  </a:cubicBezTo>
                  <a:cubicBezTo>
                    <a:pt x="4604583" y="2907719"/>
                    <a:pt x="4604583" y="2735507"/>
                    <a:pt x="4604583" y="2563391"/>
                  </a:cubicBezTo>
                  <a:close/>
                  <a:moveTo>
                    <a:pt x="717093" y="2565867"/>
                  </a:moveTo>
                  <a:cubicBezTo>
                    <a:pt x="717093" y="2393083"/>
                    <a:pt x="717093" y="2220300"/>
                    <a:pt x="717093" y="2047516"/>
                  </a:cubicBezTo>
                  <a:cubicBezTo>
                    <a:pt x="717093" y="2042182"/>
                    <a:pt x="716617" y="2036848"/>
                    <a:pt x="717188" y="2031515"/>
                  </a:cubicBezTo>
                  <a:cubicBezTo>
                    <a:pt x="718425" y="2020084"/>
                    <a:pt x="713287" y="2017132"/>
                    <a:pt x="702632" y="2017513"/>
                  </a:cubicBezTo>
                  <a:cubicBezTo>
                    <a:pt x="686648" y="2018084"/>
                    <a:pt x="686553" y="2017608"/>
                    <a:pt x="686078" y="2034086"/>
                  </a:cubicBezTo>
                  <a:cubicBezTo>
                    <a:pt x="685982" y="2037134"/>
                    <a:pt x="686078" y="2040182"/>
                    <a:pt x="686078" y="2043230"/>
                  </a:cubicBezTo>
                  <a:cubicBezTo>
                    <a:pt x="686078" y="2390321"/>
                    <a:pt x="686078" y="2737412"/>
                    <a:pt x="686078" y="3084503"/>
                  </a:cubicBezTo>
                  <a:cubicBezTo>
                    <a:pt x="686078" y="3090599"/>
                    <a:pt x="686078" y="3096695"/>
                    <a:pt x="686268" y="3102791"/>
                  </a:cubicBezTo>
                  <a:cubicBezTo>
                    <a:pt x="686363" y="3105934"/>
                    <a:pt x="687314" y="3108411"/>
                    <a:pt x="690549" y="3109935"/>
                  </a:cubicBezTo>
                  <a:cubicBezTo>
                    <a:pt x="704344" y="3116698"/>
                    <a:pt x="716808" y="3108983"/>
                    <a:pt x="717093" y="3093361"/>
                  </a:cubicBezTo>
                  <a:cubicBezTo>
                    <a:pt x="717188" y="3088790"/>
                    <a:pt x="717093" y="3084217"/>
                    <a:pt x="717093" y="3079646"/>
                  </a:cubicBezTo>
                  <a:cubicBezTo>
                    <a:pt x="717093" y="2908386"/>
                    <a:pt x="717093" y="2737126"/>
                    <a:pt x="717093" y="2565867"/>
                  </a:cubicBezTo>
                  <a:close/>
                  <a:moveTo>
                    <a:pt x="234261" y="2564057"/>
                  </a:moveTo>
                  <a:cubicBezTo>
                    <a:pt x="234261" y="2737603"/>
                    <a:pt x="234261" y="2911148"/>
                    <a:pt x="234261" y="3084694"/>
                  </a:cubicBezTo>
                  <a:cubicBezTo>
                    <a:pt x="234261" y="3090790"/>
                    <a:pt x="234261" y="3096886"/>
                    <a:pt x="234451" y="3102982"/>
                  </a:cubicBezTo>
                  <a:cubicBezTo>
                    <a:pt x="234546" y="3106125"/>
                    <a:pt x="235593" y="3108601"/>
                    <a:pt x="238827" y="3110030"/>
                  </a:cubicBezTo>
                  <a:cubicBezTo>
                    <a:pt x="253003" y="3116602"/>
                    <a:pt x="264991" y="3109078"/>
                    <a:pt x="265276" y="3093171"/>
                  </a:cubicBezTo>
                  <a:cubicBezTo>
                    <a:pt x="265371" y="3090123"/>
                    <a:pt x="265276" y="3087075"/>
                    <a:pt x="265276" y="3084027"/>
                  </a:cubicBezTo>
                  <a:cubicBezTo>
                    <a:pt x="265276" y="2737698"/>
                    <a:pt x="265276" y="2391369"/>
                    <a:pt x="265276" y="2045040"/>
                  </a:cubicBezTo>
                  <a:cubicBezTo>
                    <a:pt x="265276" y="2040468"/>
                    <a:pt x="264800" y="2035896"/>
                    <a:pt x="265371" y="2031324"/>
                  </a:cubicBezTo>
                  <a:cubicBezTo>
                    <a:pt x="266798" y="2019704"/>
                    <a:pt x="260995" y="2017132"/>
                    <a:pt x="250625" y="2017513"/>
                  </a:cubicBezTo>
                  <a:cubicBezTo>
                    <a:pt x="234736" y="2018084"/>
                    <a:pt x="234641" y="2017513"/>
                    <a:pt x="234261" y="2034277"/>
                  </a:cubicBezTo>
                  <a:cubicBezTo>
                    <a:pt x="234165" y="2038849"/>
                    <a:pt x="234261" y="2043421"/>
                    <a:pt x="234261" y="2047993"/>
                  </a:cubicBezTo>
                  <a:cubicBezTo>
                    <a:pt x="234261" y="2220014"/>
                    <a:pt x="234261" y="2392036"/>
                    <a:pt x="234261" y="2564057"/>
                  </a:cubicBezTo>
                  <a:close/>
                  <a:moveTo>
                    <a:pt x="4230305" y="3062786"/>
                  </a:moveTo>
                  <a:cubicBezTo>
                    <a:pt x="4234586" y="3053928"/>
                    <a:pt x="4232969" y="3047070"/>
                    <a:pt x="4232969" y="3040402"/>
                  </a:cubicBezTo>
                  <a:cubicBezTo>
                    <a:pt x="4233064" y="2707599"/>
                    <a:pt x="4233064" y="2374891"/>
                    <a:pt x="4233064" y="2042087"/>
                  </a:cubicBezTo>
                  <a:cubicBezTo>
                    <a:pt x="4233064" y="2037515"/>
                    <a:pt x="4232873" y="2032943"/>
                    <a:pt x="4233064" y="2028371"/>
                  </a:cubicBezTo>
                  <a:cubicBezTo>
                    <a:pt x="4233254" y="2020751"/>
                    <a:pt x="4230019" y="2017894"/>
                    <a:pt x="4222218" y="2017513"/>
                  </a:cubicBezTo>
                  <a:cubicBezTo>
                    <a:pt x="4204522" y="2016656"/>
                    <a:pt x="4203475" y="2017227"/>
                    <a:pt x="4203190" y="2035991"/>
                  </a:cubicBezTo>
                  <a:cubicBezTo>
                    <a:pt x="4203095" y="2042849"/>
                    <a:pt x="4203190" y="2049707"/>
                    <a:pt x="4203190" y="2056565"/>
                  </a:cubicBezTo>
                  <a:cubicBezTo>
                    <a:pt x="4203761" y="2174580"/>
                    <a:pt x="4206044" y="2292500"/>
                    <a:pt x="4204522" y="2410514"/>
                  </a:cubicBezTo>
                  <a:cubicBezTo>
                    <a:pt x="4202524" y="2563581"/>
                    <a:pt x="4204046" y="2716648"/>
                    <a:pt x="4203285" y="2869619"/>
                  </a:cubicBezTo>
                  <a:cubicBezTo>
                    <a:pt x="4203000" y="2922959"/>
                    <a:pt x="4203571" y="2976204"/>
                    <a:pt x="4203000" y="3029544"/>
                  </a:cubicBezTo>
                  <a:cubicBezTo>
                    <a:pt x="4202905" y="3040688"/>
                    <a:pt x="4205854" y="3048499"/>
                    <a:pt x="4215748" y="3053642"/>
                  </a:cubicBezTo>
                  <a:cubicBezTo>
                    <a:pt x="4220315" y="3056119"/>
                    <a:pt x="4224692" y="3059262"/>
                    <a:pt x="4230305" y="3062786"/>
                  </a:cubicBezTo>
                  <a:close/>
                  <a:moveTo>
                    <a:pt x="2700464" y="2375939"/>
                  </a:moveTo>
                  <a:cubicBezTo>
                    <a:pt x="2688191" y="2276402"/>
                    <a:pt x="2676108" y="2178009"/>
                    <a:pt x="2664025" y="2079616"/>
                  </a:cubicBezTo>
                  <a:cubicBezTo>
                    <a:pt x="2662598" y="2079711"/>
                    <a:pt x="2661171" y="2079711"/>
                    <a:pt x="2659744" y="2079806"/>
                  </a:cubicBezTo>
                  <a:cubicBezTo>
                    <a:pt x="2659744" y="2091903"/>
                    <a:pt x="2659744" y="2104000"/>
                    <a:pt x="2659744" y="2116097"/>
                  </a:cubicBezTo>
                  <a:cubicBezTo>
                    <a:pt x="2659744" y="2406323"/>
                    <a:pt x="2659744" y="2696550"/>
                    <a:pt x="2659744" y="2986777"/>
                  </a:cubicBezTo>
                  <a:cubicBezTo>
                    <a:pt x="2659744" y="2992873"/>
                    <a:pt x="2659744" y="2998969"/>
                    <a:pt x="2659839" y="3005065"/>
                  </a:cubicBezTo>
                  <a:cubicBezTo>
                    <a:pt x="2659934" y="3008208"/>
                    <a:pt x="2660600" y="3012208"/>
                    <a:pt x="2663645" y="3012590"/>
                  </a:cubicBezTo>
                  <a:cubicBezTo>
                    <a:pt x="2677154" y="3014018"/>
                    <a:pt x="2690759" y="3014971"/>
                    <a:pt x="2704174" y="3012018"/>
                  </a:cubicBezTo>
                  <a:cubicBezTo>
                    <a:pt x="2705506" y="3011732"/>
                    <a:pt x="2706743" y="3008399"/>
                    <a:pt x="2706933" y="3006398"/>
                  </a:cubicBezTo>
                  <a:cubicBezTo>
                    <a:pt x="2707409" y="3001064"/>
                    <a:pt x="2707218" y="2995730"/>
                    <a:pt x="2707218" y="2990396"/>
                  </a:cubicBezTo>
                  <a:cubicBezTo>
                    <a:pt x="2707218" y="2819804"/>
                    <a:pt x="2707218" y="2649116"/>
                    <a:pt x="2707218" y="2478523"/>
                  </a:cubicBezTo>
                  <a:cubicBezTo>
                    <a:pt x="2707218" y="2457758"/>
                    <a:pt x="2707123" y="2457758"/>
                    <a:pt x="2685527" y="2456139"/>
                  </a:cubicBezTo>
                  <a:cubicBezTo>
                    <a:pt x="2670875" y="2455091"/>
                    <a:pt x="2668592" y="2453091"/>
                    <a:pt x="2667736" y="2438327"/>
                  </a:cubicBezTo>
                  <a:cubicBezTo>
                    <a:pt x="2667165" y="2429183"/>
                    <a:pt x="2667545" y="2420039"/>
                    <a:pt x="2667545" y="2410895"/>
                  </a:cubicBezTo>
                  <a:cubicBezTo>
                    <a:pt x="2667736" y="2379463"/>
                    <a:pt x="2667736" y="2379463"/>
                    <a:pt x="2700464" y="2375939"/>
                  </a:cubicBezTo>
                  <a:close/>
                  <a:moveTo>
                    <a:pt x="4247906" y="3107840"/>
                  </a:moveTo>
                  <a:cubicBezTo>
                    <a:pt x="4246003" y="3105173"/>
                    <a:pt x="4245337" y="3103649"/>
                    <a:pt x="4244195" y="3102886"/>
                  </a:cubicBezTo>
                  <a:cubicBezTo>
                    <a:pt x="4207947" y="3077931"/>
                    <a:pt x="4171413" y="3053261"/>
                    <a:pt x="4135451" y="3027830"/>
                  </a:cubicBezTo>
                  <a:cubicBezTo>
                    <a:pt x="4126413" y="3021448"/>
                    <a:pt x="4118897" y="3023924"/>
                    <a:pt x="4109953" y="3027067"/>
                  </a:cubicBezTo>
                  <a:cubicBezTo>
                    <a:pt x="4066094" y="3042403"/>
                    <a:pt x="4021093" y="3045451"/>
                    <a:pt x="3975331" y="3037831"/>
                  </a:cubicBezTo>
                  <a:cubicBezTo>
                    <a:pt x="3920721" y="3028782"/>
                    <a:pt x="3866397" y="3017924"/>
                    <a:pt x="3810835" y="3016400"/>
                  </a:cubicBezTo>
                  <a:cubicBezTo>
                    <a:pt x="3792759" y="3015923"/>
                    <a:pt x="3791807" y="3015638"/>
                    <a:pt x="3793710" y="3032211"/>
                  </a:cubicBezTo>
                  <a:cubicBezTo>
                    <a:pt x="3796279" y="3054118"/>
                    <a:pt x="3799704" y="3075835"/>
                    <a:pt x="3801797" y="3097743"/>
                  </a:cubicBezTo>
                  <a:cubicBezTo>
                    <a:pt x="3802748" y="3107554"/>
                    <a:pt x="3807125" y="3111078"/>
                    <a:pt x="3816353" y="3110507"/>
                  </a:cubicBezTo>
                  <a:cubicBezTo>
                    <a:pt x="3820159" y="3110221"/>
                    <a:pt x="3823964" y="3110507"/>
                    <a:pt x="3827770" y="3110507"/>
                  </a:cubicBezTo>
                  <a:cubicBezTo>
                    <a:pt x="3960680" y="3110507"/>
                    <a:pt x="4093494" y="3110507"/>
                    <a:pt x="4226404" y="3110411"/>
                  </a:cubicBezTo>
                  <a:cubicBezTo>
                    <a:pt x="4232873" y="3110411"/>
                    <a:pt x="4239819" y="3112126"/>
                    <a:pt x="4247906" y="3107840"/>
                  </a:cubicBezTo>
                  <a:close/>
                  <a:moveTo>
                    <a:pt x="3086729" y="2565676"/>
                  </a:moveTo>
                  <a:cubicBezTo>
                    <a:pt x="3086729" y="2392036"/>
                    <a:pt x="3086729" y="2218300"/>
                    <a:pt x="3086729" y="2044659"/>
                  </a:cubicBezTo>
                  <a:cubicBezTo>
                    <a:pt x="3086729" y="2038563"/>
                    <a:pt x="3086729" y="2032467"/>
                    <a:pt x="3086539" y="2026371"/>
                  </a:cubicBezTo>
                  <a:cubicBezTo>
                    <a:pt x="3086349" y="2021227"/>
                    <a:pt x="3084161" y="2018465"/>
                    <a:pt x="3078452" y="2017608"/>
                  </a:cubicBezTo>
                  <a:cubicBezTo>
                    <a:pt x="3061137" y="2015036"/>
                    <a:pt x="3057712" y="2017798"/>
                    <a:pt x="3057426" y="2036182"/>
                  </a:cubicBezTo>
                  <a:cubicBezTo>
                    <a:pt x="3057331" y="2039230"/>
                    <a:pt x="3057426" y="2042278"/>
                    <a:pt x="3057426" y="2045326"/>
                  </a:cubicBezTo>
                  <a:cubicBezTo>
                    <a:pt x="3057426" y="2391179"/>
                    <a:pt x="3057426" y="2736936"/>
                    <a:pt x="3057426" y="3082789"/>
                  </a:cubicBezTo>
                  <a:cubicBezTo>
                    <a:pt x="3057426" y="3088123"/>
                    <a:pt x="3057807" y="3093457"/>
                    <a:pt x="3057331" y="3098791"/>
                  </a:cubicBezTo>
                  <a:cubicBezTo>
                    <a:pt x="3056665" y="3107363"/>
                    <a:pt x="3059900" y="3110792"/>
                    <a:pt x="3068938" y="3110983"/>
                  </a:cubicBezTo>
                  <a:cubicBezTo>
                    <a:pt x="3085778" y="3111173"/>
                    <a:pt x="3086349" y="3111268"/>
                    <a:pt x="3086729" y="3093552"/>
                  </a:cubicBezTo>
                  <a:cubicBezTo>
                    <a:pt x="3086825" y="3088980"/>
                    <a:pt x="3086729" y="3084408"/>
                    <a:pt x="3086729" y="3079836"/>
                  </a:cubicBezTo>
                  <a:cubicBezTo>
                    <a:pt x="3086729" y="2908481"/>
                    <a:pt x="3086729" y="2737126"/>
                    <a:pt x="3086729" y="2565676"/>
                  </a:cubicBezTo>
                  <a:close/>
                  <a:moveTo>
                    <a:pt x="2605610" y="2563391"/>
                  </a:moveTo>
                  <a:cubicBezTo>
                    <a:pt x="2605610" y="2736269"/>
                    <a:pt x="2605610" y="2909243"/>
                    <a:pt x="2605610" y="3082122"/>
                  </a:cubicBezTo>
                  <a:cubicBezTo>
                    <a:pt x="2605610" y="3087456"/>
                    <a:pt x="2606085" y="3092790"/>
                    <a:pt x="2605514" y="3098124"/>
                  </a:cubicBezTo>
                  <a:cubicBezTo>
                    <a:pt x="2604563" y="3108221"/>
                    <a:pt x="2609035" y="3111173"/>
                    <a:pt x="2618644" y="3110983"/>
                  </a:cubicBezTo>
                  <a:cubicBezTo>
                    <a:pt x="2634246" y="3110697"/>
                    <a:pt x="2634437" y="3110983"/>
                    <a:pt x="2634817" y="3094314"/>
                  </a:cubicBezTo>
                  <a:cubicBezTo>
                    <a:pt x="2634912" y="3091266"/>
                    <a:pt x="2634817" y="3088218"/>
                    <a:pt x="2634817" y="3085170"/>
                  </a:cubicBezTo>
                  <a:cubicBezTo>
                    <a:pt x="2634817" y="2737793"/>
                    <a:pt x="2634817" y="2390512"/>
                    <a:pt x="2634817" y="2043135"/>
                  </a:cubicBezTo>
                  <a:cubicBezTo>
                    <a:pt x="2634817" y="2037039"/>
                    <a:pt x="2634817" y="2030943"/>
                    <a:pt x="2634532" y="2024847"/>
                  </a:cubicBezTo>
                  <a:cubicBezTo>
                    <a:pt x="2634437" y="2021704"/>
                    <a:pt x="2632819" y="2019323"/>
                    <a:pt x="2629585" y="2018084"/>
                  </a:cubicBezTo>
                  <a:cubicBezTo>
                    <a:pt x="2616265" y="2012846"/>
                    <a:pt x="2605990" y="2019227"/>
                    <a:pt x="2605610" y="2033229"/>
                  </a:cubicBezTo>
                  <a:cubicBezTo>
                    <a:pt x="2605514" y="2037801"/>
                    <a:pt x="2605610" y="2042373"/>
                    <a:pt x="2605610" y="2046945"/>
                  </a:cubicBezTo>
                  <a:cubicBezTo>
                    <a:pt x="2605610" y="2219157"/>
                    <a:pt x="2605610" y="2391274"/>
                    <a:pt x="2605610" y="2563391"/>
                  </a:cubicBezTo>
                  <a:close/>
                  <a:moveTo>
                    <a:pt x="1620632" y="3110507"/>
                  </a:moveTo>
                  <a:cubicBezTo>
                    <a:pt x="1642704" y="3110507"/>
                    <a:pt x="1664681" y="3110507"/>
                    <a:pt x="1686754" y="3110507"/>
                  </a:cubicBezTo>
                  <a:cubicBezTo>
                    <a:pt x="1721670" y="3110507"/>
                    <a:pt x="1756681" y="3110697"/>
                    <a:pt x="1791597" y="3110411"/>
                  </a:cubicBezTo>
                  <a:cubicBezTo>
                    <a:pt x="1807676" y="3110316"/>
                    <a:pt x="1807676" y="3109840"/>
                    <a:pt x="1808246" y="3093647"/>
                  </a:cubicBezTo>
                  <a:cubicBezTo>
                    <a:pt x="1809578" y="3059072"/>
                    <a:pt x="1809578" y="3059072"/>
                    <a:pt x="1780561" y="3038688"/>
                  </a:cubicBezTo>
                  <a:cubicBezTo>
                    <a:pt x="1777421" y="3036497"/>
                    <a:pt x="1774091" y="3034592"/>
                    <a:pt x="1771237" y="3032116"/>
                  </a:cubicBezTo>
                  <a:cubicBezTo>
                    <a:pt x="1761152" y="3023448"/>
                    <a:pt x="1751258" y="3021924"/>
                    <a:pt x="1738034" y="3026972"/>
                  </a:cubicBezTo>
                  <a:cubicBezTo>
                    <a:pt x="1694365" y="3043450"/>
                    <a:pt x="1649078" y="3045165"/>
                    <a:pt x="1603411" y="3037545"/>
                  </a:cubicBezTo>
                  <a:cubicBezTo>
                    <a:pt x="1548801" y="3028496"/>
                    <a:pt x="1494477" y="3017542"/>
                    <a:pt x="1438820" y="3016400"/>
                  </a:cubicBezTo>
                  <a:cubicBezTo>
                    <a:pt x="1423693" y="3016114"/>
                    <a:pt x="1423027" y="3015542"/>
                    <a:pt x="1424264" y="3030592"/>
                  </a:cubicBezTo>
                  <a:cubicBezTo>
                    <a:pt x="1425881" y="3051071"/>
                    <a:pt x="1428260" y="3071454"/>
                    <a:pt x="1431209" y="3091742"/>
                  </a:cubicBezTo>
                  <a:cubicBezTo>
                    <a:pt x="1433968" y="3110316"/>
                    <a:pt x="1434444" y="3110411"/>
                    <a:pt x="1454233" y="3110507"/>
                  </a:cubicBezTo>
                  <a:cubicBezTo>
                    <a:pt x="1509794" y="3110602"/>
                    <a:pt x="1565261" y="3110507"/>
                    <a:pt x="1620632" y="3110507"/>
                  </a:cubicBezTo>
                  <a:close/>
                  <a:moveTo>
                    <a:pt x="2054182" y="3112602"/>
                  </a:moveTo>
                  <a:cubicBezTo>
                    <a:pt x="2090620" y="3112602"/>
                    <a:pt x="2127058" y="3112792"/>
                    <a:pt x="2163592" y="3112507"/>
                  </a:cubicBezTo>
                  <a:cubicBezTo>
                    <a:pt x="2179576" y="3112411"/>
                    <a:pt x="2180527" y="3111268"/>
                    <a:pt x="2180812" y="3095743"/>
                  </a:cubicBezTo>
                  <a:cubicBezTo>
                    <a:pt x="2181193" y="3076693"/>
                    <a:pt x="2180907" y="3057738"/>
                    <a:pt x="2180907" y="3038688"/>
                  </a:cubicBezTo>
                  <a:cubicBezTo>
                    <a:pt x="2180907" y="3005350"/>
                    <a:pt x="2178719" y="3003731"/>
                    <a:pt x="2145421" y="3012590"/>
                  </a:cubicBezTo>
                  <a:cubicBezTo>
                    <a:pt x="2115071" y="3020686"/>
                    <a:pt x="2084626" y="3025639"/>
                    <a:pt x="2053230" y="3018590"/>
                  </a:cubicBezTo>
                  <a:cubicBezTo>
                    <a:pt x="2036200" y="3014780"/>
                    <a:pt x="2019075" y="3011351"/>
                    <a:pt x="2002141" y="3007541"/>
                  </a:cubicBezTo>
                  <a:cubicBezTo>
                    <a:pt x="1987299" y="3004208"/>
                    <a:pt x="1972552" y="3000874"/>
                    <a:pt x="1957235" y="3001064"/>
                  </a:cubicBezTo>
                  <a:cubicBezTo>
                    <a:pt x="1937446" y="3001255"/>
                    <a:pt x="1936970" y="3001922"/>
                    <a:pt x="1935353" y="3021257"/>
                  </a:cubicBezTo>
                  <a:cubicBezTo>
                    <a:pt x="1933260" y="3045451"/>
                    <a:pt x="1930976" y="3069644"/>
                    <a:pt x="1928503" y="3093838"/>
                  </a:cubicBezTo>
                  <a:cubicBezTo>
                    <a:pt x="1926790" y="3110316"/>
                    <a:pt x="1928027" y="3112411"/>
                    <a:pt x="1944962" y="3112602"/>
                  </a:cubicBezTo>
                  <a:cubicBezTo>
                    <a:pt x="1981305" y="3112792"/>
                    <a:pt x="2017743" y="3112602"/>
                    <a:pt x="2054182" y="3112602"/>
                  </a:cubicBezTo>
                  <a:close/>
                  <a:moveTo>
                    <a:pt x="591699" y="2377843"/>
                  </a:moveTo>
                  <a:cubicBezTo>
                    <a:pt x="566678" y="2361365"/>
                    <a:pt x="541371" y="2347840"/>
                    <a:pt x="518442" y="2330123"/>
                  </a:cubicBezTo>
                  <a:cubicBezTo>
                    <a:pt x="456696" y="2282308"/>
                    <a:pt x="420544" y="2221538"/>
                    <a:pt x="419116" y="2141528"/>
                  </a:cubicBezTo>
                  <a:cubicBezTo>
                    <a:pt x="418546" y="2112572"/>
                    <a:pt x="419973" y="2083807"/>
                    <a:pt x="420544" y="2054851"/>
                  </a:cubicBezTo>
                  <a:cubicBezTo>
                    <a:pt x="420734" y="2043040"/>
                    <a:pt x="429867" y="2028466"/>
                    <a:pt x="421210" y="2020370"/>
                  </a:cubicBezTo>
                  <a:cubicBezTo>
                    <a:pt x="413028" y="2012750"/>
                    <a:pt x="397900" y="2018084"/>
                    <a:pt x="385913" y="2017989"/>
                  </a:cubicBezTo>
                  <a:cubicBezTo>
                    <a:pt x="365268" y="2017703"/>
                    <a:pt x="365553" y="2017989"/>
                    <a:pt x="367931" y="2037515"/>
                  </a:cubicBezTo>
                  <a:cubicBezTo>
                    <a:pt x="373640" y="2082759"/>
                    <a:pt x="378968" y="2128098"/>
                    <a:pt x="384581" y="2173342"/>
                  </a:cubicBezTo>
                  <a:cubicBezTo>
                    <a:pt x="392287" y="2236016"/>
                    <a:pt x="399898" y="2298596"/>
                    <a:pt x="407605" y="2361270"/>
                  </a:cubicBezTo>
                  <a:cubicBezTo>
                    <a:pt x="409603" y="2377463"/>
                    <a:pt x="409793" y="2377748"/>
                    <a:pt x="425491" y="2377843"/>
                  </a:cubicBezTo>
                  <a:cubicBezTo>
                    <a:pt x="480862" y="2377939"/>
                    <a:pt x="536233" y="2377843"/>
                    <a:pt x="591699" y="2377843"/>
                  </a:cubicBezTo>
                  <a:close/>
                  <a:moveTo>
                    <a:pt x="2794176" y="2017703"/>
                  </a:moveTo>
                  <a:cubicBezTo>
                    <a:pt x="2781142" y="2017703"/>
                    <a:pt x="2771342" y="2017703"/>
                    <a:pt x="2761543" y="2017703"/>
                  </a:cubicBezTo>
                  <a:cubicBezTo>
                    <a:pt x="2730623" y="2017703"/>
                    <a:pt x="2736236" y="2016846"/>
                    <a:pt x="2739090" y="2043802"/>
                  </a:cubicBezTo>
                  <a:cubicBezTo>
                    <a:pt x="2744703" y="2095999"/>
                    <a:pt x="2751458" y="2148005"/>
                    <a:pt x="2757928" y="2200012"/>
                  </a:cubicBezTo>
                  <a:cubicBezTo>
                    <a:pt x="2764587" y="2253542"/>
                    <a:pt x="2771247" y="2307168"/>
                    <a:pt x="2778192" y="2360699"/>
                  </a:cubicBezTo>
                  <a:cubicBezTo>
                    <a:pt x="2780381" y="2377558"/>
                    <a:pt x="2780951" y="2377748"/>
                    <a:pt x="2797315" y="2377748"/>
                  </a:cubicBezTo>
                  <a:cubicBezTo>
                    <a:pt x="2846693" y="2377843"/>
                    <a:pt x="2896070" y="2377748"/>
                    <a:pt x="2945448" y="2377748"/>
                  </a:cubicBezTo>
                  <a:cubicBezTo>
                    <a:pt x="2950870" y="2377748"/>
                    <a:pt x="2956389" y="2377748"/>
                    <a:pt x="2961812" y="2377748"/>
                  </a:cubicBezTo>
                  <a:cubicBezTo>
                    <a:pt x="2955152" y="2370414"/>
                    <a:pt x="2948492" y="2367175"/>
                    <a:pt x="2941832" y="2363651"/>
                  </a:cubicBezTo>
                  <a:cubicBezTo>
                    <a:pt x="2901588" y="2342696"/>
                    <a:pt x="2866577" y="2315455"/>
                    <a:pt x="2837654" y="2280117"/>
                  </a:cubicBezTo>
                  <a:cubicBezTo>
                    <a:pt x="2812347" y="2249161"/>
                    <a:pt x="2797982" y="2214109"/>
                    <a:pt x="2792558" y="2174675"/>
                  </a:cubicBezTo>
                  <a:cubicBezTo>
                    <a:pt x="2789324" y="2151149"/>
                    <a:pt x="2788943" y="2127717"/>
                    <a:pt x="2788468" y="2104190"/>
                  </a:cubicBezTo>
                  <a:cubicBezTo>
                    <a:pt x="2787992" y="2076187"/>
                    <a:pt x="2792939" y="2048374"/>
                    <a:pt x="2794176" y="2017703"/>
                  </a:cubicBezTo>
                  <a:close/>
                  <a:moveTo>
                    <a:pt x="3934421" y="1910738"/>
                  </a:moveTo>
                  <a:cubicBezTo>
                    <a:pt x="3934421" y="1911214"/>
                    <a:pt x="3934421" y="1911690"/>
                    <a:pt x="3934421" y="1912166"/>
                  </a:cubicBezTo>
                  <a:cubicBezTo>
                    <a:pt x="3809028" y="1912166"/>
                    <a:pt x="3683539" y="1912166"/>
                    <a:pt x="3558145" y="1912166"/>
                  </a:cubicBezTo>
                  <a:cubicBezTo>
                    <a:pt x="3552056" y="1912166"/>
                    <a:pt x="3545872" y="1911881"/>
                    <a:pt x="3539973" y="1912928"/>
                  </a:cubicBezTo>
                  <a:cubicBezTo>
                    <a:pt x="3533409" y="1914071"/>
                    <a:pt x="3529127" y="1918643"/>
                    <a:pt x="3529032" y="1925597"/>
                  </a:cubicBezTo>
                  <a:cubicBezTo>
                    <a:pt x="3528937" y="1932550"/>
                    <a:pt x="3533314" y="1936931"/>
                    <a:pt x="3539783" y="1938550"/>
                  </a:cubicBezTo>
                  <a:cubicBezTo>
                    <a:pt x="3544160" y="1939598"/>
                    <a:pt x="3548821" y="1939408"/>
                    <a:pt x="3553388" y="1939408"/>
                  </a:cubicBezTo>
                  <a:cubicBezTo>
                    <a:pt x="3573938" y="1939408"/>
                    <a:pt x="3594393" y="1939122"/>
                    <a:pt x="3614943" y="1939027"/>
                  </a:cubicBezTo>
                  <a:cubicBezTo>
                    <a:pt x="3846037" y="1938360"/>
                    <a:pt x="4077130" y="1937789"/>
                    <a:pt x="4308224" y="1937122"/>
                  </a:cubicBezTo>
                  <a:cubicBezTo>
                    <a:pt x="4315074" y="1937122"/>
                    <a:pt x="4321924" y="1936931"/>
                    <a:pt x="4328584" y="1935693"/>
                  </a:cubicBezTo>
                  <a:cubicBezTo>
                    <a:pt x="4334577" y="1934645"/>
                    <a:pt x="4337241" y="1929502"/>
                    <a:pt x="4337241" y="1923787"/>
                  </a:cubicBezTo>
                  <a:cubicBezTo>
                    <a:pt x="4337146" y="1918167"/>
                    <a:pt x="4335053" y="1913023"/>
                    <a:pt x="4328869" y="1911690"/>
                  </a:cubicBezTo>
                  <a:cubicBezTo>
                    <a:pt x="4324493" y="1910738"/>
                    <a:pt x="4319926" y="1910738"/>
                    <a:pt x="4315359" y="1910738"/>
                  </a:cubicBezTo>
                  <a:cubicBezTo>
                    <a:pt x="4188348" y="1910738"/>
                    <a:pt x="4061337" y="1910738"/>
                    <a:pt x="3934421" y="1910738"/>
                  </a:cubicBezTo>
                  <a:close/>
                  <a:moveTo>
                    <a:pt x="1073866" y="3106887"/>
                  </a:moveTo>
                  <a:cubicBezTo>
                    <a:pt x="1043802" y="3086408"/>
                    <a:pt x="1016211" y="3067834"/>
                    <a:pt x="988906" y="3048880"/>
                  </a:cubicBezTo>
                  <a:cubicBezTo>
                    <a:pt x="981010" y="3043355"/>
                    <a:pt x="973398" y="3044593"/>
                    <a:pt x="965121" y="3047260"/>
                  </a:cubicBezTo>
                  <a:cubicBezTo>
                    <a:pt x="944857" y="3053833"/>
                    <a:pt x="924116" y="3058214"/>
                    <a:pt x="902710" y="3058786"/>
                  </a:cubicBezTo>
                  <a:cubicBezTo>
                    <a:pt x="864083" y="3059643"/>
                    <a:pt x="827455" y="3050785"/>
                    <a:pt x="792348" y="3035164"/>
                  </a:cubicBezTo>
                  <a:cubicBezTo>
                    <a:pt x="776555" y="3028115"/>
                    <a:pt x="760667" y="3021352"/>
                    <a:pt x="740592" y="3018685"/>
                  </a:cubicBezTo>
                  <a:cubicBezTo>
                    <a:pt x="740592" y="3043355"/>
                    <a:pt x="740497" y="3066787"/>
                    <a:pt x="740592" y="3090123"/>
                  </a:cubicBezTo>
                  <a:cubicBezTo>
                    <a:pt x="740687" y="3110221"/>
                    <a:pt x="740878" y="3110221"/>
                    <a:pt x="760572" y="3110507"/>
                  </a:cubicBezTo>
                  <a:cubicBezTo>
                    <a:pt x="762094" y="3110507"/>
                    <a:pt x="763616" y="3110507"/>
                    <a:pt x="765138" y="3110507"/>
                  </a:cubicBezTo>
                  <a:cubicBezTo>
                    <a:pt x="860088" y="3110507"/>
                    <a:pt x="954941" y="3110507"/>
                    <a:pt x="1049891" y="3110411"/>
                  </a:cubicBezTo>
                  <a:cubicBezTo>
                    <a:pt x="1056550" y="3110411"/>
                    <a:pt x="1063495" y="3112031"/>
                    <a:pt x="1073866" y="3106887"/>
                  </a:cubicBezTo>
                  <a:close/>
                  <a:moveTo>
                    <a:pt x="3441123" y="3110507"/>
                  </a:moveTo>
                  <a:cubicBezTo>
                    <a:pt x="3441599" y="3109078"/>
                    <a:pt x="3442075" y="3107554"/>
                    <a:pt x="3442551" y="3106125"/>
                  </a:cubicBezTo>
                  <a:cubicBezTo>
                    <a:pt x="3416482" y="3088218"/>
                    <a:pt x="3390034" y="3070692"/>
                    <a:pt x="3364441" y="3052118"/>
                  </a:cubicBezTo>
                  <a:cubicBezTo>
                    <a:pt x="3353976" y="3044498"/>
                    <a:pt x="3344462" y="3044117"/>
                    <a:pt x="3332665" y="3047927"/>
                  </a:cubicBezTo>
                  <a:cubicBezTo>
                    <a:pt x="3301269" y="3057929"/>
                    <a:pt x="3269302" y="3061548"/>
                    <a:pt x="3236193" y="3056500"/>
                  </a:cubicBezTo>
                  <a:cubicBezTo>
                    <a:pt x="3208127" y="3052214"/>
                    <a:pt x="3181774" y="3043546"/>
                    <a:pt x="3155896" y="3032401"/>
                  </a:cubicBezTo>
                  <a:cubicBezTo>
                    <a:pt x="3142386" y="3026591"/>
                    <a:pt x="3128781" y="3020686"/>
                    <a:pt x="3111941" y="3019066"/>
                  </a:cubicBezTo>
                  <a:cubicBezTo>
                    <a:pt x="3111941" y="3044213"/>
                    <a:pt x="3111846" y="3066977"/>
                    <a:pt x="3111941" y="3089647"/>
                  </a:cubicBezTo>
                  <a:cubicBezTo>
                    <a:pt x="3112132" y="3110221"/>
                    <a:pt x="3112227" y="3110411"/>
                    <a:pt x="3133823" y="3110411"/>
                  </a:cubicBezTo>
                  <a:cubicBezTo>
                    <a:pt x="3205178" y="3110507"/>
                    <a:pt x="3276532" y="3110411"/>
                    <a:pt x="3347887" y="3110411"/>
                  </a:cubicBezTo>
                  <a:cubicBezTo>
                    <a:pt x="3378997" y="3110507"/>
                    <a:pt x="3410013" y="3110507"/>
                    <a:pt x="3441123" y="3110507"/>
                  </a:cubicBezTo>
                  <a:close/>
                  <a:moveTo>
                    <a:pt x="2990068" y="2856570"/>
                  </a:moveTo>
                  <a:cubicBezTo>
                    <a:pt x="3005956" y="2828185"/>
                    <a:pt x="3014519" y="2798372"/>
                    <a:pt x="3023652" y="2768750"/>
                  </a:cubicBezTo>
                  <a:cubicBezTo>
                    <a:pt x="3030407" y="2746747"/>
                    <a:pt x="3033261" y="2724458"/>
                    <a:pt x="3033071" y="2701408"/>
                  </a:cubicBezTo>
                  <a:cubicBezTo>
                    <a:pt x="3032500" y="2628351"/>
                    <a:pt x="3032881" y="2555294"/>
                    <a:pt x="3032881" y="2482333"/>
                  </a:cubicBezTo>
                  <a:cubicBezTo>
                    <a:pt x="3032881" y="2476999"/>
                    <a:pt x="3032690" y="2471665"/>
                    <a:pt x="3032881" y="2466331"/>
                  </a:cubicBezTo>
                  <a:cubicBezTo>
                    <a:pt x="3033071" y="2458425"/>
                    <a:pt x="3028980" y="2455663"/>
                    <a:pt x="3021559" y="2456139"/>
                  </a:cubicBezTo>
                  <a:cubicBezTo>
                    <a:pt x="3017753" y="2456425"/>
                    <a:pt x="3013948" y="2456139"/>
                    <a:pt x="3010142" y="2456139"/>
                  </a:cubicBezTo>
                  <a:cubicBezTo>
                    <a:pt x="2990258" y="2456234"/>
                    <a:pt x="2990068" y="2456234"/>
                    <a:pt x="2990068" y="2475760"/>
                  </a:cubicBezTo>
                  <a:cubicBezTo>
                    <a:pt x="2989973" y="2545007"/>
                    <a:pt x="2990068" y="2614254"/>
                    <a:pt x="2990068" y="2683501"/>
                  </a:cubicBezTo>
                  <a:cubicBezTo>
                    <a:pt x="2990068" y="2741127"/>
                    <a:pt x="2990068" y="2798849"/>
                    <a:pt x="2990068" y="2856570"/>
                  </a:cubicBezTo>
                  <a:close/>
                  <a:moveTo>
                    <a:pt x="1547755" y="1939503"/>
                  </a:moveTo>
                  <a:cubicBezTo>
                    <a:pt x="1673244" y="1939503"/>
                    <a:pt x="1798637" y="1939503"/>
                    <a:pt x="1924126" y="1939503"/>
                  </a:cubicBezTo>
                  <a:cubicBezTo>
                    <a:pt x="1929454" y="1939503"/>
                    <a:pt x="1934782" y="1939693"/>
                    <a:pt x="1940110" y="1939408"/>
                  </a:cubicBezTo>
                  <a:cubicBezTo>
                    <a:pt x="1945057" y="1939122"/>
                    <a:pt x="1951907" y="1941027"/>
                    <a:pt x="1952573" y="1933216"/>
                  </a:cubicBezTo>
                  <a:cubicBezTo>
                    <a:pt x="1953239" y="1926263"/>
                    <a:pt x="1948958" y="1921310"/>
                    <a:pt x="1942298" y="1920167"/>
                  </a:cubicBezTo>
                  <a:cubicBezTo>
                    <a:pt x="1935638" y="1919024"/>
                    <a:pt x="1928693" y="1919024"/>
                    <a:pt x="1921843" y="1919119"/>
                  </a:cubicBezTo>
                  <a:cubicBezTo>
                    <a:pt x="1846588" y="1919405"/>
                    <a:pt x="1771332" y="1919881"/>
                    <a:pt x="1696077" y="1920072"/>
                  </a:cubicBezTo>
                  <a:cubicBezTo>
                    <a:pt x="1528061" y="1920358"/>
                    <a:pt x="1360045" y="1920453"/>
                    <a:pt x="1192029" y="1920643"/>
                  </a:cubicBezTo>
                  <a:cubicBezTo>
                    <a:pt x="1182895" y="1920643"/>
                    <a:pt x="1173762" y="1920834"/>
                    <a:pt x="1164629" y="1921024"/>
                  </a:cubicBezTo>
                  <a:cubicBezTo>
                    <a:pt x="1160823" y="1921120"/>
                    <a:pt x="1157017" y="1921120"/>
                    <a:pt x="1153307" y="1921977"/>
                  </a:cubicBezTo>
                  <a:cubicBezTo>
                    <a:pt x="1147408" y="1923406"/>
                    <a:pt x="1144269" y="1927978"/>
                    <a:pt x="1144840" y="1933788"/>
                  </a:cubicBezTo>
                  <a:cubicBezTo>
                    <a:pt x="1145410" y="1940074"/>
                    <a:pt x="1151024" y="1939217"/>
                    <a:pt x="1155400" y="1939408"/>
                  </a:cubicBezTo>
                  <a:cubicBezTo>
                    <a:pt x="1160728" y="1939598"/>
                    <a:pt x="1166056" y="1939503"/>
                    <a:pt x="1171383" y="1939503"/>
                  </a:cubicBezTo>
                  <a:cubicBezTo>
                    <a:pt x="1296872" y="1939503"/>
                    <a:pt x="1422266" y="1939408"/>
                    <a:pt x="1547755" y="1939503"/>
                  </a:cubicBezTo>
                  <a:close/>
                  <a:moveTo>
                    <a:pt x="622239" y="2854665"/>
                  </a:moveTo>
                  <a:cubicBezTo>
                    <a:pt x="628328" y="2852284"/>
                    <a:pt x="628233" y="2846283"/>
                    <a:pt x="629755" y="2841711"/>
                  </a:cubicBezTo>
                  <a:cubicBezTo>
                    <a:pt x="638127" y="2816470"/>
                    <a:pt x="645643" y="2791038"/>
                    <a:pt x="654016" y="2765892"/>
                  </a:cubicBezTo>
                  <a:cubicBezTo>
                    <a:pt x="660580" y="2746175"/>
                    <a:pt x="662578" y="2726173"/>
                    <a:pt x="662388" y="2705408"/>
                  </a:cubicBezTo>
                  <a:cubicBezTo>
                    <a:pt x="661912" y="2630161"/>
                    <a:pt x="662198" y="2554913"/>
                    <a:pt x="662198" y="2479666"/>
                  </a:cubicBezTo>
                  <a:cubicBezTo>
                    <a:pt x="662198" y="2474332"/>
                    <a:pt x="662102" y="2468998"/>
                    <a:pt x="662007" y="2463759"/>
                  </a:cubicBezTo>
                  <a:cubicBezTo>
                    <a:pt x="661912" y="2460616"/>
                    <a:pt x="660770" y="2457091"/>
                    <a:pt x="657536" y="2456901"/>
                  </a:cubicBezTo>
                  <a:cubicBezTo>
                    <a:pt x="646975" y="2456330"/>
                    <a:pt x="636320" y="2456330"/>
                    <a:pt x="625759" y="2456615"/>
                  </a:cubicBezTo>
                  <a:cubicBezTo>
                    <a:pt x="622429" y="2456710"/>
                    <a:pt x="621002" y="2459854"/>
                    <a:pt x="620812" y="2463092"/>
                  </a:cubicBezTo>
                  <a:cubicBezTo>
                    <a:pt x="620622" y="2468426"/>
                    <a:pt x="620526" y="2473760"/>
                    <a:pt x="620526" y="2478999"/>
                  </a:cubicBezTo>
                  <a:cubicBezTo>
                    <a:pt x="620526" y="2597585"/>
                    <a:pt x="620526" y="2716076"/>
                    <a:pt x="620622" y="2834663"/>
                  </a:cubicBezTo>
                  <a:cubicBezTo>
                    <a:pt x="620717" y="2841235"/>
                    <a:pt x="619385" y="2847998"/>
                    <a:pt x="622239" y="2854665"/>
                  </a:cubicBezTo>
                  <a:close/>
                  <a:moveTo>
                    <a:pt x="4016717" y="2017703"/>
                  </a:moveTo>
                  <a:cubicBezTo>
                    <a:pt x="4072849" y="2061899"/>
                    <a:pt x="4130218" y="2102381"/>
                    <a:pt x="4179120" y="2161531"/>
                  </a:cubicBezTo>
                  <a:cubicBezTo>
                    <a:pt x="4179120" y="2113430"/>
                    <a:pt x="4179025" y="2071139"/>
                    <a:pt x="4179215" y="2028943"/>
                  </a:cubicBezTo>
                  <a:cubicBezTo>
                    <a:pt x="4179310" y="2019608"/>
                    <a:pt x="4174743" y="2017513"/>
                    <a:pt x="4166561" y="2017608"/>
                  </a:cubicBezTo>
                  <a:cubicBezTo>
                    <a:pt x="4116613" y="2017798"/>
                    <a:pt x="4066665" y="2017703"/>
                    <a:pt x="4016717" y="2017703"/>
                  </a:cubicBezTo>
                  <a:close/>
                  <a:moveTo>
                    <a:pt x="2636720" y="1558979"/>
                  </a:moveTo>
                  <a:cubicBezTo>
                    <a:pt x="2640621" y="1548025"/>
                    <a:pt x="2642143" y="1538500"/>
                    <a:pt x="2646900" y="1531166"/>
                  </a:cubicBezTo>
                  <a:cubicBezTo>
                    <a:pt x="2664691" y="1503448"/>
                    <a:pt x="2661552" y="1473159"/>
                    <a:pt x="2659554" y="1442965"/>
                  </a:cubicBezTo>
                  <a:cubicBezTo>
                    <a:pt x="2658983" y="1433916"/>
                    <a:pt x="2654416" y="1427915"/>
                    <a:pt x="2646139" y="1423534"/>
                  </a:cubicBezTo>
                  <a:cubicBezTo>
                    <a:pt x="2629965" y="1414866"/>
                    <a:pt x="2613506" y="1412104"/>
                    <a:pt x="2595715" y="1417152"/>
                  </a:cubicBezTo>
                  <a:cubicBezTo>
                    <a:pt x="2564985" y="1425915"/>
                    <a:pt x="2547289" y="1446965"/>
                    <a:pt x="2540249" y="1477445"/>
                  </a:cubicBezTo>
                  <a:cubicBezTo>
                    <a:pt x="2534541" y="1502115"/>
                    <a:pt x="2536063" y="1504401"/>
                    <a:pt x="2559752" y="1511926"/>
                  </a:cubicBezTo>
                  <a:cubicBezTo>
                    <a:pt x="2565175" y="1513640"/>
                    <a:pt x="2570598" y="1515640"/>
                    <a:pt x="2579066" y="1518688"/>
                  </a:cubicBezTo>
                  <a:cubicBezTo>
                    <a:pt x="2576782" y="1512402"/>
                    <a:pt x="2575641" y="1508973"/>
                    <a:pt x="2574404" y="1505639"/>
                  </a:cubicBezTo>
                  <a:cubicBezTo>
                    <a:pt x="2571264" y="1497352"/>
                    <a:pt x="2568886" y="1488399"/>
                    <a:pt x="2578876" y="1484017"/>
                  </a:cubicBezTo>
                  <a:cubicBezTo>
                    <a:pt x="2590673" y="1478874"/>
                    <a:pt x="2594478" y="1488590"/>
                    <a:pt x="2598474" y="1497162"/>
                  </a:cubicBezTo>
                  <a:cubicBezTo>
                    <a:pt x="2601994" y="1504782"/>
                    <a:pt x="2605610" y="1512211"/>
                    <a:pt x="2609510" y="1519641"/>
                  </a:cubicBezTo>
                  <a:cubicBezTo>
                    <a:pt x="2616646" y="1532881"/>
                    <a:pt x="2624542" y="1545740"/>
                    <a:pt x="2636720" y="1558979"/>
                  </a:cubicBezTo>
                  <a:close/>
                  <a:moveTo>
                    <a:pt x="2489064" y="416074"/>
                  </a:moveTo>
                  <a:cubicBezTo>
                    <a:pt x="2492489" y="416836"/>
                    <a:pt x="2494677" y="417598"/>
                    <a:pt x="2496865" y="417789"/>
                  </a:cubicBezTo>
                  <a:cubicBezTo>
                    <a:pt x="2541866" y="422361"/>
                    <a:pt x="2585250" y="432362"/>
                    <a:pt x="2624352" y="456365"/>
                  </a:cubicBezTo>
                  <a:cubicBezTo>
                    <a:pt x="2632344" y="461318"/>
                    <a:pt x="2641667" y="462080"/>
                    <a:pt x="2650896" y="460651"/>
                  </a:cubicBezTo>
                  <a:cubicBezTo>
                    <a:pt x="2661837" y="459032"/>
                    <a:pt x="2671541" y="455413"/>
                    <a:pt x="2675347" y="443316"/>
                  </a:cubicBezTo>
                  <a:cubicBezTo>
                    <a:pt x="2679343" y="430648"/>
                    <a:pt x="2671636" y="423980"/>
                    <a:pt x="2663264" y="416551"/>
                  </a:cubicBezTo>
                  <a:cubicBezTo>
                    <a:pt x="2628919" y="386261"/>
                    <a:pt x="2586867" y="377974"/>
                    <a:pt x="2543484" y="372259"/>
                  </a:cubicBezTo>
                  <a:cubicBezTo>
                    <a:pt x="2524361" y="369688"/>
                    <a:pt x="2511136" y="376641"/>
                    <a:pt x="2501051" y="392071"/>
                  </a:cubicBezTo>
                  <a:cubicBezTo>
                    <a:pt x="2496390" y="399120"/>
                    <a:pt x="2491347" y="405883"/>
                    <a:pt x="2489064" y="416074"/>
                  </a:cubicBezTo>
                  <a:close/>
                  <a:moveTo>
                    <a:pt x="2577829" y="1619749"/>
                  </a:moveTo>
                  <a:cubicBezTo>
                    <a:pt x="2585535" y="1619463"/>
                    <a:pt x="2594859" y="1622987"/>
                    <a:pt x="2601804" y="1618225"/>
                  </a:cubicBezTo>
                  <a:cubicBezTo>
                    <a:pt x="2610081" y="1612510"/>
                    <a:pt x="2603707" y="1602699"/>
                    <a:pt x="2604848" y="1594793"/>
                  </a:cubicBezTo>
                  <a:cubicBezTo>
                    <a:pt x="2604944" y="1594031"/>
                    <a:pt x="2604753" y="1593079"/>
                    <a:pt x="2605134" y="1592602"/>
                  </a:cubicBezTo>
                  <a:cubicBezTo>
                    <a:pt x="2617026" y="1576505"/>
                    <a:pt x="2604468" y="1568409"/>
                    <a:pt x="2594288" y="1559836"/>
                  </a:cubicBezTo>
                  <a:cubicBezTo>
                    <a:pt x="2582015" y="1549454"/>
                    <a:pt x="2568030" y="1542215"/>
                    <a:pt x="2552902" y="1536595"/>
                  </a:cubicBezTo>
                  <a:cubicBezTo>
                    <a:pt x="2531020" y="1528499"/>
                    <a:pt x="2511136" y="1532309"/>
                    <a:pt x="2492489" y="1544882"/>
                  </a:cubicBezTo>
                  <a:cubicBezTo>
                    <a:pt x="2469275" y="1560503"/>
                    <a:pt x="2468228" y="1583363"/>
                    <a:pt x="2489540" y="1601365"/>
                  </a:cubicBezTo>
                  <a:cubicBezTo>
                    <a:pt x="2496104" y="1606890"/>
                    <a:pt x="2503525" y="1610033"/>
                    <a:pt x="2511993" y="1611462"/>
                  </a:cubicBezTo>
                  <a:cubicBezTo>
                    <a:pt x="2533684" y="1615177"/>
                    <a:pt x="2555281" y="1618796"/>
                    <a:pt x="2577829" y="1619749"/>
                  </a:cubicBezTo>
                  <a:close/>
                  <a:moveTo>
                    <a:pt x="270699" y="1672136"/>
                  </a:moveTo>
                  <a:cubicBezTo>
                    <a:pt x="268511" y="1679375"/>
                    <a:pt x="269843" y="1686138"/>
                    <a:pt x="270604" y="1692710"/>
                  </a:cubicBezTo>
                  <a:cubicBezTo>
                    <a:pt x="275361" y="1732620"/>
                    <a:pt x="280308" y="1772530"/>
                    <a:pt x="285160" y="1812535"/>
                  </a:cubicBezTo>
                  <a:cubicBezTo>
                    <a:pt x="289632" y="1849492"/>
                    <a:pt x="293913" y="1886354"/>
                    <a:pt x="298765" y="1923310"/>
                  </a:cubicBezTo>
                  <a:cubicBezTo>
                    <a:pt x="300858" y="1939217"/>
                    <a:pt x="303617" y="1940360"/>
                    <a:pt x="319601" y="1939598"/>
                  </a:cubicBezTo>
                  <a:cubicBezTo>
                    <a:pt x="334062" y="1938931"/>
                    <a:pt x="328924" y="1929121"/>
                    <a:pt x="329210" y="1921596"/>
                  </a:cubicBezTo>
                  <a:cubicBezTo>
                    <a:pt x="329305" y="1919310"/>
                    <a:pt x="329019" y="1917024"/>
                    <a:pt x="328734" y="1914738"/>
                  </a:cubicBezTo>
                  <a:cubicBezTo>
                    <a:pt x="320267" y="1846920"/>
                    <a:pt x="310562" y="1779292"/>
                    <a:pt x="303807" y="1711379"/>
                  </a:cubicBezTo>
                  <a:cubicBezTo>
                    <a:pt x="301524" y="1688519"/>
                    <a:pt x="291630" y="1677470"/>
                    <a:pt x="270699" y="1672136"/>
                  </a:cubicBezTo>
                  <a:close/>
                  <a:moveTo>
                    <a:pt x="2638813" y="1674517"/>
                  </a:moveTo>
                  <a:cubicBezTo>
                    <a:pt x="2641858" y="1699473"/>
                    <a:pt x="2644712" y="1722714"/>
                    <a:pt x="2647566" y="1745955"/>
                  </a:cubicBezTo>
                  <a:cubicBezTo>
                    <a:pt x="2654987" y="1806153"/>
                    <a:pt x="2662408" y="1866256"/>
                    <a:pt x="2670019" y="1926454"/>
                  </a:cubicBezTo>
                  <a:cubicBezTo>
                    <a:pt x="2671636" y="1938931"/>
                    <a:pt x="2677250" y="1941598"/>
                    <a:pt x="2692852" y="1939313"/>
                  </a:cubicBezTo>
                  <a:cubicBezTo>
                    <a:pt x="2705791" y="1937407"/>
                    <a:pt x="2700368" y="1928644"/>
                    <a:pt x="2699512" y="1921977"/>
                  </a:cubicBezTo>
                  <a:cubicBezTo>
                    <a:pt x="2691235" y="1853492"/>
                    <a:pt x="2681911" y="1785103"/>
                    <a:pt x="2674966" y="1716523"/>
                  </a:cubicBezTo>
                  <a:cubicBezTo>
                    <a:pt x="2672683" y="1693663"/>
                    <a:pt x="2664120" y="1679947"/>
                    <a:pt x="2638813" y="1674517"/>
                  </a:cubicBezTo>
                  <a:close/>
                  <a:moveTo>
                    <a:pt x="2943449" y="3106220"/>
                  </a:moveTo>
                  <a:cubicBezTo>
                    <a:pt x="2950585" y="3112031"/>
                    <a:pt x="2956864" y="3110411"/>
                    <a:pt x="2962763" y="3110411"/>
                  </a:cubicBezTo>
                  <a:cubicBezTo>
                    <a:pt x="2983218" y="3110602"/>
                    <a:pt x="3003673" y="3110411"/>
                    <a:pt x="3024128" y="3110316"/>
                  </a:cubicBezTo>
                  <a:cubicBezTo>
                    <a:pt x="3032500" y="3110221"/>
                    <a:pt x="3033642" y="3104315"/>
                    <a:pt x="3033642" y="3097838"/>
                  </a:cubicBezTo>
                  <a:cubicBezTo>
                    <a:pt x="3033642" y="3081169"/>
                    <a:pt x="3033927" y="3064501"/>
                    <a:pt x="3033642" y="3047737"/>
                  </a:cubicBezTo>
                  <a:cubicBezTo>
                    <a:pt x="3032881" y="3004589"/>
                    <a:pt x="3042965" y="3005255"/>
                    <a:pt x="2991400" y="3015066"/>
                  </a:cubicBezTo>
                  <a:cubicBezTo>
                    <a:pt x="2985026" y="3016304"/>
                    <a:pt x="2977224" y="3017161"/>
                    <a:pt x="2974275" y="3024686"/>
                  </a:cubicBezTo>
                  <a:cubicBezTo>
                    <a:pt x="2963714" y="3052023"/>
                    <a:pt x="2953534" y="3079455"/>
                    <a:pt x="2943449" y="3106220"/>
                  </a:cubicBezTo>
                  <a:close/>
                  <a:moveTo>
                    <a:pt x="577143" y="3110316"/>
                  </a:moveTo>
                  <a:cubicBezTo>
                    <a:pt x="601784" y="3110316"/>
                    <a:pt x="627281" y="3110316"/>
                    <a:pt x="652874" y="3110316"/>
                  </a:cubicBezTo>
                  <a:cubicBezTo>
                    <a:pt x="659534" y="3110316"/>
                    <a:pt x="662198" y="3106316"/>
                    <a:pt x="662198" y="3100124"/>
                  </a:cubicBezTo>
                  <a:cubicBezTo>
                    <a:pt x="662198" y="3073550"/>
                    <a:pt x="662198" y="3046880"/>
                    <a:pt x="662293" y="3020305"/>
                  </a:cubicBezTo>
                  <a:cubicBezTo>
                    <a:pt x="662293" y="3012590"/>
                    <a:pt x="658773" y="3009732"/>
                    <a:pt x="651161" y="3009732"/>
                  </a:cubicBezTo>
                  <a:cubicBezTo>
                    <a:pt x="619480" y="3009732"/>
                    <a:pt x="606636" y="3018305"/>
                    <a:pt x="595315" y="3047546"/>
                  </a:cubicBezTo>
                  <a:cubicBezTo>
                    <a:pt x="590082" y="3060976"/>
                    <a:pt x="585135" y="3074502"/>
                    <a:pt x="579997" y="3088027"/>
                  </a:cubicBezTo>
                  <a:cubicBezTo>
                    <a:pt x="577619" y="3094314"/>
                    <a:pt x="573813" y="3100410"/>
                    <a:pt x="577143" y="3110316"/>
                  </a:cubicBezTo>
                  <a:close/>
                  <a:moveTo>
                    <a:pt x="2963239" y="2995825"/>
                  </a:moveTo>
                  <a:cubicBezTo>
                    <a:pt x="2986357" y="2992968"/>
                    <a:pt x="3005766" y="2985824"/>
                    <a:pt x="3026221" y="2985348"/>
                  </a:cubicBezTo>
                  <a:cubicBezTo>
                    <a:pt x="3032405" y="2985158"/>
                    <a:pt x="3032785" y="2979824"/>
                    <a:pt x="3032785" y="2975251"/>
                  </a:cubicBezTo>
                  <a:cubicBezTo>
                    <a:pt x="3032881" y="2928008"/>
                    <a:pt x="3032881" y="2880668"/>
                    <a:pt x="3032881" y="2833424"/>
                  </a:cubicBezTo>
                  <a:cubicBezTo>
                    <a:pt x="3010332" y="2887526"/>
                    <a:pt x="2987119" y="2940485"/>
                    <a:pt x="2963239" y="2995825"/>
                  </a:cubicBezTo>
                  <a:close/>
                  <a:moveTo>
                    <a:pt x="662293" y="2835901"/>
                  </a:moveTo>
                  <a:cubicBezTo>
                    <a:pt x="639364" y="2889336"/>
                    <a:pt x="616626" y="2941628"/>
                    <a:pt x="592460" y="2996302"/>
                  </a:cubicBezTo>
                  <a:cubicBezTo>
                    <a:pt x="614152" y="2993254"/>
                    <a:pt x="631372" y="2986300"/>
                    <a:pt x="649449" y="2986110"/>
                  </a:cubicBezTo>
                  <a:cubicBezTo>
                    <a:pt x="659248" y="2986015"/>
                    <a:pt x="662483" y="2982014"/>
                    <a:pt x="662388" y="2972394"/>
                  </a:cubicBezTo>
                  <a:cubicBezTo>
                    <a:pt x="662102" y="2926865"/>
                    <a:pt x="662293" y="2881430"/>
                    <a:pt x="662293" y="2835901"/>
                  </a:cubicBezTo>
                  <a:close/>
                  <a:moveTo>
                    <a:pt x="2556708" y="347304"/>
                  </a:moveTo>
                  <a:cubicBezTo>
                    <a:pt x="2574784" y="351304"/>
                    <a:pt x="2591148" y="353781"/>
                    <a:pt x="2606656" y="358734"/>
                  </a:cubicBezTo>
                  <a:cubicBezTo>
                    <a:pt x="2616646" y="361877"/>
                    <a:pt x="2622069" y="359210"/>
                    <a:pt x="2627682" y="351590"/>
                  </a:cubicBezTo>
                  <a:cubicBezTo>
                    <a:pt x="2640145" y="334350"/>
                    <a:pt x="2651372" y="316348"/>
                    <a:pt x="2659839" y="296821"/>
                  </a:cubicBezTo>
                  <a:cubicBezTo>
                    <a:pt x="2662122" y="291678"/>
                    <a:pt x="2667640" y="285487"/>
                    <a:pt x="2662883" y="279962"/>
                  </a:cubicBezTo>
                  <a:cubicBezTo>
                    <a:pt x="2657175" y="273295"/>
                    <a:pt x="2648993" y="275962"/>
                    <a:pt x="2641763" y="278438"/>
                  </a:cubicBezTo>
                  <a:cubicBezTo>
                    <a:pt x="2638908" y="279391"/>
                    <a:pt x="2636054" y="280629"/>
                    <a:pt x="2633390" y="282058"/>
                  </a:cubicBezTo>
                  <a:cubicBezTo>
                    <a:pt x="2603707" y="298060"/>
                    <a:pt x="2579922" y="320920"/>
                    <a:pt x="2556708" y="347304"/>
                  </a:cubicBezTo>
                  <a:close/>
                  <a:moveTo>
                    <a:pt x="2783045" y="1939408"/>
                  </a:moveTo>
                  <a:cubicBezTo>
                    <a:pt x="2752314" y="1912452"/>
                    <a:pt x="2736046" y="1879019"/>
                    <a:pt x="2727483" y="1841110"/>
                  </a:cubicBezTo>
                  <a:cubicBezTo>
                    <a:pt x="2724153" y="1826346"/>
                    <a:pt x="2721204" y="1811487"/>
                    <a:pt x="2717589" y="1796723"/>
                  </a:cubicBezTo>
                  <a:cubicBezTo>
                    <a:pt x="2716732" y="1793104"/>
                    <a:pt x="2717589" y="1786722"/>
                    <a:pt x="2710168" y="1788341"/>
                  </a:cubicBezTo>
                  <a:cubicBezTo>
                    <a:pt x="2709787" y="1789008"/>
                    <a:pt x="2709121" y="1789675"/>
                    <a:pt x="2709121" y="1790341"/>
                  </a:cubicBezTo>
                  <a:cubicBezTo>
                    <a:pt x="2711975" y="1837205"/>
                    <a:pt x="2720062" y="1883496"/>
                    <a:pt x="2725009" y="1930168"/>
                  </a:cubicBezTo>
                  <a:cubicBezTo>
                    <a:pt x="2725866" y="1938646"/>
                    <a:pt x="2731099" y="1939408"/>
                    <a:pt x="2737568" y="1939313"/>
                  </a:cubicBezTo>
                  <a:cubicBezTo>
                    <a:pt x="2752695" y="1939408"/>
                    <a:pt x="2767822" y="1939408"/>
                    <a:pt x="2783045" y="1939408"/>
                  </a:cubicBezTo>
                  <a:close/>
                  <a:moveTo>
                    <a:pt x="1339970" y="1642894"/>
                  </a:moveTo>
                  <a:cubicBezTo>
                    <a:pt x="1348533" y="1628798"/>
                    <a:pt x="1352148" y="1614224"/>
                    <a:pt x="1357952" y="1600508"/>
                  </a:cubicBezTo>
                  <a:cubicBezTo>
                    <a:pt x="1360996" y="1593365"/>
                    <a:pt x="1358427" y="1589554"/>
                    <a:pt x="1353100" y="1585268"/>
                  </a:cubicBezTo>
                  <a:cubicBezTo>
                    <a:pt x="1331788" y="1568123"/>
                    <a:pt x="1316471" y="1568409"/>
                    <a:pt x="1292115" y="1587840"/>
                  </a:cubicBezTo>
                  <a:cubicBezTo>
                    <a:pt x="1308099" y="1605747"/>
                    <a:pt x="1325129" y="1622606"/>
                    <a:pt x="1339970" y="1642894"/>
                  </a:cubicBezTo>
                  <a:close/>
                  <a:moveTo>
                    <a:pt x="2261300" y="3060596"/>
                  </a:moveTo>
                  <a:cubicBezTo>
                    <a:pt x="2257590" y="3077836"/>
                    <a:pt x="2259207" y="3091266"/>
                    <a:pt x="2259397" y="3104506"/>
                  </a:cubicBezTo>
                  <a:cubicBezTo>
                    <a:pt x="2259493" y="3110030"/>
                    <a:pt x="2263393" y="3112411"/>
                    <a:pt x="2268531" y="3112411"/>
                  </a:cubicBezTo>
                  <a:cubicBezTo>
                    <a:pt x="2291650" y="3112507"/>
                    <a:pt x="2314769" y="3112411"/>
                    <a:pt x="2337887" y="3112411"/>
                  </a:cubicBezTo>
                  <a:cubicBezTo>
                    <a:pt x="2338363" y="3110888"/>
                    <a:pt x="2338744" y="3109364"/>
                    <a:pt x="2339219" y="3107840"/>
                  </a:cubicBezTo>
                  <a:cubicBezTo>
                    <a:pt x="2313912" y="3092600"/>
                    <a:pt x="2288795" y="3077264"/>
                    <a:pt x="2261300" y="3060596"/>
                  </a:cubicBezTo>
                  <a:close/>
                  <a:moveTo>
                    <a:pt x="4179215" y="2845902"/>
                  </a:moveTo>
                  <a:cubicBezTo>
                    <a:pt x="4171794" y="2888288"/>
                    <a:pt x="4169225" y="2927626"/>
                    <a:pt x="4165420" y="2966869"/>
                  </a:cubicBezTo>
                  <a:cubicBezTo>
                    <a:pt x="4164373" y="2977252"/>
                    <a:pt x="4166752" y="2990587"/>
                    <a:pt x="4159426" y="2997540"/>
                  </a:cubicBezTo>
                  <a:cubicBezTo>
                    <a:pt x="4146868" y="3009541"/>
                    <a:pt x="4155335" y="3013542"/>
                    <a:pt x="4164183" y="3018781"/>
                  </a:cubicBezTo>
                  <a:cubicBezTo>
                    <a:pt x="4168464" y="3021352"/>
                    <a:pt x="4171794" y="3026591"/>
                    <a:pt x="4179215" y="3023924"/>
                  </a:cubicBezTo>
                  <a:cubicBezTo>
                    <a:pt x="4179215" y="2965726"/>
                    <a:pt x="4179215" y="2907243"/>
                    <a:pt x="4179215" y="2845902"/>
                  </a:cubicBezTo>
                  <a:close/>
                  <a:moveTo>
                    <a:pt x="2629299" y="504371"/>
                  </a:moveTo>
                  <a:cubicBezTo>
                    <a:pt x="2628253" y="501895"/>
                    <a:pt x="2627301" y="497989"/>
                    <a:pt x="2625208" y="495037"/>
                  </a:cubicBezTo>
                  <a:cubicBezTo>
                    <a:pt x="2612555" y="476844"/>
                    <a:pt x="2594193" y="466462"/>
                    <a:pt x="2574023" y="459223"/>
                  </a:cubicBezTo>
                  <a:cubicBezTo>
                    <a:pt x="2566507" y="456556"/>
                    <a:pt x="2565461" y="463033"/>
                    <a:pt x="2566032" y="468843"/>
                  </a:cubicBezTo>
                  <a:cubicBezTo>
                    <a:pt x="2568410" y="490846"/>
                    <a:pt x="2594573" y="514849"/>
                    <a:pt x="2617788" y="516563"/>
                  </a:cubicBezTo>
                  <a:cubicBezTo>
                    <a:pt x="2625969" y="517230"/>
                    <a:pt x="2628158" y="512277"/>
                    <a:pt x="2629299" y="504371"/>
                  </a:cubicBezTo>
                  <a:close/>
                  <a:moveTo>
                    <a:pt x="1240740" y="1690043"/>
                  </a:moveTo>
                  <a:cubicBezTo>
                    <a:pt x="1222664" y="1716427"/>
                    <a:pt x="1224852" y="1743288"/>
                    <a:pt x="1244355" y="1764433"/>
                  </a:cubicBezTo>
                  <a:cubicBezTo>
                    <a:pt x="1250159" y="1770720"/>
                    <a:pt x="1254535" y="1769006"/>
                    <a:pt x="1259387" y="1764148"/>
                  </a:cubicBezTo>
                  <a:cubicBezTo>
                    <a:pt x="1263383" y="1760147"/>
                    <a:pt x="1264905" y="1754718"/>
                    <a:pt x="1263954" y="1749479"/>
                  </a:cubicBezTo>
                  <a:cubicBezTo>
                    <a:pt x="1260434" y="1728905"/>
                    <a:pt x="1256438" y="1708427"/>
                    <a:pt x="1240740" y="1690043"/>
                  </a:cubicBezTo>
                  <a:close/>
                  <a:moveTo>
                    <a:pt x="3625218" y="1701092"/>
                  </a:moveTo>
                  <a:cubicBezTo>
                    <a:pt x="3606571" y="1725762"/>
                    <a:pt x="3609615" y="1760338"/>
                    <a:pt x="3629690" y="1776340"/>
                  </a:cubicBezTo>
                  <a:cubicBezTo>
                    <a:pt x="3635113" y="1780626"/>
                    <a:pt x="3639489" y="1778626"/>
                    <a:pt x="3643295" y="1774054"/>
                  </a:cubicBezTo>
                  <a:cubicBezTo>
                    <a:pt x="3647671" y="1769006"/>
                    <a:pt x="3647766" y="1762529"/>
                    <a:pt x="3646720" y="1756718"/>
                  </a:cubicBezTo>
                  <a:cubicBezTo>
                    <a:pt x="3643390" y="1737573"/>
                    <a:pt x="3639299" y="1718428"/>
                    <a:pt x="3625218" y="1701092"/>
                  </a:cubicBezTo>
                  <a:close/>
                  <a:moveTo>
                    <a:pt x="1806153" y="2856475"/>
                  </a:moveTo>
                  <a:cubicBezTo>
                    <a:pt x="1801872" y="2900004"/>
                    <a:pt x="1798067" y="2938390"/>
                    <a:pt x="1794451" y="2976871"/>
                  </a:cubicBezTo>
                  <a:cubicBezTo>
                    <a:pt x="1793500" y="2986586"/>
                    <a:pt x="1794356" y="2996873"/>
                    <a:pt x="1784842" y="3003446"/>
                  </a:cubicBezTo>
                  <a:cubicBezTo>
                    <a:pt x="1781988" y="3005446"/>
                    <a:pt x="1780846" y="3007827"/>
                    <a:pt x="1783700" y="3010684"/>
                  </a:cubicBezTo>
                  <a:cubicBezTo>
                    <a:pt x="1788838" y="3016114"/>
                    <a:pt x="1795403" y="3017447"/>
                    <a:pt x="1802443" y="3016495"/>
                  </a:cubicBezTo>
                  <a:cubicBezTo>
                    <a:pt x="1810244" y="3015352"/>
                    <a:pt x="1808342" y="3008780"/>
                    <a:pt x="1808342" y="3004017"/>
                  </a:cubicBezTo>
                  <a:cubicBezTo>
                    <a:pt x="1807771" y="2956201"/>
                    <a:pt x="1810149" y="2908481"/>
                    <a:pt x="1806153" y="2856475"/>
                  </a:cubicBezTo>
                  <a:close/>
                  <a:moveTo>
                    <a:pt x="3753561" y="1577458"/>
                  </a:moveTo>
                  <a:cubicBezTo>
                    <a:pt x="3761553" y="1570314"/>
                    <a:pt x="3762409" y="1561741"/>
                    <a:pt x="3764693" y="1553931"/>
                  </a:cubicBezTo>
                  <a:cubicBezTo>
                    <a:pt x="3765929" y="1549645"/>
                    <a:pt x="3763551" y="1546406"/>
                    <a:pt x="3758984" y="1546502"/>
                  </a:cubicBezTo>
                  <a:cubicBezTo>
                    <a:pt x="3734438" y="1547263"/>
                    <a:pt x="3709987" y="1548121"/>
                    <a:pt x="3684871" y="1542120"/>
                  </a:cubicBezTo>
                  <a:cubicBezTo>
                    <a:pt x="3686298" y="1551740"/>
                    <a:pt x="3686678" y="1560503"/>
                    <a:pt x="3695621" y="1559360"/>
                  </a:cubicBezTo>
                  <a:cubicBezTo>
                    <a:pt x="3717884" y="1556503"/>
                    <a:pt x="3736627" y="1564504"/>
                    <a:pt x="3753561" y="1577458"/>
                  </a:cubicBezTo>
                  <a:close/>
                  <a:moveTo>
                    <a:pt x="1378597" y="1535833"/>
                  </a:moveTo>
                  <a:cubicBezTo>
                    <a:pt x="1356905" y="1537357"/>
                    <a:pt x="1337307" y="1538881"/>
                    <a:pt x="1317993" y="1534405"/>
                  </a:cubicBezTo>
                  <a:cubicBezTo>
                    <a:pt x="1314283" y="1533548"/>
                    <a:pt x="1310002" y="1533357"/>
                    <a:pt x="1309906" y="1538881"/>
                  </a:cubicBezTo>
                  <a:cubicBezTo>
                    <a:pt x="1309811" y="1542501"/>
                    <a:pt x="1310287" y="1548311"/>
                    <a:pt x="1314663" y="1547644"/>
                  </a:cubicBezTo>
                  <a:cubicBezTo>
                    <a:pt x="1335404" y="1544787"/>
                    <a:pt x="1351863" y="1556217"/>
                    <a:pt x="1369654" y="1565456"/>
                  </a:cubicBezTo>
                  <a:cubicBezTo>
                    <a:pt x="1374221" y="1555645"/>
                    <a:pt x="1378597" y="1547835"/>
                    <a:pt x="1378597" y="1535833"/>
                  </a:cubicBezTo>
                  <a:close/>
                  <a:moveTo>
                    <a:pt x="804050" y="2416515"/>
                  </a:moveTo>
                  <a:cubicBezTo>
                    <a:pt x="785022" y="2415182"/>
                    <a:pt x="768658" y="2414324"/>
                    <a:pt x="752390" y="2412705"/>
                  </a:cubicBezTo>
                  <a:cubicBezTo>
                    <a:pt x="744874" y="2411943"/>
                    <a:pt x="740878" y="2413372"/>
                    <a:pt x="740783" y="2421849"/>
                  </a:cubicBezTo>
                  <a:cubicBezTo>
                    <a:pt x="740687" y="2429850"/>
                    <a:pt x="744398" y="2432612"/>
                    <a:pt x="751914" y="2432422"/>
                  </a:cubicBezTo>
                  <a:cubicBezTo>
                    <a:pt x="761808" y="2432231"/>
                    <a:pt x="771608" y="2432231"/>
                    <a:pt x="781502" y="2432422"/>
                  </a:cubicBezTo>
                  <a:cubicBezTo>
                    <a:pt x="791873" y="2432517"/>
                    <a:pt x="797105" y="2425850"/>
                    <a:pt x="804050" y="2416515"/>
                  </a:cubicBezTo>
                  <a:close/>
                  <a:moveTo>
                    <a:pt x="3174067" y="2416420"/>
                  </a:moveTo>
                  <a:cubicBezTo>
                    <a:pt x="3155896" y="2415182"/>
                    <a:pt x="3139627" y="2414419"/>
                    <a:pt x="3123453" y="2412800"/>
                  </a:cubicBezTo>
                  <a:cubicBezTo>
                    <a:pt x="3115842" y="2412038"/>
                    <a:pt x="3112036" y="2413848"/>
                    <a:pt x="3111941" y="2422040"/>
                  </a:cubicBezTo>
                  <a:cubicBezTo>
                    <a:pt x="3111846" y="2430041"/>
                    <a:pt x="3115842" y="2432612"/>
                    <a:pt x="3123168" y="2432422"/>
                  </a:cubicBezTo>
                  <a:cubicBezTo>
                    <a:pt x="3132206" y="2432231"/>
                    <a:pt x="3141244" y="2432231"/>
                    <a:pt x="3150378" y="2432422"/>
                  </a:cubicBezTo>
                  <a:cubicBezTo>
                    <a:pt x="3161319" y="2432803"/>
                    <a:pt x="3167883" y="2426897"/>
                    <a:pt x="3174067" y="2416420"/>
                  </a:cubicBezTo>
                  <a:close/>
                  <a:moveTo>
                    <a:pt x="3744523" y="3013733"/>
                  </a:moveTo>
                  <a:cubicBezTo>
                    <a:pt x="3744523" y="3013447"/>
                    <a:pt x="3744523" y="3013161"/>
                    <a:pt x="3744523" y="3012875"/>
                  </a:cubicBezTo>
                  <a:cubicBezTo>
                    <a:pt x="3741479" y="3012875"/>
                    <a:pt x="3738529" y="3012875"/>
                    <a:pt x="3735485" y="3012875"/>
                  </a:cubicBezTo>
                  <a:cubicBezTo>
                    <a:pt x="3730252" y="3012875"/>
                    <a:pt x="3724544" y="3011732"/>
                    <a:pt x="3724068" y="3019829"/>
                  </a:cubicBezTo>
                  <a:cubicBezTo>
                    <a:pt x="3723592" y="3027830"/>
                    <a:pt x="3728159" y="3030497"/>
                    <a:pt x="3735104" y="3030687"/>
                  </a:cubicBezTo>
                  <a:cubicBezTo>
                    <a:pt x="3743381" y="3030973"/>
                    <a:pt x="3751754" y="3031258"/>
                    <a:pt x="3760031" y="3031354"/>
                  </a:cubicBezTo>
                  <a:cubicBezTo>
                    <a:pt x="3764693" y="3031354"/>
                    <a:pt x="3769354" y="3030687"/>
                    <a:pt x="3769354" y="3024305"/>
                  </a:cubicBezTo>
                  <a:cubicBezTo>
                    <a:pt x="3769354" y="3018305"/>
                    <a:pt x="3767261" y="3013923"/>
                    <a:pt x="3760411" y="3013733"/>
                  </a:cubicBezTo>
                  <a:cubicBezTo>
                    <a:pt x="3755179" y="3013637"/>
                    <a:pt x="3749851" y="3013733"/>
                    <a:pt x="3744523" y="3013733"/>
                  </a:cubicBezTo>
                  <a:close/>
                  <a:moveTo>
                    <a:pt x="2699988" y="1708331"/>
                  </a:moveTo>
                  <a:cubicBezTo>
                    <a:pt x="2701605" y="1734525"/>
                    <a:pt x="2699512" y="1761957"/>
                    <a:pt x="2712641" y="1786817"/>
                  </a:cubicBezTo>
                  <a:cubicBezTo>
                    <a:pt x="2713022" y="1760147"/>
                    <a:pt x="2708170" y="1734239"/>
                    <a:pt x="2699988" y="1708331"/>
                  </a:cubicBezTo>
                  <a:close/>
                  <a:moveTo>
                    <a:pt x="1247590" y="2956011"/>
                  </a:moveTo>
                  <a:cubicBezTo>
                    <a:pt x="1261671" y="2964393"/>
                    <a:pt x="1261671" y="2964393"/>
                    <a:pt x="1276037" y="2965631"/>
                  </a:cubicBezTo>
                  <a:cubicBezTo>
                    <a:pt x="1275276" y="2955630"/>
                    <a:pt x="1278796" y="2945343"/>
                    <a:pt x="1271660" y="2935151"/>
                  </a:cubicBezTo>
                  <a:cubicBezTo>
                    <a:pt x="1262146" y="2940104"/>
                    <a:pt x="1255867" y="2947343"/>
                    <a:pt x="1247590" y="2956011"/>
                  </a:cubicBezTo>
                  <a:close/>
                  <a:moveTo>
                    <a:pt x="764472" y="2457854"/>
                  </a:moveTo>
                  <a:cubicBezTo>
                    <a:pt x="738119" y="2454996"/>
                    <a:pt x="736692" y="2456901"/>
                    <a:pt x="744588" y="2480904"/>
                  </a:cubicBezTo>
                  <a:cubicBezTo>
                    <a:pt x="750867" y="2473760"/>
                    <a:pt x="756576" y="2467093"/>
                    <a:pt x="764472" y="2457854"/>
                  </a:cubicBezTo>
                  <a:close/>
                  <a:moveTo>
                    <a:pt x="3114605" y="2480142"/>
                  </a:moveTo>
                  <a:cubicBezTo>
                    <a:pt x="3120789" y="2472236"/>
                    <a:pt x="3129352" y="2467664"/>
                    <a:pt x="3130874" y="2457187"/>
                  </a:cubicBezTo>
                  <a:cubicBezTo>
                    <a:pt x="3110419" y="2456806"/>
                    <a:pt x="3110419" y="2456806"/>
                    <a:pt x="3114605" y="2480142"/>
                  </a:cubicBezTo>
                  <a:close/>
                  <a:moveTo>
                    <a:pt x="1912900" y="3012018"/>
                  </a:moveTo>
                  <a:cubicBezTo>
                    <a:pt x="1905193" y="3007827"/>
                    <a:pt x="1897868" y="3009065"/>
                    <a:pt x="1892730" y="3003922"/>
                  </a:cubicBezTo>
                  <a:cubicBezTo>
                    <a:pt x="1890542" y="3001731"/>
                    <a:pt x="1887498" y="3001159"/>
                    <a:pt x="1886546" y="3005636"/>
                  </a:cubicBezTo>
                  <a:cubicBezTo>
                    <a:pt x="1885975" y="3008589"/>
                    <a:pt x="1885975" y="3012208"/>
                    <a:pt x="1888829" y="3013542"/>
                  </a:cubicBezTo>
                  <a:cubicBezTo>
                    <a:pt x="1895775" y="3016876"/>
                    <a:pt x="1902910" y="3016495"/>
                    <a:pt x="1912900" y="3012018"/>
                  </a:cubicBezTo>
                  <a:close/>
                  <a:moveTo>
                    <a:pt x="1284790" y="1798533"/>
                  </a:moveTo>
                  <a:cubicBezTo>
                    <a:pt x="1288786" y="1788341"/>
                    <a:pt x="1291164" y="1783007"/>
                    <a:pt x="1292972" y="1777388"/>
                  </a:cubicBezTo>
                  <a:cubicBezTo>
                    <a:pt x="1294208" y="1773673"/>
                    <a:pt x="1298395" y="1768339"/>
                    <a:pt x="1291354" y="1766529"/>
                  </a:cubicBezTo>
                  <a:cubicBezTo>
                    <a:pt x="1286122" y="1765196"/>
                    <a:pt x="1286407" y="1771006"/>
                    <a:pt x="1285551" y="1774149"/>
                  </a:cubicBezTo>
                  <a:cubicBezTo>
                    <a:pt x="1283743" y="1780626"/>
                    <a:pt x="1282601" y="1787293"/>
                    <a:pt x="1284790" y="1798533"/>
                  </a:cubicBezTo>
                  <a:close/>
                  <a:moveTo>
                    <a:pt x="1254250" y="1876733"/>
                  </a:moveTo>
                  <a:cubicBezTo>
                    <a:pt x="1247876" y="1882734"/>
                    <a:pt x="1243309" y="1887687"/>
                    <a:pt x="1244165" y="1897974"/>
                  </a:cubicBezTo>
                  <a:cubicBezTo>
                    <a:pt x="1253013" y="1892164"/>
                    <a:pt x="1255582" y="1886258"/>
                    <a:pt x="1254250" y="1876733"/>
                  </a:cubicBezTo>
                  <a:close/>
                  <a:moveTo>
                    <a:pt x="569151" y="3035831"/>
                  </a:moveTo>
                  <a:cubicBezTo>
                    <a:pt x="564965" y="3037735"/>
                    <a:pt x="565251" y="3041355"/>
                    <a:pt x="566012" y="3044879"/>
                  </a:cubicBezTo>
                  <a:cubicBezTo>
                    <a:pt x="566202" y="3045927"/>
                    <a:pt x="567914" y="3046594"/>
                    <a:pt x="568866" y="3047451"/>
                  </a:cubicBezTo>
                  <a:cubicBezTo>
                    <a:pt x="570008" y="3044213"/>
                    <a:pt x="571530" y="3040974"/>
                    <a:pt x="572291" y="3037545"/>
                  </a:cubicBezTo>
                  <a:cubicBezTo>
                    <a:pt x="572576" y="3036021"/>
                    <a:pt x="570864" y="3035354"/>
                    <a:pt x="569151" y="3035831"/>
                  </a:cubicBezTo>
                  <a:close/>
                  <a:moveTo>
                    <a:pt x="1381832" y="3015828"/>
                  </a:moveTo>
                  <a:cubicBezTo>
                    <a:pt x="1387445" y="3018781"/>
                    <a:pt x="1390394" y="3023067"/>
                    <a:pt x="1395151" y="3020114"/>
                  </a:cubicBezTo>
                  <a:cubicBezTo>
                    <a:pt x="1395912" y="3019638"/>
                    <a:pt x="1396293" y="3016876"/>
                    <a:pt x="1395722" y="3016400"/>
                  </a:cubicBezTo>
                  <a:cubicBezTo>
                    <a:pt x="1392012" y="3013161"/>
                    <a:pt x="1387921" y="3013256"/>
                    <a:pt x="1381832" y="3015828"/>
                  </a:cubicBezTo>
                  <a:close/>
                  <a:moveTo>
                    <a:pt x="2936695" y="3050213"/>
                  </a:moveTo>
                  <a:cubicBezTo>
                    <a:pt x="2940595" y="3047260"/>
                    <a:pt x="2942688" y="3043450"/>
                    <a:pt x="2941832" y="3038688"/>
                  </a:cubicBezTo>
                  <a:cubicBezTo>
                    <a:pt x="2941547" y="3036974"/>
                    <a:pt x="2939358" y="3036402"/>
                    <a:pt x="2938027" y="3037640"/>
                  </a:cubicBezTo>
                  <a:cubicBezTo>
                    <a:pt x="2934031" y="3041355"/>
                    <a:pt x="2934982" y="3045736"/>
                    <a:pt x="2936695" y="3050213"/>
                  </a:cubicBezTo>
                  <a:close/>
                  <a:moveTo>
                    <a:pt x="3641392" y="1887306"/>
                  </a:moveTo>
                  <a:cubicBezTo>
                    <a:pt x="3644912" y="1886830"/>
                    <a:pt x="3645864" y="1884067"/>
                    <a:pt x="3646054" y="1881210"/>
                  </a:cubicBezTo>
                  <a:cubicBezTo>
                    <a:pt x="3646149" y="1879972"/>
                    <a:pt x="3645293" y="1877495"/>
                    <a:pt x="3644912" y="1877495"/>
                  </a:cubicBezTo>
                  <a:cubicBezTo>
                    <a:pt x="3641677" y="1877400"/>
                    <a:pt x="3640250" y="1879972"/>
                    <a:pt x="3639204" y="1882448"/>
                  </a:cubicBezTo>
                  <a:cubicBezTo>
                    <a:pt x="3638443" y="1884448"/>
                    <a:pt x="3639014" y="1886354"/>
                    <a:pt x="3641392" y="1887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title"/>
          </p:nvPr>
        </p:nvSpPr>
        <p:spPr>
          <a:xfrm>
            <a:off x="2044535" y="1786369"/>
            <a:ext cx="5250494" cy="852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sz="4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PALDIES PAR UZMANĪBU !</a:t>
            </a:r>
            <a:endParaRPr sz="4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Condensed" panose="020B0502040204020203" pitchFamily="34" charset="0"/>
              </a:rPr>
              <a:t>Table of contents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2"/>
          </p:nvPr>
        </p:nvSpPr>
        <p:spPr>
          <a:xfrm>
            <a:off x="720000" y="1684476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1"/>
          </p:nvPr>
        </p:nvSpPr>
        <p:spPr>
          <a:xfrm>
            <a:off x="1540525" y="1684475"/>
            <a:ext cx="24846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dirty="0">
                <a:solidFill>
                  <a:schemeClr val="tx1"/>
                </a:solidFill>
                <a:latin typeface="Bahnschrift Condensed" panose="020B0502040204020203" pitchFamily="34" charset="0"/>
                <a:ea typeface="Calibri" panose="020F0502020204030204" pitchFamily="34" charset="0"/>
              </a:rPr>
              <a:t>UZDEVUMA NOSTĀDNE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3"/>
          </p:nvPr>
        </p:nvSpPr>
        <p:spPr>
          <a:xfrm>
            <a:off x="720000" y="2713388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35"/>
          <p:cNvSpPr txBox="1">
            <a:spLocks noGrp="1"/>
          </p:cNvSpPr>
          <p:nvPr>
            <p:ph type="subTitle" idx="4"/>
          </p:nvPr>
        </p:nvSpPr>
        <p:spPr>
          <a:xfrm>
            <a:off x="1540525" y="2713388"/>
            <a:ext cx="2789428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lv-LV" sz="2400" dirty="0">
                <a:solidFill>
                  <a:schemeClr val="tx1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IZSTRĀDES TEHNOLOĢIJAS</a:t>
            </a:r>
            <a:endParaRPr dirty="0"/>
          </a:p>
        </p:txBody>
      </p:sp>
      <p:sp>
        <p:nvSpPr>
          <p:cNvPr id="485" name="Google Shape;485;p35"/>
          <p:cNvSpPr txBox="1">
            <a:spLocks noGrp="1"/>
          </p:cNvSpPr>
          <p:nvPr>
            <p:ph type="title" idx="5"/>
          </p:nvPr>
        </p:nvSpPr>
        <p:spPr>
          <a:xfrm>
            <a:off x="720000" y="3742301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6" name="Google Shape;486;p35"/>
          <p:cNvSpPr txBox="1">
            <a:spLocks noGrp="1"/>
          </p:cNvSpPr>
          <p:nvPr>
            <p:ph type="subTitle" idx="6"/>
          </p:nvPr>
        </p:nvSpPr>
        <p:spPr>
          <a:xfrm>
            <a:off x="1540524" y="3742300"/>
            <a:ext cx="2944069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DEKOMPOZĪCIJAS</a:t>
            </a:r>
            <a:r>
              <a:rPr lang="en-US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DIAGRAMMA</a:t>
            </a:r>
            <a:endParaRPr dirty="0"/>
          </a:p>
        </p:txBody>
      </p:sp>
      <p:sp>
        <p:nvSpPr>
          <p:cNvPr id="487" name="Google Shape;487;p35"/>
          <p:cNvSpPr txBox="1">
            <a:spLocks noGrp="1"/>
          </p:cNvSpPr>
          <p:nvPr>
            <p:ph type="title" idx="7"/>
          </p:nvPr>
        </p:nvSpPr>
        <p:spPr>
          <a:xfrm>
            <a:off x="7696075" y="1684476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8" name="Google Shape;488;p35"/>
          <p:cNvSpPr txBox="1">
            <a:spLocks noGrp="1"/>
          </p:cNvSpPr>
          <p:nvPr>
            <p:ph type="title" idx="8"/>
          </p:nvPr>
        </p:nvSpPr>
        <p:spPr>
          <a:xfrm>
            <a:off x="7696075" y="2713388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9" name="Google Shape;489;p35"/>
          <p:cNvSpPr txBox="1">
            <a:spLocks noGrp="1"/>
          </p:cNvSpPr>
          <p:nvPr>
            <p:ph type="title" idx="9"/>
          </p:nvPr>
        </p:nvSpPr>
        <p:spPr>
          <a:xfrm>
            <a:off x="7696075" y="3742301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0" name="Google Shape;490;p35"/>
          <p:cNvSpPr txBox="1">
            <a:spLocks noGrp="1"/>
          </p:cNvSpPr>
          <p:nvPr>
            <p:ph type="subTitle" idx="13"/>
          </p:nvPr>
        </p:nvSpPr>
        <p:spPr>
          <a:xfrm>
            <a:off x="5957047" y="1684475"/>
            <a:ext cx="1657228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ER DIAGRAMMA</a:t>
            </a:r>
            <a:endParaRPr dirty="0"/>
          </a:p>
        </p:txBody>
      </p:sp>
      <p:sp>
        <p:nvSpPr>
          <p:cNvPr id="491" name="Google Shape;491;p35"/>
          <p:cNvSpPr txBox="1">
            <a:spLocks noGrp="1"/>
          </p:cNvSpPr>
          <p:nvPr>
            <p:ph type="subTitle" idx="14"/>
          </p:nvPr>
        </p:nvSpPr>
        <p:spPr>
          <a:xfrm>
            <a:off x="4733365" y="2713388"/>
            <a:ext cx="288091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lv-LV" dirty="0">
                <a:latin typeface="Bahnschrift Condensed" panose="020B0502040204020203" pitchFamily="34" charset="0"/>
              </a:rPr>
              <a:t>DATU PLŪSMU DIAGRAMMA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492" name="Google Shape;492;p35"/>
          <p:cNvSpPr txBox="1">
            <a:spLocks noGrp="1"/>
          </p:cNvSpPr>
          <p:nvPr>
            <p:ph type="subTitle" idx="15"/>
          </p:nvPr>
        </p:nvSpPr>
        <p:spPr>
          <a:xfrm>
            <a:off x="4881282" y="3742300"/>
            <a:ext cx="2732993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lv-LV" dirty="0">
                <a:latin typeface="Bahnschrift Condensed" panose="020B0502040204020203" pitchFamily="34" charset="0"/>
              </a:rPr>
              <a:t>DATUBĀZES FIZISKĀS STRUKTŪRAS SHĒMA</a:t>
            </a:r>
            <a:endParaRPr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  <a:latin typeface="Bahnschrift Condensed" panose="020B0502040204020203" pitchFamily="34" charset="0"/>
                <a:ea typeface="Calibri" panose="020F0502020204030204" pitchFamily="34" charset="0"/>
              </a:rPr>
              <a:t>UZDEVUMA NOSTĀDNE</a:t>
            </a:r>
            <a:endParaRPr dirty="0"/>
          </a:p>
        </p:txBody>
      </p:sp>
      <p:sp>
        <p:nvSpPr>
          <p:cNvPr id="632" name="Google Shape;632;p38"/>
          <p:cNvSpPr txBox="1">
            <a:spLocks noGrp="1"/>
          </p:cNvSpPr>
          <p:nvPr>
            <p:ph type="subTitle" idx="1"/>
          </p:nvPr>
        </p:nvSpPr>
        <p:spPr>
          <a:xfrm>
            <a:off x="720001" y="1692150"/>
            <a:ext cx="7065846" cy="1467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lv-LV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Kvalifikācijas darba uzdevums ir izveidot tīmekļa vietni aviobiļešu pārdošanai.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lv-LV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Vietnes būtība ir piedāvāt klientiem iespēju tiešsaistē rezervēt aviobiļetes.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lv-LV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Šis tīmekļa vietnes projekts ir ļoti aktuāls, ņemot vērā pastāvīgo aviācijas nozares attīstību un pieprasījumu pēc gaisa ceļojumiem.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sz="2800" dirty="0">
                <a:solidFill>
                  <a:schemeClr val="tx1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IZSTRĀDES TEHNOLOĢIJAS</a:t>
            </a:r>
            <a:endParaRPr sz="2800" dirty="0">
              <a:latin typeface="Bahnschrift Condensed" panose="020B0502040204020203" pitchFamily="34" charset="0"/>
            </a:endParaRPr>
          </a:p>
        </p:txBody>
      </p:sp>
      <p:sp>
        <p:nvSpPr>
          <p:cNvPr id="639" name="Google Shape;639;p39"/>
          <p:cNvSpPr txBox="1">
            <a:spLocks noGrp="1"/>
          </p:cNvSpPr>
          <p:nvPr>
            <p:ph type="subTitle" idx="1"/>
          </p:nvPr>
        </p:nvSpPr>
        <p:spPr>
          <a:xfrm>
            <a:off x="525945" y="1231500"/>
            <a:ext cx="3831600" cy="3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2000" dirty="0" err="1"/>
              <a:t>Projekta</a:t>
            </a:r>
            <a:r>
              <a:rPr lang="en-US" sz="2000" dirty="0"/>
              <a:t> </a:t>
            </a:r>
            <a:r>
              <a:rPr lang="en-US" sz="2000" dirty="0" err="1"/>
              <a:t>izveidē</a:t>
            </a:r>
            <a:r>
              <a:rPr lang="en-US" sz="2000" dirty="0"/>
              <a:t> </a:t>
            </a:r>
            <a:r>
              <a:rPr lang="en-US" sz="2000" dirty="0" err="1"/>
              <a:t>tika</a:t>
            </a:r>
            <a:r>
              <a:rPr lang="en-US" sz="2000" dirty="0"/>
              <a:t> </a:t>
            </a:r>
            <a:r>
              <a:rPr lang="en-US" sz="2000" dirty="0" err="1"/>
              <a:t>izmantoti</a:t>
            </a:r>
            <a:r>
              <a:rPr lang="en-US" sz="2000" dirty="0"/>
              <a:t> </a:t>
            </a:r>
            <a:r>
              <a:rPr lang="en-US" sz="2000" dirty="0" err="1"/>
              <a:t>šādi</a:t>
            </a:r>
            <a:r>
              <a:rPr lang="en-US" sz="2000" dirty="0"/>
              <a:t> </a:t>
            </a:r>
            <a:r>
              <a:rPr lang="en-US" sz="2000" dirty="0" err="1"/>
              <a:t>rīki</a:t>
            </a:r>
            <a:r>
              <a:rPr lang="en-US" sz="2000" dirty="0"/>
              <a:t>: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MySQL 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XAMPP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phpmyadmin</a:t>
            </a:r>
            <a:endParaRPr lang="lv-LV" sz="2000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PHP</a:t>
            </a:r>
            <a:endParaRPr lang="lv-LV" sz="2000" dirty="0"/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endParaRPr lang="lv-LV" sz="2000" dirty="0"/>
          </a:p>
        </p:txBody>
      </p:sp>
      <p:sp>
        <p:nvSpPr>
          <p:cNvPr id="125" name="Google Shape;639;p39">
            <a:extLst>
              <a:ext uri="{FF2B5EF4-FFF2-40B4-BE49-F238E27FC236}">
                <a16:creationId xmlns:a16="http://schemas.microsoft.com/office/drawing/2014/main" id="{7ECE6CBA-8E77-44E5-934B-53C1B85518FB}"/>
              </a:ext>
            </a:extLst>
          </p:cNvPr>
          <p:cNvSpPr txBox="1">
            <a:spLocks/>
          </p:cNvSpPr>
          <p:nvPr/>
        </p:nvSpPr>
        <p:spPr>
          <a:xfrm>
            <a:off x="2794021" y="1981501"/>
            <a:ext cx="2482573" cy="206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HTML 5</a:t>
            </a:r>
            <a:endParaRPr lang="lv-LV" sz="2000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CSS</a:t>
            </a:r>
            <a:endParaRPr lang="lv-LV" sz="2000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sz="2000" dirty="0"/>
              <a:t>JS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sz="2000" dirty="0"/>
              <a:t>Git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sz="2000" dirty="0"/>
              <a:t>Visual studio code</a:t>
            </a:r>
          </a:p>
        </p:txBody>
      </p:sp>
      <p:pic>
        <p:nvPicPr>
          <p:cNvPr id="1026" name="Picture 2" descr="PHP — Википедия">
            <a:extLst>
              <a:ext uri="{FF2B5EF4-FFF2-40B4-BE49-F238E27FC236}">
                <a16:creationId xmlns:a16="http://schemas.microsoft.com/office/drawing/2014/main" id="{ECFBFEF4-F7C5-4EE5-ACC0-9F6D696F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058" y="3465898"/>
            <a:ext cx="1156586" cy="6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— Википедия">
            <a:extLst>
              <a:ext uri="{FF2B5EF4-FFF2-40B4-BE49-F238E27FC236}">
                <a16:creationId xmlns:a16="http://schemas.microsoft.com/office/drawing/2014/main" id="{8F299071-5BFB-49E2-A652-97BAF998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58" y="2351403"/>
            <a:ext cx="839651" cy="83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Что такое HTML и зачем он нужен - База Знаний Timeweb Community">
            <a:extLst>
              <a:ext uri="{FF2B5EF4-FFF2-40B4-BE49-F238E27FC236}">
                <a16:creationId xmlns:a16="http://schemas.microsoft.com/office/drawing/2014/main" id="{308E3BD3-BE20-4C95-82ED-B92A3FB3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17" y="2167622"/>
            <a:ext cx="2032853" cy="101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SS - Wikipedia">
            <a:extLst>
              <a:ext uri="{FF2B5EF4-FFF2-40B4-BE49-F238E27FC236}">
                <a16:creationId xmlns:a16="http://schemas.microsoft.com/office/drawing/2014/main" id="{AC0D05CF-D405-443D-9082-7D31E259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57" y="2160618"/>
            <a:ext cx="730528" cy="10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 and GitHub 101. I need to provide a quick tutorial for… | by Deka  Auliya | Medium">
            <a:extLst>
              <a:ext uri="{FF2B5EF4-FFF2-40B4-BE49-F238E27FC236}">
                <a16:creationId xmlns:a16="http://schemas.microsoft.com/office/drawing/2014/main" id="{E1981A1C-D3F9-4D93-8FE4-EA8CAF6F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27" y="2266594"/>
            <a:ext cx="942485" cy="9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DEKOMPOZĪCIJAS</a:t>
            </a:r>
            <a:r>
              <a:rPr lang="en-US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DIAGRAMMA</a:t>
            </a:r>
            <a:endParaRPr dirty="0">
              <a:latin typeface="Bahnschrift Condensed" panose="020B0502040204020203" pitchFamily="34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FF6A3A0-1AF1-4E04-B5B8-F487770C53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95" y="1073421"/>
            <a:ext cx="3449170" cy="362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ER DIAGRAMMA</a:t>
            </a:r>
            <a:endParaRPr dirty="0">
              <a:latin typeface="Bahnschrift Condensed" panose="020B0502040204020203" pitchFamily="34" charset="0"/>
            </a:endParaRPr>
          </a:p>
        </p:txBody>
      </p:sp>
      <p:pic>
        <p:nvPicPr>
          <p:cNvPr id="37" name="Рисунок 36" descr="C:\Users\User\AppData\Local\Packages\Microsoft.Windows.Photos_8wekyb3d8bbwe\TempState\ShareServiceTempFolder\er_diagram.jpeg">
            <a:extLst>
              <a:ext uri="{FF2B5EF4-FFF2-40B4-BE49-F238E27FC236}">
                <a16:creationId xmlns:a16="http://schemas.microsoft.com/office/drawing/2014/main" id="{70DEF68C-FD54-4458-989F-5D673A9E70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99" y="1017725"/>
            <a:ext cx="5680000" cy="380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>
                <a:latin typeface="Bahnschrift Condensed" panose="020B0502040204020203" pitchFamily="34" charset="0"/>
              </a:rPr>
              <a:t>DATU PLŪSMU DIAGRAMMA ,LIETOTĀJVARDA MAIŅA</a:t>
            </a:r>
            <a:endParaRPr dirty="0"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 descr="C:\Users\User\AppData\Local\Packages\Microsoft.Windows.Photos_8wekyb3d8bbwe\TempState\ShareServiceTempFolder\plusmuDiag3.jpeg">
            <a:extLst>
              <a:ext uri="{FF2B5EF4-FFF2-40B4-BE49-F238E27FC236}">
                <a16:creationId xmlns:a16="http://schemas.microsoft.com/office/drawing/2014/main" id="{7B86A1C2-4063-4049-BF61-EAEBD328D1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60" y="1297922"/>
            <a:ext cx="6480175" cy="315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08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>
                <a:latin typeface="Bahnschrift Condensed" panose="020B0502040204020203" pitchFamily="34" charset="0"/>
              </a:rPr>
              <a:t>DATUBĀZES FIZISKĀS STRUKTŪRAS SHĒMA</a:t>
            </a:r>
            <a:endParaRPr dirty="0"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 descr="C:\Users\User\AppData\Local\Packages\Microsoft.Windows.Photos_8wekyb3d8bbwe\TempState\ShareServiceTempFolder\Datubāzes_fiziskās_struktūras_shēma.jpeg">
            <a:extLst>
              <a:ext uri="{FF2B5EF4-FFF2-40B4-BE49-F238E27FC236}">
                <a16:creationId xmlns:a16="http://schemas.microsoft.com/office/drawing/2014/main" id="{31063FDE-10B5-4229-A267-086D9A63C3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20" y="1075765"/>
            <a:ext cx="5917527" cy="3743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82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Bahnschrift Condensed" panose="020B0502040204020203" pitchFamily="34" charset="0"/>
              </a:rPr>
              <a:t>LAPAS IZSKATS</a:t>
            </a:r>
            <a:endParaRPr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3456604-3AE2-4D21-BD83-0AD6C3FE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9" y="1017725"/>
            <a:ext cx="8480062" cy="39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10108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Culture in the Workplace by Slidesgo">
  <a:themeElements>
    <a:clrScheme name="Simple Light">
      <a:dk1>
        <a:srgbClr val="263238"/>
      </a:dk1>
      <a:lt1>
        <a:srgbClr val="FFFFFF"/>
      </a:lt1>
      <a:dk2>
        <a:srgbClr val="9ABAE3"/>
      </a:dk2>
      <a:lt2>
        <a:srgbClr val="D2BAFF"/>
      </a:lt2>
      <a:accent1>
        <a:srgbClr val="FECEA0"/>
      </a:accent1>
      <a:accent2>
        <a:srgbClr val="FF7D7D"/>
      </a:accent2>
      <a:accent3>
        <a:srgbClr val="008576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120</Words>
  <Application>Microsoft Office PowerPoint</Application>
  <PresentationFormat>Экран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Times New Roman</vt:lpstr>
      <vt:lpstr>Blinker</vt:lpstr>
      <vt:lpstr>Nunito Light</vt:lpstr>
      <vt:lpstr>Barlow Condensed</vt:lpstr>
      <vt:lpstr>Bahnschrift Condensed</vt:lpstr>
      <vt:lpstr>Anaheim</vt:lpstr>
      <vt:lpstr>Arial</vt:lpstr>
      <vt:lpstr>Calibri</vt:lpstr>
      <vt:lpstr>Digital Culture in the Workplace by Slidesgo</vt:lpstr>
      <vt:lpstr>Aviobiļešu iegādes un rezervēšanas lietotne</vt:lpstr>
      <vt:lpstr>Table of contents</vt:lpstr>
      <vt:lpstr>UZDEVUMA NOSTĀDNE</vt:lpstr>
      <vt:lpstr>IZSTRĀDES TEHNOLOĢIJAS</vt:lpstr>
      <vt:lpstr>DEKOMPOZĪCIJAS DIAGRAMMA</vt:lpstr>
      <vt:lpstr>ER DIAGRAMMA</vt:lpstr>
      <vt:lpstr>DATU PLŪSMU DIAGRAMMA ,LIETOTĀJVARDA MAIŅA</vt:lpstr>
      <vt:lpstr>DATUBĀZES FIZISKĀS STRUKTŪRAS SHĒMA</vt:lpstr>
      <vt:lpstr>LAPAS IZSKATS</vt:lpstr>
      <vt:lpstr>PALDIES PAR UZMANĪBU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Aviobiļešu iegādes un rezervēšanas lietotne</dc:title>
  <dc:creator>Deniss Kozlovs</dc:creator>
  <cp:lastModifiedBy>Deniss Kozlovs</cp:lastModifiedBy>
  <cp:revision>13</cp:revision>
  <dcterms:modified xsi:type="dcterms:W3CDTF">2024-06-01T19:02:05Z</dcterms:modified>
</cp:coreProperties>
</file>