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8" r:id="rId3"/>
    <p:sldId id="261" r:id="rId4"/>
    <p:sldId id="272" r:id="rId5"/>
    <p:sldId id="273" r:id="rId6"/>
    <p:sldId id="274" r:id="rId7"/>
    <p:sldId id="276" r:id="rId8"/>
    <p:sldId id="275" r:id="rId9"/>
    <p:sldId id="277" r:id="rId10"/>
    <p:sldId id="281" r:id="rId11"/>
    <p:sldId id="269" r:id="rId12"/>
    <p:sldId id="279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DM Sans" panose="020B060402020202020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6C7FE6-6B05-48D1-AA35-BA954AA9B582}">
  <a:tblStyle styleId="{866C7FE6-6B05-48D1-AA35-BA954AA9B5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bcb4e992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bcb4e992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62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bcb4e992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bcb4e992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caaf88fdf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caaf88fdf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711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f2be96cb7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f2be96cb7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2be96cb7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2be96cb7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caaf88fdf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caaf88fdf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80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caaf88fdf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caaf88fdf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919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caaf88fdf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caaf88fdf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25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caaf88fdf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caaf88fdf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921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caaf88fdf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caaf88fdf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933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caaf88fdf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caaf88fdf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76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8575" y="225300"/>
            <a:ext cx="8686800" cy="46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-25" y="4162500"/>
            <a:ext cx="9144000" cy="9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083400"/>
            <a:ext cx="66498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27877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solidFill>
          <a:schemeClr val="dk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228575" y="225300"/>
            <a:ext cx="8686800" cy="469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"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/>
          <p:nvPr/>
        </p:nvSpPr>
        <p:spPr>
          <a:xfrm>
            <a:off x="123900" y="133200"/>
            <a:ext cx="8896200" cy="4877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22" name="Google Shape;222;p22"/>
          <p:cNvGrpSpPr/>
          <p:nvPr/>
        </p:nvGrpSpPr>
        <p:grpSpPr>
          <a:xfrm>
            <a:off x="123900" y="133201"/>
            <a:ext cx="8896200" cy="4877129"/>
            <a:chOff x="123900" y="168749"/>
            <a:chExt cx="8896200" cy="4806000"/>
          </a:xfrm>
        </p:grpSpPr>
        <p:grpSp>
          <p:nvGrpSpPr>
            <p:cNvPr id="223" name="Google Shape;223;p22"/>
            <p:cNvGrpSpPr/>
            <p:nvPr/>
          </p:nvGrpSpPr>
          <p:grpSpPr>
            <a:xfrm>
              <a:off x="200100" y="168749"/>
              <a:ext cx="247650" cy="1663200"/>
              <a:chOff x="367125" y="261749"/>
              <a:chExt cx="247650" cy="166320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5400000">
                <a:off x="-216825" y="1093349"/>
                <a:ext cx="166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rot="5400000">
                <a:off x="-220925" y="1014908"/>
                <a:ext cx="15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22"/>
              <p:cNvCxnSpPr/>
              <p:nvPr/>
            </p:nvCxnSpPr>
            <p:spPr>
              <a:xfrm rot="5400000">
                <a:off x="-303475" y="1014908"/>
                <a:ext cx="15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22"/>
              <p:cNvCxnSpPr/>
              <p:nvPr/>
            </p:nvCxnSpPr>
            <p:spPr>
              <a:xfrm rot="5400000">
                <a:off x="-464475" y="1093349"/>
                <a:ext cx="166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8" name="Google Shape;228;p22"/>
            <p:cNvGrpSpPr/>
            <p:nvPr/>
          </p:nvGrpSpPr>
          <p:grpSpPr>
            <a:xfrm rot="-5400000" flipH="1">
              <a:off x="831675" y="3943124"/>
              <a:ext cx="247650" cy="1663200"/>
              <a:chOff x="367125" y="261749"/>
              <a:chExt cx="247650" cy="1663200"/>
            </a:xfrm>
          </p:grpSpPr>
          <p:cxnSp>
            <p:nvCxnSpPr>
              <p:cNvPr id="229" name="Google Shape;229;p22"/>
              <p:cNvCxnSpPr/>
              <p:nvPr/>
            </p:nvCxnSpPr>
            <p:spPr>
              <a:xfrm rot="5400000">
                <a:off x="-216825" y="1093349"/>
                <a:ext cx="166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22"/>
              <p:cNvCxnSpPr/>
              <p:nvPr/>
            </p:nvCxnSpPr>
            <p:spPr>
              <a:xfrm rot="5400000">
                <a:off x="-220925" y="1014908"/>
                <a:ext cx="15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22"/>
              <p:cNvCxnSpPr/>
              <p:nvPr/>
            </p:nvCxnSpPr>
            <p:spPr>
              <a:xfrm rot="5400000">
                <a:off x="-303475" y="1014908"/>
                <a:ext cx="15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22"/>
              <p:cNvCxnSpPr/>
              <p:nvPr/>
            </p:nvCxnSpPr>
            <p:spPr>
              <a:xfrm rot="5400000">
                <a:off x="-464475" y="1093349"/>
                <a:ext cx="166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3" name="Google Shape;233;p22"/>
            <p:cNvGrpSpPr/>
            <p:nvPr/>
          </p:nvGrpSpPr>
          <p:grpSpPr>
            <a:xfrm rot="5400000">
              <a:off x="8064675" y="-462826"/>
              <a:ext cx="247650" cy="1663200"/>
              <a:chOff x="367125" y="261749"/>
              <a:chExt cx="247650" cy="1663200"/>
            </a:xfrm>
          </p:grpSpPr>
          <p:cxnSp>
            <p:nvCxnSpPr>
              <p:cNvPr id="234" name="Google Shape;234;p22"/>
              <p:cNvCxnSpPr/>
              <p:nvPr/>
            </p:nvCxnSpPr>
            <p:spPr>
              <a:xfrm rot="5400000">
                <a:off x="-216825" y="1093349"/>
                <a:ext cx="166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22"/>
              <p:cNvCxnSpPr/>
              <p:nvPr/>
            </p:nvCxnSpPr>
            <p:spPr>
              <a:xfrm rot="5400000">
                <a:off x="-220925" y="1014908"/>
                <a:ext cx="15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22"/>
              <p:cNvCxnSpPr/>
              <p:nvPr/>
            </p:nvCxnSpPr>
            <p:spPr>
              <a:xfrm rot="5400000">
                <a:off x="-303475" y="1014908"/>
                <a:ext cx="15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22"/>
              <p:cNvCxnSpPr/>
              <p:nvPr/>
            </p:nvCxnSpPr>
            <p:spPr>
              <a:xfrm rot="5400000">
                <a:off x="-464475" y="1093349"/>
                <a:ext cx="166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8" name="Google Shape;238;p22"/>
            <p:cNvGrpSpPr/>
            <p:nvPr/>
          </p:nvGrpSpPr>
          <p:grpSpPr>
            <a:xfrm rot="10800000">
              <a:off x="8696250" y="3311549"/>
              <a:ext cx="247650" cy="1663200"/>
              <a:chOff x="367125" y="261749"/>
              <a:chExt cx="247650" cy="1663200"/>
            </a:xfrm>
          </p:grpSpPr>
          <p:cxnSp>
            <p:nvCxnSpPr>
              <p:cNvPr id="239" name="Google Shape;239;p22"/>
              <p:cNvCxnSpPr/>
              <p:nvPr/>
            </p:nvCxnSpPr>
            <p:spPr>
              <a:xfrm rot="5400000">
                <a:off x="-216825" y="1093349"/>
                <a:ext cx="166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22"/>
              <p:cNvCxnSpPr/>
              <p:nvPr/>
            </p:nvCxnSpPr>
            <p:spPr>
              <a:xfrm rot="5400000">
                <a:off x="-220925" y="1014908"/>
                <a:ext cx="15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22"/>
              <p:cNvCxnSpPr/>
              <p:nvPr/>
            </p:nvCxnSpPr>
            <p:spPr>
              <a:xfrm rot="5400000">
                <a:off x="-303475" y="1014908"/>
                <a:ext cx="15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22"/>
              <p:cNvCxnSpPr/>
              <p:nvPr/>
            </p:nvCxnSpPr>
            <p:spPr>
              <a:xfrm rot="5400000">
                <a:off x="-464475" y="1093349"/>
                <a:ext cx="166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228575" y="225300"/>
            <a:ext cx="8686800" cy="46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>
            <a:off x="-176484" y="1543675"/>
            <a:ext cx="9401449" cy="2525825"/>
            <a:chOff x="-176484" y="1543675"/>
            <a:chExt cx="9401449" cy="2525825"/>
          </a:xfrm>
        </p:grpSpPr>
        <p:grpSp>
          <p:nvGrpSpPr>
            <p:cNvPr id="52" name="Google Shape;52;p6"/>
            <p:cNvGrpSpPr/>
            <p:nvPr/>
          </p:nvGrpSpPr>
          <p:grpSpPr>
            <a:xfrm>
              <a:off x="8537191" y="1543675"/>
              <a:ext cx="687774" cy="247650"/>
              <a:chOff x="1962150" y="714375"/>
              <a:chExt cx="4333800" cy="247650"/>
            </a:xfrm>
          </p:grpSpPr>
          <p:cxnSp>
            <p:nvCxnSpPr>
              <p:cNvPr id="53" name="Google Shape;53;p6"/>
              <p:cNvCxnSpPr/>
              <p:nvPr/>
            </p:nvCxnSpPr>
            <p:spPr>
              <a:xfrm>
                <a:off x="1962150" y="7143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6"/>
              <p:cNvCxnSpPr/>
              <p:nvPr/>
            </p:nvCxnSpPr>
            <p:spPr>
              <a:xfrm>
                <a:off x="2076450" y="7969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6"/>
              <p:cNvCxnSpPr/>
              <p:nvPr/>
            </p:nvCxnSpPr>
            <p:spPr>
              <a:xfrm>
                <a:off x="1962150" y="8794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6"/>
              <p:cNvCxnSpPr/>
              <p:nvPr/>
            </p:nvCxnSpPr>
            <p:spPr>
              <a:xfrm>
                <a:off x="2076450" y="9620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" name="Google Shape;57;p6"/>
            <p:cNvGrpSpPr/>
            <p:nvPr/>
          </p:nvGrpSpPr>
          <p:grpSpPr>
            <a:xfrm>
              <a:off x="-176484" y="3821850"/>
              <a:ext cx="687774" cy="247650"/>
              <a:chOff x="1962150" y="714375"/>
              <a:chExt cx="4333800" cy="247650"/>
            </a:xfrm>
          </p:grpSpPr>
          <p:cxnSp>
            <p:nvCxnSpPr>
              <p:cNvPr id="58" name="Google Shape;58;p6"/>
              <p:cNvCxnSpPr/>
              <p:nvPr/>
            </p:nvCxnSpPr>
            <p:spPr>
              <a:xfrm>
                <a:off x="1962150" y="7143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6"/>
              <p:cNvCxnSpPr/>
              <p:nvPr/>
            </p:nvCxnSpPr>
            <p:spPr>
              <a:xfrm>
                <a:off x="2076450" y="7969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6"/>
              <p:cNvCxnSpPr/>
              <p:nvPr/>
            </p:nvCxnSpPr>
            <p:spPr>
              <a:xfrm>
                <a:off x="1962150" y="8794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>
                <a:off x="2076450" y="9620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2" name="Google Shape;62;p6"/>
          <p:cNvSpPr/>
          <p:nvPr/>
        </p:nvSpPr>
        <p:spPr>
          <a:xfrm>
            <a:off x="-25" y="4615800"/>
            <a:ext cx="9144000" cy="52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/>
          <p:nvPr/>
        </p:nvSpPr>
        <p:spPr>
          <a:xfrm>
            <a:off x="228575" y="225300"/>
            <a:ext cx="8686800" cy="46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-25" y="4162500"/>
            <a:ext cx="9144000" cy="9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/>
          <p:nvPr/>
        </p:nvSpPr>
        <p:spPr>
          <a:xfrm>
            <a:off x="228575" y="225300"/>
            <a:ext cx="8686800" cy="46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-25" y="4162500"/>
            <a:ext cx="9144000" cy="9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228575" y="225300"/>
            <a:ext cx="8686800" cy="46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9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-25" y="4162500"/>
            <a:ext cx="9144000" cy="9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>
            <a:off x="228575" y="225300"/>
            <a:ext cx="8686800" cy="46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/>
          </p:nvPr>
        </p:nvSpPr>
        <p:spPr>
          <a:xfrm>
            <a:off x="2885747" y="1495625"/>
            <a:ext cx="1107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3993350" y="1356425"/>
            <a:ext cx="32949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 hasCustomPrompt="1"/>
          </p:nvPr>
        </p:nvSpPr>
        <p:spPr>
          <a:xfrm>
            <a:off x="1855762" y="1535675"/>
            <a:ext cx="83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/>
          </p:nvPr>
        </p:nvSpPr>
        <p:spPr>
          <a:xfrm>
            <a:off x="2885747" y="2552900"/>
            <a:ext cx="1107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3993350" y="2413700"/>
            <a:ext cx="32949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 hasCustomPrompt="1"/>
          </p:nvPr>
        </p:nvSpPr>
        <p:spPr>
          <a:xfrm>
            <a:off x="1855762" y="2592950"/>
            <a:ext cx="83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/>
          </p:nvPr>
        </p:nvSpPr>
        <p:spPr>
          <a:xfrm>
            <a:off x="2885747" y="3610175"/>
            <a:ext cx="1107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3993350" y="3470975"/>
            <a:ext cx="32949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 hasCustomPrompt="1"/>
          </p:nvPr>
        </p:nvSpPr>
        <p:spPr>
          <a:xfrm>
            <a:off x="1855762" y="3650225"/>
            <a:ext cx="83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110187" y="291850"/>
            <a:ext cx="9330407" cy="3895725"/>
            <a:chOff x="-110187" y="291850"/>
            <a:chExt cx="9330407" cy="3895725"/>
          </a:xfrm>
        </p:grpSpPr>
        <p:grpSp>
          <p:nvGrpSpPr>
            <p:cNvPr id="111" name="Google Shape;111;p13"/>
            <p:cNvGrpSpPr/>
            <p:nvPr/>
          </p:nvGrpSpPr>
          <p:grpSpPr>
            <a:xfrm>
              <a:off x="7618880" y="291850"/>
              <a:ext cx="1601339" cy="247650"/>
              <a:chOff x="1962150" y="714375"/>
              <a:chExt cx="4333800" cy="247650"/>
            </a:xfrm>
          </p:grpSpPr>
          <p:cxnSp>
            <p:nvCxnSpPr>
              <p:cNvPr id="112" name="Google Shape;112;p13"/>
              <p:cNvCxnSpPr/>
              <p:nvPr/>
            </p:nvCxnSpPr>
            <p:spPr>
              <a:xfrm>
                <a:off x="1962150" y="7143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13"/>
              <p:cNvCxnSpPr/>
              <p:nvPr/>
            </p:nvCxnSpPr>
            <p:spPr>
              <a:xfrm>
                <a:off x="2076450" y="7969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13"/>
              <p:cNvCxnSpPr/>
              <p:nvPr/>
            </p:nvCxnSpPr>
            <p:spPr>
              <a:xfrm>
                <a:off x="1962150" y="8794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13"/>
              <p:cNvCxnSpPr/>
              <p:nvPr/>
            </p:nvCxnSpPr>
            <p:spPr>
              <a:xfrm>
                <a:off x="2076450" y="9620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13"/>
            <p:cNvGrpSpPr/>
            <p:nvPr/>
          </p:nvGrpSpPr>
          <p:grpSpPr>
            <a:xfrm>
              <a:off x="-110187" y="3939925"/>
              <a:ext cx="829923" cy="247650"/>
              <a:chOff x="1962150" y="714375"/>
              <a:chExt cx="4333800" cy="247650"/>
            </a:xfrm>
          </p:grpSpPr>
          <p:cxnSp>
            <p:nvCxnSpPr>
              <p:cNvPr id="117" name="Google Shape;117;p13"/>
              <p:cNvCxnSpPr/>
              <p:nvPr/>
            </p:nvCxnSpPr>
            <p:spPr>
              <a:xfrm>
                <a:off x="1962150" y="7143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13"/>
              <p:cNvCxnSpPr/>
              <p:nvPr/>
            </p:nvCxnSpPr>
            <p:spPr>
              <a:xfrm>
                <a:off x="2076450" y="7969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3"/>
              <p:cNvCxnSpPr/>
              <p:nvPr/>
            </p:nvCxnSpPr>
            <p:spPr>
              <a:xfrm>
                <a:off x="1962150" y="8794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3"/>
              <p:cNvCxnSpPr/>
              <p:nvPr/>
            </p:nvCxnSpPr>
            <p:spPr>
              <a:xfrm>
                <a:off x="2076450" y="9620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1" name="Google Shape;121;p13"/>
          <p:cNvSpPr/>
          <p:nvPr/>
        </p:nvSpPr>
        <p:spPr>
          <a:xfrm>
            <a:off x="-25" y="4615800"/>
            <a:ext cx="9144000" cy="52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228575" y="225300"/>
            <a:ext cx="8686800" cy="46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-25" y="4615800"/>
            <a:ext cx="9144000" cy="52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720000" y="1154278"/>
            <a:ext cx="7704000" cy="29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9pPr>
          </a:lstStyle>
          <a:p>
            <a:endParaRPr/>
          </a:p>
        </p:txBody>
      </p:sp>
      <p:grpSp>
        <p:nvGrpSpPr>
          <p:cNvPr id="144" name="Google Shape;144;p15"/>
          <p:cNvGrpSpPr/>
          <p:nvPr/>
        </p:nvGrpSpPr>
        <p:grpSpPr>
          <a:xfrm>
            <a:off x="-273933" y="1750200"/>
            <a:ext cx="9560785" cy="2695575"/>
            <a:chOff x="-273933" y="1750200"/>
            <a:chExt cx="9560785" cy="2695575"/>
          </a:xfrm>
        </p:grpSpPr>
        <p:grpSp>
          <p:nvGrpSpPr>
            <p:cNvPr id="145" name="Google Shape;145;p15"/>
            <p:cNvGrpSpPr/>
            <p:nvPr/>
          </p:nvGrpSpPr>
          <p:grpSpPr>
            <a:xfrm>
              <a:off x="8423992" y="4198125"/>
              <a:ext cx="862860" cy="247650"/>
              <a:chOff x="1962150" y="714375"/>
              <a:chExt cx="4333800" cy="247650"/>
            </a:xfrm>
          </p:grpSpPr>
          <p:cxnSp>
            <p:nvCxnSpPr>
              <p:cNvPr id="146" name="Google Shape;146;p15"/>
              <p:cNvCxnSpPr/>
              <p:nvPr/>
            </p:nvCxnSpPr>
            <p:spPr>
              <a:xfrm>
                <a:off x="1962150" y="7143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15"/>
              <p:cNvCxnSpPr/>
              <p:nvPr/>
            </p:nvCxnSpPr>
            <p:spPr>
              <a:xfrm>
                <a:off x="2076450" y="7969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15"/>
              <p:cNvCxnSpPr/>
              <p:nvPr/>
            </p:nvCxnSpPr>
            <p:spPr>
              <a:xfrm>
                <a:off x="1962150" y="8794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15"/>
              <p:cNvCxnSpPr/>
              <p:nvPr/>
            </p:nvCxnSpPr>
            <p:spPr>
              <a:xfrm>
                <a:off x="2076450" y="9620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0" name="Google Shape;150;p15"/>
            <p:cNvGrpSpPr/>
            <p:nvPr/>
          </p:nvGrpSpPr>
          <p:grpSpPr>
            <a:xfrm>
              <a:off x="-273933" y="1750200"/>
              <a:ext cx="862860" cy="247650"/>
              <a:chOff x="1962150" y="714375"/>
              <a:chExt cx="4333800" cy="247650"/>
            </a:xfrm>
          </p:grpSpPr>
          <p:cxnSp>
            <p:nvCxnSpPr>
              <p:cNvPr id="151" name="Google Shape;151;p15"/>
              <p:cNvCxnSpPr/>
              <p:nvPr/>
            </p:nvCxnSpPr>
            <p:spPr>
              <a:xfrm>
                <a:off x="1962150" y="7143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15"/>
              <p:cNvCxnSpPr/>
              <p:nvPr/>
            </p:nvCxnSpPr>
            <p:spPr>
              <a:xfrm>
                <a:off x="2076450" y="7969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15"/>
              <p:cNvCxnSpPr/>
              <p:nvPr/>
            </p:nvCxnSpPr>
            <p:spPr>
              <a:xfrm>
                <a:off x="1962150" y="87947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15"/>
              <p:cNvCxnSpPr/>
              <p:nvPr/>
            </p:nvCxnSpPr>
            <p:spPr>
              <a:xfrm>
                <a:off x="2076450" y="962025"/>
                <a:ext cx="421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228575" y="225300"/>
            <a:ext cx="8686800" cy="46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-25" y="4162425"/>
            <a:ext cx="9144000" cy="9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713225" y="2785400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1"/>
          </p:nvPr>
        </p:nvSpPr>
        <p:spPr>
          <a:xfrm>
            <a:off x="713225" y="1005925"/>
            <a:ext cx="59829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70" name="Google Shape;170;p17"/>
          <p:cNvGrpSpPr/>
          <p:nvPr/>
        </p:nvGrpSpPr>
        <p:grpSpPr>
          <a:xfrm>
            <a:off x="-32094" y="3692275"/>
            <a:ext cx="705976" cy="247650"/>
            <a:chOff x="1962150" y="714375"/>
            <a:chExt cx="4333800" cy="247650"/>
          </a:xfrm>
        </p:grpSpPr>
        <p:cxnSp>
          <p:nvCxnSpPr>
            <p:cNvPr id="171" name="Google Shape;171;p17"/>
            <p:cNvCxnSpPr/>
            <p:nvPr/>
          </p:nvCxnSpPr>
          <p:spPr>
            <a:xfrm>
              <a:off x="1962150" y="71437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17"/>
            <p:cNvCxnSpPr/>
            <p:nvPr/>
          </p:nvCxnSpPr>
          <p:spPr>
            <a:xfrm>
              <a:off x="2076450" y="79692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17"/>
            <p:cNvCxnSpPr/>
            <p:nvPr/>
          </p:nvCxnSpPr>
          <p:spPr>
            <a:xfrm>
              <a:off x="1962150" y="87947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17"/>
            <p:cNvCxnSpPr/>
            <p:nvPr/>
          </p:nvCxnSpPr>
          <p:spPr>
            <a:xfrm>
              <a:off x="2076450" y="96202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1" r:id="rId8"/>
    <p:sldLayoutId id="2147483663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ctrTitle"/>
          </p:nvPr>
        </p:nvSpPr>
        <p:spPr>
          <a:xfrm>
            <a:off x="713225" y="1083400"/>
            <a:ext cx="7241312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Tīmekļa platforma automašīnu izīrēšanai</a:t>
            </a:r>
            <a:endParaRPr dirty="0">
              <a:latin typeface="+mj-lt"/>
            </a:endParaRPr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713225" y="27877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Rīgas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Valsts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tehnikuma</a:t>
            </a:r>
            <a:endParaRPr lang="en-US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Grupas</a:t>
            </a:r>
            <a:r>
              <a:rPr lang="en-US" dirty="0">
                <a:latin typeface="+mj-lt"/>
              </a:rPr>
              <a:t> DP4-1 </a:t>
            </a:r>
            <a:r>
              <a:rPr lang="en-US" dirty="0" err="1">
                <a:latin typeface="+mj-lt"/>
              </a:rPr>
              <a:t>audzēknis</a:t>
            </a:r>
            <a:endParaRPr lang="en-US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Ivars Levāns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2024.gads</a:t>
            </a:r>
          </a:p>
        </p:txBody>
      </p:sp>
      <p:pic>
        <p:nvPicPr>
          <p:cNvPr id="255" name="Google Shape;2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825" y="2787750"/>
            <a:ext cx="4652426" cy="21717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26"/>
          <p:cNvGrpSpPr/>
          <p:nvPr/>
        </p:nvGrpSpPr>
        <p:grpSpPr>
          <a:xfrm>
            <a:off x="8230728" y="2571750"/>
            <a:ext cx="989407" cy="247650"/>
            <a:chOff x="1962150" y="714375"/>
            <a:chExt cx="4333800" cy="247650"/>
          </a:xfrm>
        </p:grpSpPr>
        <p:cxnSp>
          <p:nvCxnSpPr>
            <p:cNvPr id="257" name="Google Shape;257;p26"/>
            <p:cNvCxnSpPr/>
            <p:nvPr/>
          </p:nvCxnSpPr>
          <p:spPr>
            <a:xfrm>
              <a:off x="1962150" y="71437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26"/>
            <p:cNvCxnSpPr/>
            <p:nvPr/>
          </p:nvCxnSpPr>
          <p:spPr>
            <a:xfrm>
              <a:off x="2076450" y="79692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26"/>
            <p:cNvCxnSpPr/>
            <p:nvPr/>
          </p:nvCxnSpPr>
          <p:spPr>
            <a:xfrm>
              <a:off x="1962150" y="87947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26"/>
            <p:cNvCxnSpPr/>
            <p:nvPr/>
          </p:nvCxnSpPr>
          <p:spPr>
            <a:xfrm>
              <a:off x="2076450" y="96202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1" name="Google Shape;261;p26"/>
          <p:cNvGrpSpPr/>
          <p:nvPr/>
        </p:nvGrpSpPr>
        <p:grpSpPr>
          <a:xfrm>
            <a:off x="-66750" y="415675"/>
            <a:ext cx="1751289" cy="247650"/>
            <a:chOff x="1962150" y="714375"/>
            <a:chExt cx="4333800" cy="247650"/>
          </a:xfrm>
        </p:grpSpPr>
        <p:cxnSp>
          <p:nvCxnSpPr>
            <p:cNvPr id="262" name="Google Shape;262;p26"/>
            <p:cNvCxnSpPr/>
            <p:nvPr/>
          </p:nvCxnSpPr>
          <p:spPr>
            <a:xfrm>
              <a:off x="1962150" y="71437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26"/>
            <p:cNvCxnSpPr/>
            <p:nvPr/>
          </p:nvCxnSpPr>
          <p:spPr>
            <a:xfrm>
              <a:off x="2076450" y="79692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6"/>
            <p:cNvCxnSpPr/>
            <p:nvPr/>
          </p:nvCxnSpPr>
          <p:spPr>
            <a:xfrm>
              <a:off x="1962150" y="87947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26"/>
            <p:cNvCxnSpPr/>
            <p:nvPr/>
          </p:nvCxnSpPr>
          <p:spPr>
            <a:xfrm>
              <a:off x="2076450" y="96202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17E733-2D46-4DC0-9F73-CF8613B0264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891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 txBox="1">
            <a:spLocks noGrp="1"/>
          </p:cNvSpPr>
          <p:nvPr>
            <p:ph type="title"/>
          </p:nvPr>
        </p:nvSpPr>
        <p:spPr>
          <a:xfrm>
            <a:off x="493944" y="2112495"/>
            <a:ext cx="8156112" cy="918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+mj-lt"/>
              </a:rPr>
              <a:t>Paldies par uzmanību!</a:t>
            </a:r>
            <a:endParaRPr sz="4800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 err="1">
                <a:latin typeface="+mj-lt"/>
              </a:rPr>
              <a:t>Informācijas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avoti</a:t>
            </a:r>
            <a:endParaRPr lang="en-US" b="0" dirty="0">
              <a:latin typeface="+mj-lt"/>
            </a:endParaRPr>
          </a:p>
        </p:txBody>
      </p:sp>
      <p:sp>
        <p:nvSpPr>
          <p:cNvPr id="5" name="Google Shape;321;p31">
            <a:extLst>
              <a:ext uri="{FF2B5EF4-FFF2-40B4-BE49-F238E27FC236}">
                <a16:creationId xmlns:a16="http://schemas.microsoft.com/office/drawing/2014/main" id="{CA79DEAD-CBDF-4106-8901-15DE304F6E50}"/>
              </a:ext>
            </a:extLst>
          </p:cNvPr>
          <p:cNvSpPr txBox="1">
            <a:spLocks/>
          </p:cNvSpPr>
          <p:nvPr/>
        </p:nvSpPr>
        <p:spPr>
          <a:xfrm>
            <a:off x="936248" y="1515638"/>
            <a:ext cx="7092630" cy="105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Diagrammu attēlošana - draw.io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/>
              <a:t>ER diagramma - https://www.lucidchart.com/pages/er-diagrams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/>
              <a:t>Datu plūsmas diagramma - https://www.lucidchart.com/pages/data-flow-diagram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UML diagramma – https://www.lucidchart.com/pages/uml-use-case-diagram</a:t>
            </a:r>
          </a:p>
        </p:txBody>
      </p:sp>
    </p:spTree>
    <p:extLst>
      <p:ext uri="{BB962C8B-B14F-4D97-AF65-F5344CB8AC3E}">
        <p14:creationId xmlns:p14="http://schemas.microsoft.com/office/powerpoint/2010/main" val="389127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Saturs</a:t>
            </a:r>
            <a:endParaRPr dirty="0">
              <a:latin typeface="+mj-lt"/>
            </a:endParaRPr>
          </a:p>
        </p:txBody>
      </p:sp>
      <p:sp>
        <p:nvSpPr>
          <p:cNvPr id="280" name="Google Shape;280;p28"/>
          <p:cNvSpPr txBox="1">
            <a:spLocks noGrp="1"/>
          </p:cNvSpPr>
          <p:nvPr>
            <p:ph type="title" idx="2"/>
          </p:nvPr>
        </p:nvSpPr>
        <p:spPr>
          <a:xfrm>
            <a:off x="2885746" y="1364150"/>
            <a:ext cx="286887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Uzdevuma nostādne</a:t>
            </a:r>
            <a:endParaRPr dirty="0">
              <a:latin typeface="+mj-lt"/>
            </a:endParaRPr>
          </a:p>
        </p:txBody>
      </p:sp>
      <p:sp>
        <p:nvSpPr>
          <p:cNvPr id="282" name="Google Shape;282;p28"/>
          <p:cNvSpPr txBox="1">
            <a:spLocks noGrp="1"/>
          </p:cNvSpPr>
          <p:nvPr>
            <p:ph type="title" idx="3"/>
          </p:nvPr>
        </p:nvSpPr>
        <p:spPr>
          <a:xfrm>
            <a:off x="1855762" y="1404200"/>
            <a:ext cx="83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1</a:t>
            </a:r>
            <a:endParaRPr dirty="0">
              <a:latin typeface="+mj-lt"/>
            </a:endParaRPr>
          </a:p>
        </p:txBody>
      </p:sp>
      <p:cxnSp>
        <p:nvCxnSpPr>
          <p:cNvPr id="289" name="Google Shape;289;p28"/>
          <p:cNvCxnSpPr/>
          <p:nvPr/>
        </p:nvCxnSpPr>
        <p:spPr>
          <a:xfrm>
            <a:off x="2793475" y="1364150"/>
            <a:ext cx="0" cy="290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280;p28">
            <a:extLst>
              <a:ext uri="{FF2B5EF4-FFF2-40B4-BE49-F238E27FC236}">
                <a16:creationId xmlns:a16="http://schemas.microsoft.com/office/drawing/2014/main" id="{C5D307CA-398E-402D-8CB0-626A514B9B93}"/>
              </a:ext>
            </a:extLst>
          </p:cNvPr>
          <p:cNvSpPr txBox="1">
            <a:spLocks/>
          </p:cNvSpPr>
          <p:nvPr/>
        </p:nvSpPr>
        <p:spPr>
          <a:xfrm>
            <a:off x="2885746" y="1851800"/>
            <a:ext cx="346477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latin typeface="+mj-lt"/>
              </a:rPr>
              <a:t>Izstrādes tehnoloģijas</a:t>
            </a:r>
            <a:endParaRPr lang="lv-LV" dirty="0">
              <a:latin typeface="+mj-lt"/>
            </a:endParaRPr>
          </a:p>
        </p:txBody>
      </p:sp>
      <p:sp>
        <p:nvSpPr>
          <p:cNvPr id="32" name="Google Shape;282;p28">
            <a:extLst>
              <a:ext uri="{FF2B5EF4-FFF2-40B4-BE49-F238E27FC236}">
                <a16:creationId xmlns:a16="http://schemas.microsoft.com/office/drawing/2014/main" id="{45B38EA5-4378-4DA7-AE94-33F3E78321E3}"/>
              </a:ext>
            </a:extLst>
          </p:cNvPr>
          <p:cNvSpPr txBox="1">
            <a:spLocks/>
          </p:cNvSpPr>
          <p:nvPr/>
        </p:nvSpPr>
        <p:spPr>
          <a:xfrm>
            <a:off x="1855762" y="1891850"/>
            <a:ext cx="830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>
                <a:latin typeface="+mj-lt"/>
              </a:rPr>
              <a:t>2</a:t>
            </a:r>
          </a:p>
        </p:txBody>
      </p:sp>
      <p:sp>
        <p:nvSpPr>
          <p:cNvPr id="33" name="Google Shape;280;p28">
            <a:extLst>
              <a:ext uri="{FF2B5EF4-FFF2-40B4-BE49-F238E27FC236}">
                <a16:creationId xmlns:a16="http://schemas.microsoft.com/office/drawing/2014/main" id="{FA1AFBD9-BC42-4338-9A8D-D6B847E63F3A}"/>
              </a:ext>
            </a:extLst>
          </p:cNvPr>
          <p:cNvSpPr txBox="1">
            <a:spLocks/>
          </p:cNvSpPr>
          <p:nvPr/>
        </p:nvSpPr>
        <p:spPr>
          <a:xfrm>
            <a:off x="2885745" y="2379500"/>
            <a:ext cx="384423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latin typeface="+mj-lt"/>
              </a:rPr>
              <a:t>Dekompozīcijas diagramma</a:t>
            </a:r>
            <a:endParaRPr lang="lv-LV" dirty="0">
              <a:latin typeface="+mj-lt"/>
            </a:endParaRPr>
          </a:p>
        </p:txBody>
      </p:sp>
      <p:sp>
        <p:nvSpPr>
          <p:cNvPr id="34" name="Google Shape;282;p28">
            <a:extLst>
              <a:ext uri="{FF2B5EF4-FFF2-40B4-BE49-F238E27FC236}">
                <a16:creationId xmlns:a16="http://schemas.microsoft.com/office/drawing/2014/main" id="{B1BD300F-B35A-45D0-AAE0-F7E0BC36C048}"/>
              </a:ext>
            </a:extLst>
          </p:cNvPr>
          <p:cNvSpPr txBox="1">
            <a:spLocks/>
          </p:cNvSpPr>
          <p:nvPr/>
        </p:nvSpPr>
        <p:spPr>
          <a:xfrm>
            <a:off x="1855762" y="2419550"/>
            <a:ext cx="830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>
                <a:latin typeface="+mj-lt"/>
              </a:rPr>
              <a:t>3</a:t>
            </a:r>
          </a:p>
        </p:txBody>
      </p:sp>
      <p:sp>
        <p:nvSpPr>
          <p:cNvPr id="35" name="Google Shape;280;p28">
            <a:extLst>
              <a:ext uri="{FF2B5EF4-FFF2-40B4-BE49-F238E27FC236}">
                <a16:creationId xmlns:a16="http://schemas.microsoft.com/office/drawing/2014/main" id="{69697880-17D7-4FC9-B484-D7A12D511365}"/>
              </a:ext>
            </a:extLst>
          </p:cNvPr>
          <p:cNvSpPr txBox="1">
            <a:spLocks/>
          </p:cNvSpPr>
          <p:nvPr/>
        </p:nvSpPr>
        <p:spPr>
          <a:xfrm>
            <a:off x="2885745" y="2866262"/>
            <a:ext cx="384423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latin typeface="+mj-lt"/>
              </a:rPr>
              <a:t>ER diagramma</a:t>
            </a:r>
            <a:endParaRPr lang="lv-LV" dirty="0">
              <a:latin typeface="+mj-lt"/>
            </a:endParaRPr>
          </a:p>
        </p:txBody>
      </p:sp>
      <p:sp>
        <p:nvSpPr>
          <p:cNvPr id="36" name="Google Shape;282;p28">
            <a:extLst>
              <a:ext uri="{FF2B5EF4-FFF2-40B4-BE49-F238E27FC236}">
                <a16:creationId xmlns:a16="http://schemas.microsoft.com/office/drawing/2014/main" id="{16A87A30-74EA-4DBE-949B-F33A8DBB837D}"/>
              </a:ext>
            </a:extLst>
          </p:cNvPr>
          <p:cNvSpPr txBox="1">
            <a:spLocks/>
          </p:cNvSpPr>
          <p:nvPr/>
        </p:nvSpPr>
        <p:spPr>
          <a:xfrm>
            <a:off x="1855762" y="2906312"/>
            <a:ext cx="830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>
                <a:latin typeface="+mj-lt"/>
              </a:rPr>
              <a:t>4</a:t>
            </a:r>
          </a:p>
        </p:txBody>
      </p:sp>
      <p:sp>
        <p:nvSpPr>
          <p:cNvPr id="37" name="Google Shape;280;p28">
            <a:extLst>
              <a:ext uri="{FF2B5EF4-FFF2-40B4-BE49-F238E27FC236}">
                <a16:creationId xmlns:a16="http://schemas.microsoft.com/office/drawing/2014/main" id="{33A03F9A-1850-4515-AE09-BFD376F92F6C}"/>
              </a:ext>
            </a:extLst>
          </p:cNvPr>
          <p:cNvSpPr txBox="1">
            <a:spLocks/>
          </p:cNvSpPr>
          <p:nvPr/>
        </p:nvSpPr>
        <p:spPr>
          <a:xfrm>
            <a:off x="2885745" y="3354208"/>
            <a:ext cx="384423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>
                <a:latin typeface="+mj-lt"/>
              </a:rPr>
              <a:t>Datu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plūsmas</a:t>
            </a:r>
            <a:r>
              <a:rPr lang="en-US" dirty="0">
                <a:latin typeface="+mj-lt"/>
              </a:rPr>
              <a:t> diagramma</a:t>
            </a:r>
            <a:endParaRPr lang="lv-LV" dirty="0">
              <a:latin typeface="+mj-lt"/>
            </a:endParaRPr>
          </a:p>
        </p:txBody>
      </p:sp>
      <p:sp>
        <p:nvSpPr>
          <p:cNvPr id="38" name="Google Shape;282;p28">
            <a:extLst>
              <a:ext uri="{FF2B5EF4-FFF2-40B4-BE49-F238E27FC236}">
                <a16:creationId xmlns:a16="http://schemas.microsoft.com/office/drawing/2014/main" id="{A429594D-DBB3-48B0-870F-CA235C25FE7F}"/>
              </a:ext>
            </a:extLst>
          </p:cNvPr>
          <p:cNvSpPr txBox="1">
            <a:spLocks/>
          </p:cNvSpPr>
          <p:nvPr/>
        </p:nvSpPr>
        <p:spPr>
          <a:xfrm>
            <a:off x="1855762" y="3394258"/>
            <a:ext cx="830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>
                <a:latin typeface="+mj-lt"/>
              </a:rPr>
              <a:t>5</a:t>
            </a:r>
          </a:p>
        </p:txBody>
      </p:sp>
      <p:sp>
        <p:nvSpPr>
          <p:cNvPr id="39" name="Google Shape;280;p28">
            <a:extLst>
              <a:ext uri="{FF2B5EF4-FFF2-40B4-BE49-F238E27FC236}">
                <a16:creationId xmlns:a16="http://schemas.microsoft.com/office/drawing/2014/main" id="{67655824-E983-4F88-A2C0-E027BAE75BE7}"/>
              </a:ext>
            </a:extLst>
          </p:cNvPr>
          <p:cNvSpPr txBox="1">
            <a:spLocks/>
          </p:cNvSpPr>
          <p:nvPr/>
        </p:nvSpPr>
        <p:spPr>
          <a:xfrm>
            <a:off x="2885745" y="3841266"/>
            <a:ext cx="488055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>
                <a:latin typeface="+mj-lt"/>
              </a:rPr>
              <a:t>Datubāzes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fiziskās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struktūras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shēma</a:t>
            </a:r>
            <a:endParaRPr lang="lv-LV" dirty="0">
              <a:latin typeface="+mj-lt"/>
            </a:endParaRPr>
          </a:p>
        </p:txBody>
      </p:sp>
      <p:sp>
        <p:nvSpPr>
          <p:cNvPr id="40" name="Google Shape;282;p28">
            <a:extLst>
              <a:ext uri="{FF2B5EF4-FFF2-40B4-BE49-F238E27FC236}">
                <a16:creationId xmlns:a16="http://schemas.microsoft.com/office/drawing/2014/main" id="{250D6D44-9FB1-418D-8C1C-1FBD5D90946A}"/>
              </a:ext>
            </a:extLst>
          </p:cNvPr>
          <p:cNvSpPr txBox="1">
            <a:spLocks/>
          </p:cNvSpPr>
          <p:nvPr/>
        </p:nvSpPr>
        <p:spPr>
          <a:xfrm>
            <a:off x="1855762" y="3881316"/>
            <a:ext cx="830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>
                <a:latin typeface="+mj-lt"/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>
            <a:spLocks noGrp="1"/>
          </p:cNvSpPr>
          <p:nvPr>
            <p:ph type="title"/>
          </p:nvPr>
        </p:nvSpPr>
        <p:spPr>
          <a:xfrm>
            <a:off x="713225" y="318822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lv-LV" dirty="0">
                <a:latin typeface="+mj-lt"/>
              </a:rPr>
              <a:t>Uzdevuma nostādne</a:t>
            </a:r>
            <a:br>
              <a:rPr lang="lv-LV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"/>
          </p:nvPr>
        </p:nvSpPr>
        <p:spPr>
          <a:xfrm>
            <a:off x="713224" y="1766070"/>
            <a:ext cx="6594541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>
                <a:latin typeface="+mj-lt"/>
              </a:rPr>
              <a:t>Kvalifikācijas darba uzdevums ir izveidot tīmekļa automašīnu izīrēšanas platformu. Sistēmā nepieciešams realizēt iespēju izvēlēties automašīnu markas un modeļus sasaistot klientu un pārdevēju intereses.</a:t>
            </a:r>
            <a:endParaRPr lang="en-US" dirty="0">
              <a:latin typeface="+mj-lt"/>
            </a:endParaRPr>
          </a:p>
        </p:txBody>
      </p:sp>
      <p:pic>
        <p:nvPicPr>
          <p:cNvPr id="322" name="Google Shape;3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604" y="2988527"/>
            <a:ext cx="2602223" cy="1888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31"/>
          <p:cNvCxnSpPr/>
          <p:nvPr/>
        </p:nvCxnSpPr>
        <p:spPr>
          <a:xfrm>
            <a:off x="809625" y="979138"/>
            <a:ext cx="460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4" name="Google Shape;324;p31"/>
          <p:cNvGrpSpPr/>
          <p:nvPr/>
        </p:nvGrpSpPr>
        <p:grpSpPr>
          <a:xfrm rot="5400000">
            <a:off x="7310154" y="569667"/>
            <a:ext cx="1623441" cy="247650"/>
            <a:chOff x="1962150" y="714375"/>
            <a:chExt cx="4333800" cy="247650"/>
          </a:xfrm>
        </p:grpSpPr>
        <p:cxnSp>
          <p:nvCxnSpPr>
            <p:cNvPr id="325" name="Google Shape;325;p31"/>
            <p:cNvCxnSpPr/>
            <p:nvPr/>
          </p:nvCxnSpPr>
          <p:spPr>
            <a:xfrm>
              <a:off x="1962150" y="71437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31"/>
            <p:cNvCxnSpPr/>
            <p:nvPr/>
          </p:nvCxnSpPr>
          <p:spPr>
            <a:xfrm>
              <a:off x="2076450" y="79692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31"/>
            <p:cNvCxnSpPr/>
            <p:nvPr/>
          </p:nvCxnSpPr>
          <p:spPr>
            <a:xfrm>
              <a:off x="1962150" y="87947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31"/>
            <p:cNvCxnSpPr/>
            <p:nvPr/>
          </p:nvCxnSpPr>
          <p:spPr>
            <a:xfrm>
              <a:off x="2076450" y="96202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CA2EDE-45C0-4FFE-8DCF-4DFCEE51D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10" y="1483126"/>
            <a:ext cx="863569" cy="612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D32E40-CB5B-402F-87D3-5872B7C93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335" y="3678067"/>
            <a:ext cx="491100" cy="491100"/>
          </a:xfrm>
          <a:prstGeom prst="flowChartConnector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AF823-688F-443C-A5DB-EB47F4983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267" y="1543663"/>
            <a:ext cx="504524" cy="504524"/>
          </a:xfrm>
          <a:prstGeom prst="flowChartConnector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F9F6BB-F76B-4846-BC9D-147C5ECDE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720" y="3688446"/>
            <a:ext cx="497505" cy="501807"/>
          </a:xfrm>
          <a:prstGeom prst="flowChartConnector">
            <a:avLst/>
          </a:prstGeom>
        </p:spPr>
      </p:pic>
      <p:sp>
        <p:nvSpPr>
          <p:cNvPr id="354" name="Google Shape;354;p34"/>
          <p:cNvSpPr/>
          <p:nvPr/>
        </p:nvSpPr>
        <p:spPr>
          <a:xfrm>
            <a:off x="3552263" y="1838086"/>
            <a:ext cx="2032800" cy="2032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55" name="Google Shape;355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8137" y="1626888"/>
            <a:ext cx="2367626" cy="23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4"/>
          <p:cNvSpPr txBox="1"/>
          <p:nvPr/>
        </p:nvSpPr>
        <p:spPr>
          <a:xfrm>
            <a:off x="6644095" y="1563625"/>
            <a:ext cx="1779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TypeScript</a:t>
            </a:r>
            <a:endParaRPr sz="1900" b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6644095" y="3694062"/>
            <a:ext cx="1779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900" b="1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Prisma</a:t>
            </a:r>
            <a:endParaRPr lang="lv-LV" sz="1900" b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34"/>
          <p:cNvSpPr txBox="1"/>
          <p:nvPr/>
        </p:nvSpPr>
        <p:spPr>
          <a:xfrm>
            <a:off x="713220" y="1563625"/>
            <a:ext cx="1779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Next.js</a:t>
            </a:r>
            <a:endParaRPr sz="1900" b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713220" y="3694062"/>
            <a:ext cx="1779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900" b="1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Tailwind</a:t>
            </a:r>
            <a:endParaRPr lang="lv-LV" sz="1900" b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Izstrādes tehnoloģijas</a:t>
            </a:r>
            <a:endParaRPr dirty="0">
              <a:latin typeface="+mj-lt"/>
            </a:endParaRPr>
          </a:p>
        </p:txBody>
      </p:sp>
      <p:cxnSp>
        <p:nvCxnSpPr>
          <p:cNvPr id="385" name="Google Shape;385;p34"/>
          <p:cNvCxnSpPr>
            <a:endCxn id="354" idx="1"/>
          </p:cNvCxnSpPr>
          <p:nvPr/>
        </p:nvCxnSpPr>
        <p:spPr>
          <a:xfrm>
            <a:off x="3414059" y="1789283"/>
            <a:ext cx="435900" cy="346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34"/>
          <p:cNvCxnSpPr>
            <a:cxnSpLocks/>
            <a:endCxn id="381" idx="3"/>
          </p:cNvCxnSpPr>
          <p:nvPr/>
        </p:nvCxnSpPr>
        <p:spPr>
          <a:xfrm flipH="1">
            <a:off x="2493263" y="1789213"/>
            <a:ext cx="429600" cy="600"/>
          </a:xfrm>
          <a:prstGeom prst="bentConnector3">
            <a:avLst>
              <a:gd name="adj1" fmla="val 5001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34"/>
          <p:cNvCxnSpPr>
            <a:cxnSpLocks/>
            <a:stCxn id="383" idx="3"/>
          </p:cNvCxnSpPr>
          <p:nvPr/>
        </p:nvCxnSpPr>
        <p:spPr>
          <a:xfrm>
            <a:off x="2493120" y="3919662"/>
            <a:ext cx="429600" cy="600"/>
          </a:xfrm>
          <a:prstGeom prst="bentConnector3">
            <a:avLst>
              <a:gd name="adj1" fmla="val 5001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34"/>
          <p:cNvCxnSpPr>
            <a:cxnSpLocks/>
            <a:endCxn id="354" idx="3"/>
          </p:cNvCxnSpPr>
          <p:nvPr/>
        </p:nvCxnSpPr>
        <p:spPr>
          <a:xfrm rot="10800000" flipH="1">
            <a:off x="3413963" y="3573113"/>
            <a:ext cx="435900" cy="346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34"/>
          <p:cNvCxnSpPr>
            <a:cxnSpLocks/>
            <a:stCxn id="354" idx="5"/>
          </p:cNvCxnSpPr>
          <p:nvPr/>
        </p:nvCxnSpPr>
        <p:spPr>
          <a:xfrm rot="-5400000" flipH="1">
            <a:off x="5335516" y="3525040"/>
            <a:ext cx="346500" cy="442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34"/>
          <p:cNvCxnSpPr>
            <a:cxnSpLocks/>
            <a:endCxn id="379" idx="1"/>
          </p:cNvCxnSpPr>
          <p:nvPr/>
        </p:nvCxnSpPr>
        <p:spPr>
          <a:xfrm>
            <a:off x="6221138" y="3919613"/>
            <a:ext cx="423000" cy="6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34"/>
          <p:cNvCxnSpPr>
            <a:cxnSpLocks/>
            <a:endCxn id="377" idx="1"/>
          </p:cNvCxnSpPr>
          <p:nvPr/>
        </p:nvCxnSpPr>
        <p:spPr>
          <a:xfrm>
            <a:off x="6221138" y="1789213"/>
            <a:ext cx="423000" cy="6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34"/>
          <p:cNvCxnSpPr>
            <a:cxnSpLocks/>
            <a:endCxn id="354" idx="7"/>
          </p:cNvCxnSpPr>
          <p:nvPr/>
        </p:nvCxnSpPr>
        <p:spPr>
          <a:xfrm flipH="1">
            <a:off x="5287238" y="1789213"/>
            <a:ext cx="442800" cy="346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C5448CF-E1E6-44C3-8E45-0421D9919A2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749" t="28835" r="15772" b="29044"/>
          <a:stretch/>
        </p:blipFill>
        <p:spPr>
          <a:xfrm>
            <a:off x="3861195" y="4110233"/>
            <a:ext cx="1426044" cy="4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5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Dekompozīcijas diagramma</a:t>
            </a:r>
            <a:endParaRPr dirty="0">
              <a:latin typeface="+mj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07C2A4-D1AF-45C6-8880-3EE0E6235B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68" y="1121803"/>
            <a:ext cx="3877463" cy="3374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11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ER diagramma</a:t>
            </a:r>
            <a:endParaRPr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0D26E-5CAD-4230-841C-52211D46E9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24" y="1190709"/>
            <a:ext cx="6106751" cy="3083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35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Datu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plūsmas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diagrmma</a:t>
            </a:r>
            <a:br>
              <a:rPr lang="en-US" dirty="0">
                <a:latin typeface="+mj-lt"/>
              </a:rPr>
            </a:br>
            <a:r>
              <a:rPr lang="en-US" b="0" dirty="0" err="1">
                <a:latin typeface="+mj-lt"/>
              </a:rPr>
              <a:t>Lietotāja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izveidošana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sistēmā</a:t>
            </a:r>
            <a:endParaRPr lang="en-US" b="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B0140-781E-4ECF-B7B1-26864AA755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31" y="1743267"/>
            <a:ext cx="5869137" cy="2553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07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Datu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plūsmas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diagrmma</a:t>
            </a:r>
            <a:br>
              <a:rPr lang="en-US" dirty="0">
                <a:latin typeface="+mj-lt"/>
              </a:rPr>
            </a:br>
            <a:r>
              <a:rPr lang="en-US" b="0" dirty="0" err="1">
                <a:latin typeface="+mj-lt"/>
              </a:rPr>
              <a:t>Rezervācijas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izveide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sistēmā</a:t>
            </a:r>
            <a:endParaRPr lang="en-US" b="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0F324E-C96E-478E-BD21-864103B03D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296" y="1977846"/>
            <a:ext cx="5103407" cy="2073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16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 err="1">
                <a:latin typeface="+mj-lt"/>
              </a:rPr>
              <a:t>Datubāzes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fiziskās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struktūras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shēma</a:t>
            </a:r>
            <a:endParaRPr lang="en-US" b="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D31A6-F276-4A93-A038-DBFBDAB51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00" y="1368313"/>
            <a:ext cx="7260000" cy="351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66181"/>
      </p:ext>
    </p:extLst>
  </p:cSld>
  <p:clrMapOvr>
    <a:masterClrMapping/>
  </p:clrMapOvr>
</p:sld>
</file>

<file path=ppt/theme/theme1.xml><?xml version="1.0" encoding="utf-8"?>
<a:theme xmlns:a="http://schemas.openxmlformats.org/drawingml/2006/main" name="Automotive Industry Theme for Business by Slidesgo">
  <a:themeElements>
    <a:clrScheme name="Simple Light">
      <a:dk1>
        <a:srgbClr val="191919"/>
      </a:dk1>
      <a:lt1>
        <a:srgbClr val="F3F3F3"/>
      </a:lt1>
      <a:dk2>
        <a:srgbClr val="171783"/>
      </a:dk2>
      <a:lt2>
        <a:srgbClr val="B3363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150</Words>
  <Application>Microsoft Office PowerPoint</Application>
  <PresentationFormat>On-screen Show (16:9)</PresentationFormat>
  <Paragraphs>36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DM Sans</vt:lpstr>
      <vt:lpstr>Montserrat</vt:lpstr>
      <vt:lpstr>Anaheim</vt:lpstr>
      <vt:lpstr>Arial</vt:lpstr>
      <vt:lpstr>Nunito Light</vt:lpstr>
      <vt:lpstr>Automotive Industry Theme for Business by Slidesgo</vt:lpstr>
      <vt:lpstr>Tīmekļa platforma automašīnu izīrēšanai</vt:lpstr>
      <vt:lpstr>Saturs</vt:lpstr>
      <vt:lpstr>Uzdevuma nostādne </vt:lpstr>
      <vt:lpstr>Izstrādes tehnoloģijas</vt:lpstr>
      <vt:lpstr>Dekompozīcijas diagramma</vt:lpstr>
      <vt:lpstr>ER diagramma</vt:lpstr>
      <vt:lpstr>Datu plūsmas diagrmma Lietotāja izveidošana sistēmā</vt:lpstr>
      <vt:lpstr>Datu plūsmas diagrmma Rezervācijas izveide sistēmā</vt:lpstr>
      <vt:lpstr>Datubāzes fiziskās struktūras shēma</vt:lpstr>
      <vt:lpstr>PowerPoint Presentation</vt:lpstr>
      <vt:lpstr>Paldies par uzmanību!</vt:lpstr>
      <vt:lpstr>Informācijas avoti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Industry Theme for Business</dc:title>
  <dc:creator>Ivars Levāns</dc:creator>
  <cp:lastModifiedBy>Ivars Levāns</cp:lastModifiedBy>
  <cp:revision>42</cp:revision>
  <dcterms:modified xsi:type="dcterms:W3CDTF">2024-06-04T06:14:43Z</dcterms:modified>
</cp:coreProperties>
</file>