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865"/>
  </p:normalViewPr>
  <p:slideViewPr>
    <p:cSldViewPr snapToGrid="0" snapToObjects="1">
      <p:cViewPr>
        <p:scale>
          <a:sx n="100" d="100"/>
          <a:sy n="100" d="100"/>
        </p:scale>
        <p:origin x="95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5821-35F4-664A-BE0A-36B606CEC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C990A-D120-874B-869D-CFC9142F3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F167F-CCC8-D14E-9E56-7F9CF5A3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31.05.2024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8A366-9273-3D48-9686-65310B12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2A0E4-0010-E64C-8208-CE75322C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33218C-8009-2049-B631-D205DAEECC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9380" r="2297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0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9ED4-003B-9843-A921-CBE05D74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C71EE-AD81-B744-A1D1-892957255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6B30F-D653-424D-9C4A-267B177C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31.05.2024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4EC22-1F42-AB47-AA03-5EAF2635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9BCB8-DB8E-F841-8DCF-13F8CF1A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390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6BE04-57B7-A44C-8FC9-6DC8239F3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DADB3-2230-ED46-943D-2E0647D5C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082E3-3BBC-DC4C-BA70-C6EAD992B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31.05.2024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4F7A4-5536-9E49-A688-1019E3B4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D37F6-32B8-FA49-910B-D965370E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729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AF3F-9017-194C-BB41-45EF7C16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417B0-211C-3C48-A039-318B78705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8B343-F291-C944-98B2-1AB32AC09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31.05.2024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EF896-3D61-D645-A725-F5CB162D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0FA25-2DF3-9C43-8EB5-CB5E1D8D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512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73FE-C7E8-BE46-B425-87B3096D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F0DB5-8443-5048-8A8D-07040FFE5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82036-30FF-C14E-9750-5E8F68FD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31.05.2024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B5F52-CD17-8244-B0E3-72637141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0CD00-93EC-5748-9BCC-8D6580DC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005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50E7-4087-5840-B45E-B45CA898F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92118-0B42-F046-8C3B-80AF8008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BE31C-AD3F-6D43-97F0-D48D44C1A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C5F74-AD6E-E54F-BDCA-0E74BB08F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31.05.2024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834EC-1EAA-9747-9046-337F13DA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49EDF-CC01-A349-8B0D-5E04A96F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928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C439-3EAD-2541-8127-BA42E4FF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BF6F1-F894-B34C-9383-EBD511425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44F63-88A0-2B4A-A521-318729A88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DF6BD-3EE5-774A-B085-2368AF761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BF3BC1-5243-DE49-BF81-F362A91C5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8BFD2D-0AEF-444F-94B3-AC4244DF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31.05.2024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C67D4-C528-0A47-AED8-61FACB38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31B15B-4BFD-D840-B897-F8600B27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1227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8C2F-C481-1042-B700-81359DC5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96DB7-F90F-0048-9C26-A11D7641C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31.05.2024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B12FC-296F-F04C-A8C7-894A89D9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AA3FD-2661-0F44-A182-28E75746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544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CD6A15-FE24-0349-A175-F31F580A0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31.05.2024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0C140-CA1C-B14B-89A5-C59EAA27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B53AD-3D4B-B845-8952-3A2748D5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927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7D21F-45A3-3741-86F9-8C1F98B5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25CE2-C230-D94F-B755-25F4E857A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2832B-FA75-E04E-A04C-474EA7DF4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80683-2B59-D34B-B656-3B3B6A8C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31.05.2024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1A743-E9C2-DA40-9A59-B97FAD88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9FCB9-9405-2742-A1ED-4AB03341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4682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A031-CA56-BC40-A745-1BE83A7CE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E947D-161F-F249-B064-BB7EC0603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E07DB-E949-9240-B8ED-AD4D595B9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E70A-6E62-204C-AA02-1E9EFBC5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31.05.2024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BF2EC-1744-3F46-82E8-50CCE0B6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4ECDD-6DA2-554A-9E8F-A4D3A86F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7988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6709B1F-2989-D443-BC6D-A062541DDA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2228" r="3012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32CC0C3-FF49-BC49-9111-29CAF2D3E27B}"/>
              </a:ext>
            </a:extLst>
          </p:cNvPr>
          <p:cNvSpPr/>
          <p:nvPr userDrawn="1"/>
        </p:nvSpPr>
        <p:spPr>
          <a:xfrm>
            <a:off x="1213104" y="4773168"/>
            <a:ext cx="9418320" cy="2084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0301D-CEA0-0C49-97FB-36F6BEABA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7B326-3242-9E40-A077-FAEEB0A3B4D3}" type="datetimeFigureOut">
              <a:rPr lang="uk-UA" smtClean="0"/>
              <a:t>31.05.2024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8193E-D0C5-1E45-8058-A9B101B13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2DF1C-F4F5-D541-8FD9-D7E0AE321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F7B95E-4FAA-AB44-A95E-D6F5D4D36DD3}"/>
              </a:ext>
            </a:extLst>
          </p:cNvPr>
          <p:cNvSpPr/>
          <p:nvPr userDrawn="1"/>
        </p:nvSpPr>
        <p:spPr>
          <a:xfrm>
            <a:off x="0" y="0"/>
            <a:ext cx="9418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9DD1C-6FEC-C24E-A774-219C9E04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397"/>
            <a:ext cx="10515600" cy="933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8120E-55DD-D847-AC3E-EDBF1E4D1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016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366A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7F81-200C-8A48-BB2C-87B1A800B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051" y="1937521"/>
            <a:ext cx="6301251" cy="2760155"/>
          </a:xfrm>
        </p:spPr>
        <p:txBody>
          <a:bodyPr>
            <a:normAutofit/>
          </a:bodyPr>
          <a:lstStyle/>
          <a:p>
            <a:pPr algn="l"/>
            <a:r>
              <a:rPr lang="en-US" sz="5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Finan</a:t>
            </a:r>
            <a:r>
              <a:rPr lang="lv-LV" sz="5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šu sistēmas</a:t>
            </a:r>
            <a:r>
              <a:rPr lang="en-US" sz="5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tīmekļa vietne</a:t>
            </a:r>
            <a:endParaRPr lang="uk-UA" sz="5000" dirty="0">
              <a:solidFill>
                <a:schemeClr val="bg1"/>
              </a:solidFill>
              <a:latin typeface="Seravek" panose="020B05030400000200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89EC6-7916-F442-A569-150ECE249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051" y="5142089"/>
            <a:ext cx="5370576" cy="1655762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Kvalifikācijas</a:t>
            </a:r>
            <a:r>
              <a:rPr lang="en-US" dirty="0">
                <a:solidFill>
                  <a:schemeClr val="bg1"/>
                </a:solidFill>
              </a:rPr>
              <a:t> darbs</a:t>
            </a:r>
            <a:endParaRPr lang="lv-LV" dirty="0">
              <a:solidFill>
                <a:schemeClr val="bg1"/>
              </a:solidFill>
            </a:endParaRPr>
          </a:p>
          <a:p>
            <a:pPr algn="l"/>
            <a:r>
              <a:rPr lang="lv-LV" dirty="0">
                <a:solidFill>
                  <a:schemeClr val="bg1"/>
                </a:solidFill>
              </a:rPr>
              <a:t>Valentīns Kaspers </a:t>
            </a:r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lv-LV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4-2</a:t>
            </a:r>
            <a:endParaRPr lang="lv-LV" dirty="0">
              <a:solidFill>
                <a:schemeClr val="bg1"/>
              </a:solidFill>
            </a:endParaRPr>
          </a:p>
          <a:p>
            <a:pPr algn="l"/>
            <a:r>
              <a:rPr lang="lv-LV" dirty="0">
                <a:solidFill>
                  <a:schemeClr val="bg1"/>
                </a:solidFill>
              </a:rPr>
              <a:t>30</a:t>
            </a:r>
            <a:r>
              <a:rPr lang="en-US" dirty="0">
                <a:solidFill>
                  <a:schemeClr val="bg1"/>
                </a:solidFill>
              </a:rPr>
              <a:t>.0</a:t>
            </a:r>
            <a:r>
              <a:rPr lang="lv-LV" dirty="0">
                <a:solidFill>
                  <a:schemeClr val="bg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.20</a:t>
            </a:r>
            <a:r>
              <a:rPr lang="lv-LV" dirty="0">
                <a:solidFill>
                  <a:schemeClr val="bg1"/>
                </a:solidFill>
              </a:rPr>
              <a:t>24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3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1157" y="3417697"/>
            <a:ext cx="10515600" cy="933323"/>
          </a:xfrm>
        </p:spPr>
        <p:txBody>
          <a:bodyPr>
            <a:normAutofit/>
          </a:bodyPr>
          <a:lstStyle/>
          <a:p>
            <a:pPr algn="ctr"/>
            <a:r>
              <a:rPr lang="lv-LV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PALDIES PAR UZMANĪBU !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55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UZDEVUMA NOSTĀDNE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507284"/>
            <a:ext cx="6988728" cy="4585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Kvalifikācijas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darba tēma: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Finanšu sistēmas tīmekļa vietne.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Tēmas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plašais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skaidrojums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Tīmekļa vietne ir aktuāla un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nepieciešama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sistēma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jo tā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piedāvā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vairākas priekšrocības salīdzinājumā ar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esošajiem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analogiem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 var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sniegt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lietotājiem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ievērojamus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ieguvumus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vienkāršību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Finanšu sistēmas tīmekļa vietne ir aktuāla un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nepieciešama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sistēma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jo tā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piedāvā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vairākas priekšrocības salīdzinājumā ar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esošajiem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risinājumiem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 var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sniegt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lietotājiem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ievērojamus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ieguvumus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vienkāršību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efektivitāti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Salīdzinot, mana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sistēma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ir “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mansjumis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konkurents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09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UZDEVUMA NOSTĀDNE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2178403"/>
            <a:ext cx="6988728" cy="3333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Ir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plānotas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vairākas funkcijas: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Maksājuma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parvāldība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Administratora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pārvaldībā.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Kompanijas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pārvaldībā.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Ziņas pārvaldībā.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Jautājumi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prieķš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sistēmas īpašniekiem un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atgriezeniskā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saite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Iespēja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saglabāt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rēķina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pdf.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25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IZSTRĀDES TEHNOLOĢIJAS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907729"/>
            <a:ext cx="6988728" cy="4744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MySQL </a:t>
            </a:r>
            <a:r>
              <a:rPr lang="en-US" dirty="0" smtClean="0"/>
              <a:t>8.0</a:t>
            </a:r>
            <a:endParaRPr lang="lv-LV" dirty="0"/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PHP 8.1</a:t>
            </a:r>
            <a:endParaRPr lang="lv-LV" dirty="0" smtClean="0"/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HTML 5</a:t>
            </a:r>
            <a:endParaRPr lang="lv-LV" dirty="0" smtClean="0"/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CSS</a:t>
            </a:r>
            <a:endParaRPr lang="lv-LV" dirty="0" smtClean="0"/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lv-LV" dirty="0" smtClean="0"/>
              <a:t>JS</a:t>
            </a:r>
            <a:endParaRPr lang="lv-LV" dirty="0"/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LARAVEL 10</a:t>
            </a:r>
            <a:endParaRPr lang="lv-LV" dirty="0"/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lv-LV" dirty="0" smtClean="0"/>
              <a:t>Git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lv-LV" dirty="0" smtClean="0"/>
              <a:t>Postman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lv-LV" dirty="0" smtClean="0"/>
              <a:t>Microsoft </a:t>
            </a:r>
            <a:r>
              <a:rPr lang="lv-LV" dirty="0"/>
              <a:t>Word </a:t>
            </a:r>
            <a:r>
              <a:rPr lang="lv-LV" dirty="0" smtClean="0"/>
              <a:t>2016</a:t>
            </a:r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lv-LV" dirty="0" smtClean="0"/>
              <a:t>Microsoft </a:t>
            </a:r>
            <a:r>
              <a:rPr lang="lv-LV" dirty="0"/>
              <a:t>powerpoint </a:t>
            </a:r>
            <a:r>
              <a:rPr lang="lv-LV" dirty="0" smtClean="0"/>
              <a:t>2016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lv-LV" dirty="0" smtClean="0"/>
              <a:t>--------------</a:t>
            </a:r>
            <a:endParaRPr lang="lv-LV" dirty="0"/>
          </a:p>
          <a:p>
            <a:pPr marL="285750" indent="-285750">
              <a:lnSpc>
                <a:spcPct val="106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PHPstorm</a:t>
            </a:r>
            <a:r>
              <a:rPr lang="en-US" dirty="0" smtClean="0"/>
              <a:t> 2022.3.3</a:t>
            </a:r>
            <a:r>
              <a:rPr lang="lv-LV" dirty="0" smtClean="0"/>
              <a:t> </a:t>
            </a:r>
            <a:r>
              <a:rPr lang="lv-LV" dirty="0"/>
              <a:t>– izstrādes vide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MySQL 8 Mag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962" y="1702589"/>
            <a:ext cx="1521852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HP 8.1 is live - Princeton University WordPress Serv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694" y="1702589"/>
            <a:ext cx="1966230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ML5 — В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066" y="2831507"/>
            <a:ext cx="1521852" cy="152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SS - Wiki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882" y="2831507"/>
            <a:ext cx="1120084" cy="152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avaScript Logo, symbol, meaning, history, PNG, bran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553" y="2813879"/>
            <a:ext cx="2854670" cy="160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aravel 10.25 Released - Laravel New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333" y="4905557"/>
            <a:ext cx="1486318" cy="74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t — Vikipēdij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421" y="1702589"/>
            <a:ext cx="1776283" cy="74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Установка и настройка Postman с использованием OpenSSL | Software Cat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651" y="3129211"/>
            <a:ext cx="1773098" cy="92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hpStorm 2022.3.3 is now available | The PhpStorm Blo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75" y="4869743"/>
            <a:ext cx="1471534" cy="82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icrosoft Office Word 201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719" y="4441236"/>
            <a:ext cx="1297992" cy="73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PowerPoint 2016 Essentials | The Business School of South Africa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720" y="5283612"/>
            <a:ext cx="1297992" cy="73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57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54" y="255397"/>
            <a:ext cx="10515600" cy="933323"/>
          </a:xfrm>
        </p:spPr>
        <p:txBody>
          <a:bodyPr/>
          <a:lstStyle/>
          <a:p>
            <a:r>
              <a:rPr lang="lv-LV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DEKOMPOZĪCIJAS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DIAGRAMMA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45" y="1459473"/>
            <a:ext cx="8016905" cy="505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3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28538" y="255397"/>
            <a:ext cx="10515600" cy="933323"/>
          </a:xfrm>
        </p:spPr>
        <p:txBody>
          <a:bodyPr/>
          <a:lstStyle/>
          <a:p>
            <a:pPr algn="ctr"/>
            <a:r>
              <a:rPr lang="lv-LV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DIAGRAMMA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534" y="1342693"/>
            <a:ext cx="6131455" cy="515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6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9" y="582567"/>
            <a:ext cx="9622872" cy="933323"/>
          </a:xfrm>
        </p:spPr>
        <p:txBody>
          <a:bodyPr>
            <a:normAutofit fontScale="90000"/>
          </a:bodyPr>
          <a:lstStyle/>
          <a:p>
            <a:pPr algn="ctr"/>
            <a:r>
              <a:rPr lang="lv-LV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DATU PLŪSMU DIAGRAMMA LIETOTĀJA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lv-LV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IETEIKŠANĀS</a:t>
            </a:r>
            <a:r>
              <a:rPr lang="lv-LV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SHĒMA</a:t>
            </a:r>
            <a:r>
              <a:rPr lang="lv-LV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AUTORIZĀCIJA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431" y="3070284"/>
            <a:ext cx="8414287" cy="210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9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925" y="255397"/>
            <a:ext cx="10515600" cy="933323"/>
          </a:xfrm>
        </p:spPr>
        <p:txBody>
          <a:bodyPr/>
          <a:lstStyle/>
          <a:p>
            <a:r>
              <a:rPr lang="lv-LV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TABULU</a:t>
            </a:r>
            <a:r>
              <a:rPr lang="lv-LV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RELĀCIJU</a:t>
            </a:r>
            <a:r>
              <a:rPr lang="lv-LV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v-LV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SHĒMA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63" y="1369976"/>
            <a:ext cx="7610387" cy="52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4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682" y="255397"/>
            <a:ext cx="10515600" cy="933323"/>
          </a:xfrm>
        </p:spPr>
        <p:txBody>
          <a:bodyPr/>
          <a:lstStyle/>
          <a:p>
            <a:pPr algn="ctr"/>
            <a:r>
              <a:rPr lang="lv-LV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LAPAS IZSKATS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05" y="1975838"/>
            <a:ext cx="9115426" cy="428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83</Words>
  <Application>Microsoft Office PowerPoint</Application>
  <PresentationFormat>Широкоэкранный</PresentationFormat>
  <Paragraphs>38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Seravek</vt:lpstr>
      <vt:lpstr>Symbol</vt:lpstr>
      <vt:lpstr>Times New Roman</vt:lpstr>
      <vt:lpstr>Office Theme</vt:lpstr>
      <vt:lpstr>Finanšu sistēmas tīmekļa vietne</vt:lpstr>
      <vt:lpstr>UZDEVUMA NOSTĀDNE</vt:lpstr>
      <vt:lpstr>UZDEVUMA NOSTĀDNE</vt:lpstr>
      <vt:lpstr>IZSTRĀDES TEHNOLOĢIJAS</vt:lpstr>
      <vt:lpstr>DEKOMPOZĪCIJAS DIAGRAMMA</vt:lpstr>
      <vt:lpstr>ER DIAGRAMMA</vt:lpstr>
      <vt:lpstr>DATU PLŪSMU DIAGRAMMA LIETOTĀJA PIETEIKŠANĀS SHĒMA, AUTORIZĀCIJA</vt:lpstr>
      <vt:lpstr>TABULU RELĀCIJU SHĒMA </vt:lpstr>
      <vt:lpstr>LAPAS IZSKATS</vt:lpstr>
      <vt:lpstr>PALDIES PAR UZMANĪBU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Tatjana Kaspere</cp:lastModifiedBy>
  <cp:revision>10</cp:revision>
  <dcterms:created xsi:type="dcterms:W3CDTF">2024-02-13T07:51:58Z</dcterms:created>
  <dcterms:modified xsi:type="dcterms:W3CDTF">2024-05-31T21:33:07Z</dcterms:modified>
</cp:coreProperties>
</file>