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65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821-35F4-664A-BE0A-36B606C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990A-D120-874B-869D-CFC9142F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167F-CCC8-D14E-9E56-7F9CF5A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366-9273-3D48-9686-65310B1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0E4-0010-E64C-8208-CE75322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3218C-8009-2049-B631-D205DAEEC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80" r="229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ED4-003B-9843-A921-CBE05D7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71EE-AD81-B744-A1D1-89295725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30F-D653-424D-9C4A-267B177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EC22-1F42-AB47-AA03-5EAF26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CB8-DB8E-F841-8DCF-13F8CF1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BE04-57B7-A44C-8FC9-6DC8239F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ADB3-2230-ED46-943D-2E0647D5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82E3-3BBC-DC4C-BA70-C6EAD992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F7A4-5536-9E49-A688-1019E3B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37F6-32B8-FA49-910B-D965370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2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F3F-9017-194C-BB41-45EF7C1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7B0-211C-3C48-A039-318B7870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343-F291-C944-98B2-1AB32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896-3D61-D645-A725-F5CB162D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FA25-2DF3-9C43-8EB5-CB5E1D8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1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73FE-C7E8-BE46-B425-87B3096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0DB5-8443-5048-8A8D-07040FF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2036-30FF-C14E-9750-5E8F68F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5F52-CD17-8244-B0E3-7263714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D00-93EC-5748-9BCC-8D6580D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0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E7-4087-5840-B45E-B45CA89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118-0B42-F046-8C3B-80AF8008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E31C-AD3F-6D43-97F0-D48D44C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5F74-AD6E-E54F-BDCA-0E74BB0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34EC-1EAA-9747-9046-337F13D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9EDF-CC01-A349-8B0D-5E04A96F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92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39-3EAD-2541-8127-BA42E4F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F6F1-F894-B34C-9383-EBD5114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4F63-88A0-2B4A-A521-318729A8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DF6BD-3EE5-774A-B085-2368AF76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3BC1-5243-DE49-BF81-F362A91C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FD2D-0AEF-444F-94B3-AC4244D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67D4-C528-0A47-AED8-61FACB3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15B-4BFD-D840-B897-F8600B2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22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C2F-C481-1042-B700-81359DC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6DB7-F90F-0048-9C26-A11D764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2FC-296F-F04C-A8C7-894A89D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3FD-2661-0F44-A182-28E7574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4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6A15-FE24-0349-A175-F31F580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C140-CA1C-B14B-89A5-C59EAA2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53AD-3D4B-B845-8952-3A2748D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27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21F-45A3-3741-86F9-8C1F9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CE2-C230-D94F-B755-25F4E85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832B-FA75-E04E-A04C-474EA7D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683-2B59-D34B-B656-3B3B6A8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743-E9C2-DA40-9A59-B97FAD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CB9-9405-2742-A1ED-4AB033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A031-CA56-BC40-A745-1BE83A7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947D-161F-F249-B064-BB7EC06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07DB-E949-9240-B8ED-AD4D595B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E70A-6E62-204C-AA02-1E9EF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F2EC-1744-3F46-82E8-50CCE0B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ECDD-6DA2-554A-9E8F-A4D3A8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8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9B1F-2989-D443-BC6D-A062541DD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2CC0C3-FF49-BC49-9111-29CAF2D3E27B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1D-CEA0-0C49-97FB-36F6BEAB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93E-D0C5-1E45-8058-A9B101B1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F1C-F4F5-D541-8FD9-D7E0AE32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7B95E-4FAA-AB44-A95E-D6F5D4D36DD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9DD1C-6FEC-C24E-A774-219C9E0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120E-55DD-D847-AC3E-EDBF1E4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1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6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51" y="1937521"/>
            <a:ext cx="6301251" cy="276015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Finan</a:t>
            </a:r>
            <a:r>
              <a:rPr lang="lv-LV" sz="5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šu sistēmas</a:t>
            </a:r>
            <a:r>
              <a:rPr lang="en-US" sz="5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tīmekļa vietne</a:t>
            </a:r>
            <a:endParaRPr lang="uk-UA" sz="5000" dirty="0">
              <a:solidFill>
                <a:schemeClr val="bg1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51" y="5142089"/>
            <a:ext cx="5370576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Kvalifikācijas darbs</a:t>
            </a:r>
            <a:endParaRPr lang="lv-LV" dirty="0">
              <a:solidFill>
                <a:schemeClr val="bg1"/>
              </a:solidFill>
            </a:endParaRPr>
          </a:p>
          <a:p>
            <a:pPr algn="l"/>
            <a:r>
              <a:rPr lang="lv-LV" dirty="0">
                <a:solidFill>
                  <a:schemeClr val="bg1"/>
                </a:solidFill>
              </a:rPr>
              <a:t>Valentīns Kaspers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lv-LV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4-2</a:t>
            </a:r>
            <a:endParaRPr lang="lv-LV" dirty="0">
              <a:solidFill>
                <a:schemeClr val="bg1"/>
              </a:solidFill>
            </a:endParaRPr>
          </a:p>
          <a:p>
            <a:pPr algn="l"/>
            <a:r>
              <a:rPr lang="lv-LV" dirty="0">
                <a:solidFill>
                  <a:schemeClr val="bg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.0</a:t>
            </a:r>
            <a:r>
              <a:rPr lang="lv-LV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.20</a:t>
            </a:r>
            <a:r>
              <a:rPr lang="lv-LV" dirty="0">
                <a:solidFill>
                  <a:schemeClr val="bg1"/>
                </a:solidFill>
              </a:rPr>
              <a:t>24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157" y="3333807"/>
            <a:ext cx="10515600" cy="933323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 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UZDEVUMA NOSTĀDNE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07284"/>
            <a:ext cx="6988728" cy="458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Kvalifikācijas darba tēma: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Finanšu sistēmas tīmekļa vietne.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Tēmas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plašais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skaidrojums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Tīmekļa vietne ir aktuāla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nepieciešama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sistēma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 tā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piedāvā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vairākas priekšrocības salīdzinājumā 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esošajiem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var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sniegt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lietotājiem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ievērojamus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ieguvumus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vienkāršību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Finanšu sistēmas tīmekļa vietne ir aktuāla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nepieciešama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sistēma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 tā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piedāvā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vairākas priekšrocības salīdzinājumā 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esošajiem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risinājumiem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var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sniegt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lietotājiem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ievērojamus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ieguvumus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vienkāršību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efektivitāti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Salīdzinot, mana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sistēma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ir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mansjumis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konkurents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UZDEVUMA NOSTĀDNE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178403"/>
            <a:ext cx="6988728" cy="333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plānotas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vairākas funkcijas: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Maksājuma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parvāldība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pārvaldībā.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Kompanijas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pārvaldībā.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Ziņas pārvaldībā.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Jautājumi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prieķš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sistēmas īpašniekiem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atgriezeniskā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Iespēja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saglabāt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rēķina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pdf.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IZSTRĀDES TEHNOLOĢIJAS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729"/>
            <a:ext cx="6988728" cy="474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MySQL </a:t>
            </a:r>
            <a:r>
              <a:rPr lang="en-US" dirty="0" smtClean="0"/>
              <a:t>8.0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PHP 8.1</a:t>
            </a:r>
            <a:endParaRPr lang="lv-LV" dirty="0" smtClean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HTML 5</a:t>
            </a:r>
            <a:endParaRPr lang="lv-LV" dirty="0" smtClean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lv-LV" dirty="0" smtClean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JS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LARAVEL 10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Git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Postman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Microsoft </a:t>
            </a:r>
            <a:r>
              <a:rPr lang="lv-LV" dirty="0"/>
              <a:t>Word </a:t>
            </a:r>
            <a:r>
              <a:rPr lang="lv-LV" dirty="0" smtClean="0"/>
              <a:t>2016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Microsoft </a:t>
            </a:r>
            <a:r>
              <a:rPr lang="lv-LV" dirty="0"/>
              <a:t>powerpoint </a:t>
            </a:r>
            <a:r>
              <a:rPr lang="lv-LV" dirty="0" smtClean="0"/>
              <a:t>2016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lv-LV" dirty="0" smtClean="0"/>
              <a:t>--------------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PHPstorm</a:t>
            </a:r>
            <a:r>
              <a:rPr lang="en-US" dirty="0" smtClean="0"/>
              <a:t> 2022.3.3</a:t>
            </a:r>
            <a:r>
              <a:rPr lang="lv-LV" dirty="0" smtClean="0"/>
              <a:t> </a:t>
            </a:r>
            <a:r>
              <a:rPr lang="lv-LV" dirty="0"/>
              <a:t>– izstrādes vide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ySQL 8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62" y="1702589"/>
            <a:ext cx="1521852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8.1 is live - Princeton University WordPress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94" y="1702589"/>
            <a:ext cx="1966230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66" y="2831507"/>
            <a:ext cx="1521852" cy="1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82" y="2831507"/>
            <a:ext cx="1120084" cy="1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, symbol, meaning, history, PNG, bra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53" y="2813879"/>
            <a:ext cx="2854670" cy="16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ravel 10.25 Released - Laravel 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33" y="4905557"/>
            <a:ext cx="1486318" cy="7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— Vikipēdij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421" y="1702589"/>
            <a:ext cx="1776283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Установка и настройка Postman с использованием OpenSSL | Software Ca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51" y="3129211"/>
            <a:ext cx="1773098" cy="9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pStorm 2022.3.3 is now available | The PhpStorm Bl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75" y="4869743"/>
            <a:ext cx="1471534" cy="82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Office Word 20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19" y="4441236"/>
            <a:ext cx="1297992" cy="7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werPoint 2016 Essentials | The Business School of South Afric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20" y="5283612"/>
            <a:ext cx="1297992" cy="7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5397"/>
            <a:ext cx="10515600" cy="933323"/>
          </a:xfrm>
        </p:spPr>
        <p:txBody>
          <a:bodyPr/>
          <a:lstStyle/>
          <a:p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DEKOMPOZĪCIJAS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1459473"/>
            <a:ext cx="8016905" cy="50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8538" y="255397"/>
            <a:ext cx="10515600" cy="933323"/>
          </a:xfrm>
        </p:spPr>
        <p:txBody>
          <a:bodyPr/>
          <a:lstStyle/>
          <a:p>
            <a:pPr algn="ctr"/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DIAGRAMMA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34" y="1342693"/>
            <a:ext cx="6131455" cy="51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588439"/>
            <a:ext cx="9622872" cy="933323"/>
          </a:xfrm>
        </p:spPr>
        <p:txBody>
          <a:bodyPr>
            <a:normAutofit fontScale="90000"/>
          </a:bodyPr>
          <a:lstStyle/>
          <a:p>
            <a:pPr algn="ctr"/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 LIETOTĀJA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IETEIKŠANĀS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SHĒMA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AUTORIZĀCIJA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1" y="3070284"/>
            <a:ext cx="8414287" cy="21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255397"/>
            <a:ext cx="10515600" cy="933323"/>
          </a:xfrm>
        </p:spPr>
        <p:txBody>
          <a:bodyPr/>
          <a:lstStyle/>
          <a:p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TABULU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RELĀCIJU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SHĒMA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3" y="1369976"/>
            <a:ext cx="7610387" cy="52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682" y="255397"/>
            <a:ext cx="10515600" cy="933323"/>
          </a:xfrm>
        </p:spPr>
        <p:txBody>
          <a:bodyPr/>
          <a:lstStyle/>
          <a:p>
            <a:pPr algn="ctr"/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LAPAS IZSKATS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5" y="1975838"/>
            <a:ext cx="9115426" cy="42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83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Seravek</vt:lpstr>
      <vt:lpstr>Symbol</vt:lpstr>
      <vt:lpstr>Times New Roman</vt:lpstr>
      <vt:lpstr>Office Theme</vt:lpstr>
      <vt:lpstr>Finanšu sistēmas tīmekļa vietne</vt:lpstr>
      <vt:lpstr>UZDEVUMA NOSTĀDNE</vt:lpstr>
      <vt:lpstr>UZDEVUMA NOSTĀDNE</vt:lpstr>
      <vt:lpstr>IZSTRĀDES TEHNOLOĢIJAS</vt:lpstr>
      <vt:lpstr>DEKOMPOZĪCIJAS DIAGRAMMA</vt:lpstr>
      <vt:lpstr>ER DIAGRAMMA</vt:lpstr>
      <vt:lpstr>DATU PLŪSMU DIAGRAMMA LIETOTĀJA PIETEIKŠANĀS SHĒMA, AUTORIZĀCIJA</vt:lpstr>
      <vt:lpstr>TABULU RELĀCIJU SHĒMA </vt:lpstr>
      <vt:lpstr>LAPAS IZSKATS</vt:lpstr>
      <vt:lpstr>PALDIES PAR UZMANĪBU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Tatjana Kaspere</cp:lastModifiedBy>
  <cp:revision>12</cp:revision>
  <dcterms:created xsi:type="dcterms:W3CDTF">2024-02-13T07:51:58Z</dcterms:created>
  <dcterms:modified xsi:type="dcterms:W3CDTF">2024-05-31T23:05:30Z</dcterms:modified>
</cp:coreProperties>
</file>