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65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80" r="229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0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29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12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05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2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27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44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27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8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49" y="1887187"/>
            <a:ext cx="6301251" cy="276015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</a:t>
            </a:r>
            <a:r>
              <a:rPr lang="lv-LV" sz="4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šu sistēmas</a:t>
            </a:r>
            <a:r>
              <a:rPr lang="en-US" sz="4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tīmekļa vietne</a:t>
            </a:r>
            <a:endParaRPr lang="uk-U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49" y="5142089"/>
            <a:ext cx="537057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Kvalifikācijas darbs</a:t>
            </a:r>
            <a:endParaRPr lang="lv-LV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Valentīns Kaspers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</a:t>
            </a:r>
            <a:endParaRPr lang="lv-LV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</a:t>
            </a:r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682" y="255397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LAPAS IZSKATS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7" y="1862007"/>
            <a:ext cx="9188773" cy="38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157" y="3417697"/>
            <a:ext cx="10515600" cy="933323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PALDIES PAR UZMANĪBU !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5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UZDEVUMA NOSTĀDNE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577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Sistēmas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galvenā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nozīme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Grāmatvedības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automatizācija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rēķinu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automatizācija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atvieglojot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maksājumu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</a:t>
            </a:r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v-LV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uzskaiti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uzņēmumiem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3930717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lv-L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2400" b="1" dirty="0">
                <a:latin typeface="Arial" panose="020B0604020202020204" pitchFamily="34" charset="0"/>
                <a:cs typeface="Arial" panose="020B0604020202020204" pitchFamily="34" charset="0"/>
              </a:rPr>
              <a:t>Kāda ir manas sistēmas priekšrocība pār </a:t>
            </a:r>
            <a:r>
              <a:rPr lang="lv-L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citām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Iespēja apmaksāt rēķinus, jo ne visiem konkurentiem vietnē ir norēķinu sistēma, strādājot ar sistēmai pieslēgtu uzņēmumu 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klientiem.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9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UZDEVUMA NOSTĀDNE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780374"/>
            <a:ext cx="69216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lv-L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Kādam nolūkam tas ir paredzēts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Automātiska </a:t>
            </a:r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rēķina 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izveide.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Ilgstoša </a:t>
            </a:r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un uzticama rēķinu glabāšana elektroniskā veidā uz servera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eurocipari.lv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Klientu </a:t>
            </a:r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informēšana par rēķinu 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apmaksu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Rēķinu </a:t>
            </a:r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apmaksas iespējas nodrošināšana uzņēmuma klientiem.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0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UZDEVUMA NOSTĀDNE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780374"/>
            <a:ext cx="69216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lv-L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Kam tas ir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paredzēts: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Finanšu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sistēmas tīmekļa vietne 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paredzēta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plašam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lietotāju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lokam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tostarp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uzņēmumiem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privātpersonām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 grāmatvežiem, lai ērti veikt,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sniegt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 apskatīt maksājumus.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IZSTRĀDES TEHNOLOĢIJAS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ySQL 8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0799"/>
            <a:ext cx="1521852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8.1 is live - Princeton University WordPress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0" y="1650799"/>
            <a:ext cx="1966230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03" y="2880164"/>
            <a:ext cx="1521852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19" y="2880164"/>
            <a:ext cx="1120084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, symbol, meaning, history, PNG, bra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0" y="2862536"/>
            <a:ext cx="2854670" cy="16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ravel 10.25 Released - Laravel 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75" y="3129211"/>
            <a:ext cx="2034362" cy="10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— Vikipēdi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92" y="1582894"/>
            <a:ext cx="1776283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Установка и настройка Postman с использованием OpenSSL | Software Ca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7" y="2222153"/>
            <a:ext cx="2451226" cy="1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pStorm 2022.3.3 is now available | The PhpStorm Bl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" y="4979395"/>
            <a:ext cx="2618247" cy="14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Office Word 20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55" y="4979395"/>
            <a:ext cx="2618246" cy="14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werPoint 2016 Essentials | The Business School of South Afric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80" y="4985656"/>
            <a:ext cx="2607115" cy="14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DEKOMPOZĪCIJAS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DIAGRAMMA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539966"/>
            <a:ext cx="7651363" cy="48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6095" y="137951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ER DIAGRAMMA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49" y="1325458"/>
            <a:ext cx="5921312" cy="52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59" y="582567"/>
            <a:ext cx="9622872" cy="933323"/>
          </a:xfrm>
        </p:spPr>
        <p:txBody>
          <a:bodyPr>
            <a:noAutofit/>
          </a:bodyPr>
          <a:lstStyle/>
          <a:p>
            <a:pPr algn="ctr"/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DATU PLŪSMU DIAGRAMMA LIETOTĀJA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IETEIKŠANĀS</a:t>
            </a: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SHĒMA</a:t>
            </a: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AUTORIZĀCIJA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2" y="2700129"/>
            <a:ext cx="7992745" cy="27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TABULU RELĀCIJU SHĒMA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3" y="1369976"/>
            <a:ext cx="7610387" cy="52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163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Finanšu sistēmas tīmekļa vietne</vt:lpstr>
      <vt:lpstr>UZDEVUMA NOSTĀDNE</vt:lpstr>
      <vt:lpstr>UZDEVUMA NOSTĀDNE</vt:lpstr>
      <vt:lpstr>UZDEVUMA NOSTĀDNE</vt:lpstr>
      <vt:lpstr>IZSTRĀDES TEHNOLOĢIJAS</vt:lpstr>
      <vt:lpstr>DEKOMPOZĪCIJAS DIAGRAMMA</vt:lpstr>
      <vt:lpstr>ER DIAGRAMMA</vt:lpstr>
      <vt:lpstr>DATU PLŪSMU DIAGRAMMA LIETOTĀJA PIETEIKŠANĀS SHĒMA, AUTORIZĀCIJA</vt:lpstr>
      <vt:lpstr>TABULU RELĀCIJU SHĒMA </vt:lpstr>
      <vt:lpstr>LAPAS IZSKATS</vt:lpstr>
      <vt:lpstr>PALDIES PAR UZMANĪBU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Tatjana Kaspere</cp:lastModifiedBy>
  <cp:revision>24</cp:revision>
  <dcterms:created xsi:type="dcterms:W3CDTF">2024-02-13T07:51:58Z</dcterms:created>
  <dcterms:modified xsi:type="dcterms:W3CDTF">2024-06-09T20:26:12Z</dcterms:modified>
</cp:coreProperties>
</file>