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8C8660-D78E-A9FA-3DA6-4330B2022A9C}" v="134" dt="2024-05-30T20:54:51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3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ru-RU" sz="7200" dirty="0" err="1"/>
              <a:t>Gramatu</a:t>
            </a:r>
            <a:r>
              <a:rPr lang="ru-RU" sz="7200" dirty="0"/>
              <a:t> </a:t>
            </a:r>
            <a:r>
              <a:rPr lang="ru-RU" sz="7200" dirty="0" err="1"/>
              <a:t>veikals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sz="1500" dirty="0">
                <a:ea typeface="+mn-lt"/>
                <a:cs typeface="+mn-lt"/>
              </a:rPr>
              <a:t>Kvalifikācijas darbs</a:t>
            </a:r>
          </a:p>
          <a:p>
            <a:r>
              <a:rPr lang="lv-LV" sz="1500"/>
              <a:t>Davids Slotovs DP4-4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492B44-98EF-4158-F485-5E3C5F23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Lapas</a:t>
            </a:r>
            <a:r>
              <a:rPr lang="ru-RU" dirty="0"/>
              <a:t> </a:t>
            </a:r>
            <a:r>
              <a:rPr lang="ru-RU" dirty="0" err="1"/>
              <a:t>izkats</a:t>
            </a:r>
          </a:p>
        </p:txBody>
      </p:sp>
      <p:pic>
        <p:nvPicPr>
          <p:cNvPr id="4" name="Объект 3" descr="Изображение выглядит как текст, снимок экрана, программное обеспечение, Веб-сайт&#10;&#10;Автоматически созданное описание">
            <a:extLst>
              <a:ext uri="{FF2B5EF4-FFF2-40B4-BE49-F238E27FC236}">
                <a16:creationId xmlns:a16="http://schemas.microsoft.com/office/drawing/2014/main" id="{18D6B826-9375-28E8-E045-9DD1A02AC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585" y="1825625"/>
            <a:ext cx="9074830" cy="4351338"/>
          </a:xfrm>
        </p:spPr>
      </p:pic>
    </p:spTree>
    <p:extLst>
      <p:ext uri="{BB962C8B-B14F-4D97-AF65-F5344CB8AC3E}">
        <p14:creationId xmlns:p14="http://schemas.microsoft.com/office/powerpoint/2010/main" val="151893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3C4A56-B9EA-A504-7DA6-03137972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ru-RU" sz="5100">
                <a:ea typeface="+mj-lt"/>
                <a:cs typeface="+mj-lt"/>
              </a:rPr>
              <a:t>Uzdevuma nostādne</a:t>
            </a:r>
            <a:endParaRPr lang="ru-RU" sz="51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29C576-2B26-E45F-2CEC-62F38DA86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sz="1900" dirty="0">
                <a:latin typeface="Arial"/>
                <a:ea typeface="+mn-lt"/>
                <a:cs typeface="Arial"/>
              </a:rPr>
              <a:t>Kvalifikācijas darba uzdevums ir izveidot tiešsaistes grāmatnīcu. Sistēmā nepieciešams realizēt iespēju izvēlēties dažādu kategoriju un autoru grāmatas, sasaistot klientu un izdevēju intereses.</a:t>
            </a:r>
          </a:p>
          <a:p>
            <a:endParaRPr lang="lv-LV" sz="1900" b="1">
              <a:latin typeface="Times New Roman"/>
              <a:cs typeface="Times New Roman"/>
            </a:endParaRPr>
          </a:p>
          <a:p>
            <a:endParaRPr lang="lv-LV" sz="1900" b="1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lv-LV" sz="1900" b="1" dirty="0">
                <a:latin typeface="Times New Roman"/>
                <a:cs typeface="Times New Roman"/>
              </a:rPr>
              <a:t>Sistēmas pamatdarbības ietver:</a:t>
            </a:r>
            <a:endParaRPr lang="lv-LV" sz="1900">
              <a:latin typeface="Times New Roman"/>
              <a:cs typeface="Times New Roman"/>
            </a:endParaRPr>
          </a:p>
          <a:p>
            <a:r>
              <a:rPr lang="lv-LV" sz="1900" dirty="0">
                <a:latin typeface="Times New Roman"/>
                <a:cs typeface="Times New Roman"/>
              </a:rPr>
              <a:t>Grāmatu katalogs; </a:t>
            </a:r>
          </a:p>
          <a:p>
            <a:r>
              <a:rPr lang="lv-LV" sz="1900" dirty="0">
                <a:latin typeface="Times New Roman"/>
                <a:cs typeface="Times New Roman"/>
              </a:rPr>
              <a:t>Administratora satura rediģēšana;</a:t>
            </a:r>
          </a:p>
          <a:p>
            <a:r>
              <a:rPr lang="lv-LV" sz="1900" dirty="0">
                <a:latin typeface="Times New Roman"/>
                <a:cs typeface="Times New Roman"/>
              </a:rPr>
              <a:t>Administratīva datu dzēšana;</a:t>
            </a:r>
          </a:p>
          <a:p>
            <a:r>
              <a:rPr lang="lv-LV" sz="1900" dirty="0">
                <a:latin typeface="Times New Roman"/>
                <a:cs typeface="Times New Roman"/>
              </a:rPr>
              <a:t>Lietotāju autorizācija platformā;</a:t>
            </a:r>
          </a:p>
          <a:p>
            <a:endParaRPr lang="lv-LV" sz="1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92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1E402-AA34-A38B-2E3A-6F31C3901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ru-RU" sz="2600"/>
              <a:t>Izstrades Tehnologijas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791073-DBE1-927A-6AA0-B8F319E52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400"/>
              <a:t>PHP</a:t>
            </a:r>
          </a:p>
          <a:p>
            <a:r>
              <a:rPr lang="ru-RU" sz="2400"/>
              <a:t>Javascript</a:t>
            </a:r>
          </a:p>
          <a:p>
            <a:r>
              <a:rPr lang="ru-RU" sz="2400"/>
              <a:t>Bootstrap</a:t>
            </a:r>
          </a:p>
          <a:p>
            <a:r>
              <a:rPr lang="ru-RU" sz="2400"/>
              <a:t>SQL</a:t>
            </a:r>
          </a:p>
          <a:p>
            <a:r>
              <a:rPr lang="ru-RU" sz="2400"/>
              <a:t>HTML</a:t>
            </a:r>
          </a:p>
          <a:p>
            <a:r>
              <a:rPr lang="ru-RU" sz="2400"/>
              <a:t>Css</a:t>
            </a:r>
          </a:p>
          <a:p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397278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7262C87B-205C-4719-AC60-AF13E94F1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322626"/>
            <a:ext cx="5772560" cy="6212748"/>
          </a:xfrm>
          <a:custGeom>
            <a:avLst/>
            <a:gdLst>
              <a:gd name="connsiteX0" fmla="*/ 0 w 5772560"/>
              <a:gd name="connsiteY0" fmla="*/ 0 h 6212748"/>
              <a:gd name="connsiteX1" fmla="*/ 1448661 w 5772560"/>
              <a:gd name="connsiteY1" fmla="*/ 0 h 6212748"/>
              <a:gd name="connsiteX2" fmla="*/ 1940557 w 5772560"/>
              <a:gd name="connsiteY2" fmla="*/ 0 h 6212748"/>
              <a:gd name="connsiteX3" fmla="*/ 5772560 w 5772560"/>
              <a:gd name="connsiteY3" fmla="*/ 0 h 6212748"/>
              <a:gd name="connsiteX4" fmla="*/ 5772560 w 5772560"/>
              <a:gd name="connsiteY4" fmla="*/ 2864954 h 6212748"/>
              <a:gd name="connsiteX5" fmla="*/ 2329115 w 5772560"/>
              <a:gd name="connsiteY5" fmla="*/ 6212748 h 6212748"/>
              <a:gd name="connsiteX6" fmla="*/ 1940557 w 5772560"/>
              <a:gd name="connsiteY6" fmla="*/ 6212748 h 6212748"/>
              <a:gd name="connsiteX7" fmla="*/ 1448661 w 5772560"/>
              <a:gd name="connsiteY7" fmla="*/ 6212748 h 6212748"/>
              <a:gd name="connsiteX8" fmla="*/ 0 w 5772560"/>
              <a:gd name="connsiteY8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72560" h="6212748">
                <a:moveTo>
                  <a:pt x="0" y="0"/>
                </a:moveTo>
                <a:lnTo>
                  <a:pt x="1448661" y="0"/>
                </a:lnTo>
                <a:lnTo>
                  <a:pt x="1940557" y="0"/>
                </a:lnTo>
                <a:lnTo>
                  <a:pt x="5772560" y="0"/>
                </a:lnTo>
                <a:lnTo>
                  <a:pt x="5772560" y="2864954"/>
                </a:lnTo>
                <a:lnTo>
                  <a:pt x="2329115" y="6212748"/>
                </a:lnTo>
                <a:lnTo>
                  <a:pt x="1940557" y="6212748"/>
                </a:lnTo>
                <a:lnTo>
                  <a:pt x="1448661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ight Triangle 1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FF809-C20E-68F7-EFF8-CA466757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246" y="1188637"/>
            <a:ext cx="4546725" cy="1642850"/>
          </a:xfrm>
        </p:spPr>
        <p:txBody>
          <a:bodyPr>
            <a:normAutofit/>
          </a:bodyPr>
          <a:lstStyle/>
          <a:p>
            <a:r>
              <a:rPr lang="ru-RU" sz="3400">
                <a:ea typeface="+mj-lt"/>
                <a:cs typeface="+mj-lt"/>
              </a:rPr>
              <a:t>Dekompozīcijas diagramma</a:t>
            </a:r>
            <a:br>
              <a:rPr lang="en-US" sz="3400"/>
            </a:br>
            <a:r>
              <a:rPr lang="ru-RU" sz="3400">
                <a:ea typeface="+mj-lt"/>
                <a:cs typeface="+mj-lt"/>
              </a:rPr>
              <a:t>   Viesa sistēma</a:t>
            </a:r>
            <a:endParaRPr lang="ru-RU" sz="3400"/>
          </a:p>
        </p:txBody>
      </p:sp>
      <p:pic>
        <p:nvPicPr>
          <p:cNvPr id="4" name="Объект 3" descr="Изображение выглядит как текст, снимок экрана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DB2CDD00-6ECF-A3B5-4636-B26AA3A6F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258" y="1266742"/>
            <a:ext cx="1700207" cy="4304324"/>
          </a:xfrm>
          <a:prstGeom prst="rect">
            <a:avLst/>
          </a:prstGeom>
        </p:spPr>
      </p:pic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305131B6-E38F-2157-E3B5-C17DA5CB6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8932" y="3086513"/>
            <a:ext cx="3630543" cy="2056508"/>
          </a:xfrm>
        </p:spPr>
        <p:txBody>
          <a:bodyPr anchor="t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3358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62C87B-205C-4719-AC60-AF13E94F1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322626"/>
            <a:ext cx="5772560" cy="6212748"/>
          </a:xfrm>
          <a:custGeom>
            <a:avLst/>
            <a:gdLst>
              <a:gd name="connsiteX0" fmla="*/ 0 w 5772560"/>
              <a:gd name="connsiteY0" fmla="*/ 0 h 6212748"/>
              <a:gd name="connsiteX1" fmla="*/ 1448661 w 5772560"/>
              <a:gd name="connsiteY1" fmla="*/ 0 h 6212748"/>
              <a:gd name="connsiteX2" fmla="*/ 1940557 w 5772560"/>
              <a:gd name="connsiteY2" fmla="*/ 0 h 6212748"/>
              <a:gd name="connsiteX3" fmla="*/ 5772560 w 5772560"/>
              <a:gd name="connsiteY3" fmla="*/ 0 h 6212748"/>
              <a:gd name="connsiteX4" fmla="*/ 5772560 w 5772560"/>
              <a:gd name="connsiteY4" fmla="*/ 2864954 h 6212748"/>
              <a:gd name="connsiteX5" fmla="*/ 2329115 w 5772560"/>
              <a:gd name="connsiteY5" fmla="*/ 6212748 h 6212748"/>
              <a:gd name="connsiteX6" fmla="*/ 1940557 w 5772560"/>
              <a:gd name="connsiteY6" fmla="*/ 6212748 h 6212748"/>
              <a:gd name="connsiteX7" fmla="*/ 1448661 w 5772560"/>
              <a:gd name="connsiteY7" fmla="*/ 6212748 h 6212748"/>
              <a:gd name="connsiteX8" fmla="*/ 0 w 5772560"/>
              <a:gd name="connsiteY8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72560" h="6212748">
                <a:moveTo>
                  <a:pt x="0" y="0"/>
                </a:moveTo>
                <a:lnTo>
                  <a:pt x="1448661" y="0"/>
                </a:lnTo>
                <a:lnTo>
                  <a:pt x="1940557" y="0"/>
                </a:lnTo>
                <a:lnTo>
                  <a:pt x="5772560" y="0"/>
                </a:lnTo>
                <a:lnTo>
                  <a:pt x="5772560" y="2864954"/>
                </a:lnTo>
                <a:lnTo>
                  <a:pt x="2329115" y="6212748"/>
                </a:lnTo>
                <a:lnTo>
                  <a:pt x="1940557" y="6212748"/>
                </a:lnTo>
                <a:lnTo>
                  <a:pt x="1448661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02D2C-EBCC-B790-288D-5DF9B74C5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246" y="1188637"/>
            <a:ext cx="4546725" cy="1642850"/>
          </a:xfrm>
        </p:spPr>
        <p:txBody>
          <a:bodyPr>
            <a:normAutofit/>
          </a:bodyPr>
          <a:lstStyle/>
          <a:p>
            <a:r>
              <a:rPr lang="ru-RU" sz="3400">
                <a:ea typeface="+mj-lt"/>
                <a:cs typeface="+mj-lt"/>
              </a:rPr>
              <a:t>Dekompozīcijas diagramma Lietotāja sistēma</a:t>
            </a:r>
            <a:endParaRPr lang="ru-RU" sz="3400"/>
          </a:p>
        </p:txBody>
      </p:sp>
      <p:pic>
        <p:nvPicPr>
          <p:cNvPr id="4" name="Объект 3" descr="Изображение выглядит как текст, линия, диаграмма, чек&#10;&#10;Автоматически созданное описание">
            <a:extLst>
              <a:ext uri="{FF2B5EF4-FFF2-40B4-BE49-F238E27FC236}">
                <a16:creationId xmlns:a16="http://schemas.microsoft.com/office/drawing/2014/main" id="{B0C07DDD-01E4-6A7B-93C4-9CE895B75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572" y="1266742"/>
            <a:ext cx="1323580" cy="430432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28E9EF6-8B5D-25AD-58B0-5D5BBAAF4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8932" y="3086513"/>
            <a:ext cx="3630543" cy="2056508"/>
          </a:xfrm>
        </p:spPr>
        <p:txBody>
          <a:bodyPr anchor="t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9716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диаграмма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3DFD7021-C04D-118B-D723-6245951E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311" y="1188636"/>
            <a:ext cx="1580522" cy="4581227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41C67D0-A496-4B86-BF61-263FF9EFD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0D2EE-6506-62D3-D4C1-C2104263B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0700" y="1188637"/>
            <a:ext cx="5327272" cy="1642850"/>
          </a:xfrm>
        </p:spPr>
        <p:txBody>
          <a:bodyPr>
            <a:normAutofit/>
          </a:bodyPr>
          <a:lstStyle/>
          <a:p>
            <a:r>
              <a:rPr lang="ru-RU" sz="3400">
                <a:ea typeface="+mj-lt"/>
                <a:cs typeface="+mj-lt"/>
              </a:rPr>
              <a:t>Dekompozīcijas diagramma Administratora sistēma</a:t>
            </a:r>
            <a:endParaRPr lang="ru-RU" sz="34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8F6CC16-5EC5-B77E-035A-6935711EB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0700" y="3086514"/>
            <a:ext cx="3712817" cy="2457565"/>
          </a:xfrm>
        </p:spPr>
        <p:txBody>
          <a:bodyPr anchor="t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4949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BAAC4-E2F4-76F8-F99B-CCDB0BFE3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 diagramma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диаграмм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B43C156-DC17-51A6-9ABB-CBF81510A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847" y="869106"/>
            <a:ext cx="7939608" cy="464961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B24CE-44FF-9172-19EB-073CDFB95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Datu plūsmu diagramma Lietotāja reģistrācija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диаграмма, круг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E0E602F-6275-4C1D-B3AA-DC93F681C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8" y="1552892"/>
            <a:ext cx="7608304" cy="382317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4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977809-B368-B9DF-1928-2AF1E2432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Tabulu relāciju shēma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снимок экрана, диаграмма, Параллельный">
            <a:extLst>
              <a:ext uri="{FF2B5EF4-FFF2-40B4-BE49-F238E27FC236}">
                <a16:creationId xmlns:a16="http://schemas.microsoft.com/office/drawing/2014/main" id="{795E1395-CC0F-5598-8ECE-47D07528C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8" y="2056942"/>
            <a:ext cx="7608304" cy="281507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361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Gramatu veikals</vt:lpstr>
      <vt:lpstr>Uzdevuma nostādne</vt:lpstr>
      <vt:lpstr>Izstrades Tehnologijas</vt:lpstr>
      <vt:lpstr>Dekompozīcijas diagramma    Viesa sistēma</vt:lpstr>
      <vt:lpstr>Dekompozīcijas diagramma Lietotāja sistēma</vt:lpstr>
      <vt:lpstr>Dekompozīcijas diagramma Administratora sistēma</vt:lpstr>
      <vt:lpstr>ER diagramma</vt:lpstr>
      <vt:lpstr>Datu plūsmu diagramma Lietotāja reģistrācija</vt:lpstr>
      <vt:lpstr>Tabulu relāciju shēma</vt:lpstr>
      <vt:lpstr>Lapas izkats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79</cp:revision>
  <dcterms:created xsi:type="dcterms:W3CDTF">2024-05-30T20:30:37Z</dcterms:created>
  <dcterms:modified xsi:type="dcterms:W3CDTF">2024-05-30T20:55:05Z</dcterms:modified>
</cp:coreProperties>
</file>