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7A375-6E50-DB29-694C-A8B61D510AC2}" v="23" dt="2024-06-08T12:32:02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 dirty="0" err="1"/>
              <a:t>Gramatu</a:t>
            </a:r>
            <a:r>
              <a:rPr lang="ru-RU" sz="7200" dirty="0"/>
              <a:t> </a:t>
            </a:r>
            <a:r>
              <a:rPr lang="ru-RU" sz="7200" dirty="0" err="1"/>
              <a:t>veikals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z="1500" dirty="0">
                <a:ea typeface="+mn-lt"/>
                <a:cs typeface="+mn-lt"/>
              </a:rPr>
              <a:t>Kvalifikācijas darbs</a:t>
            </a:r>
          </a:p>
          <a:p>
            <a:r>
              <a:rPr lang="lv-LV" sz="1500"/>
              <a:t>Davids Slotovs DP4-4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92B44-98EF-4158-F485-5E3C5F23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Lapas</a:t>
            </a:r>
            <a:r>
              <a:rPr lang="ru-RU" dirty="0"/>
              <a:t> </a:t>
            </a:r>
            <a:r>
              <a:rPr lang="ru-RU" dirty="0" err="1"/>
              <a:t>izkats</a:t>
            </a:r>
          </a:p>
        </p:txBody>
      </p:sp>
      <p:pic>
        <p:nvPicPr>
          <p:cNvPr id="6" name="Объект 5" descr="Изображение выглядит как текст, снимок экрана, программное обеспечение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FE6C7120-B827-6331-6AE3-BD61688CB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217" y="1825625"/>
            <a:ext cx="9035565" cy="4351338"/>
          </a:xfrm>
        </p:spPr>
      </p:pic>
    </p:spTree>
    <p:extLst>
      <p:ext uri="{BB962C8B-B14F-4D97-AF65-F5344CB8AC3E}">
        <p14:creationId xmlns:p14="http://schemas.microsoft.com/office/powerpoint/2010/main" val="15189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C4A56-B9EA-A504-7DA6-03137972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ru-RU" sz="5100">
                <a:ea typeface="+mj-lt"/>
                <a:cs typeface="+mj-lt"/>
              </a:rPr>
              <a:t>Uzdevuma nostādne</a:t>
            </a:r>
            <a:endParaRPr lang="ru-RU" sz="5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9C576-2B26-E45F-2CEC-62F38DA8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z="1900" dirty="0">
                <a:latin typeface="Arial"/>
                <a:ea typeface="+mn-lt"/>
                <a:cs typeface="Arial"/>
              </a:rPr>
              <a:t>Kvalifikācijas darba uzdevums ir izveidot tiešsaistes grāmatnīcu. Sistēmā nepieciešams realizēt iespēju izvēlēties dažādu kategoriju un autoru grāmatas, sasaistot klientu un izdevēju intereses.</a:t>
            </a:r>
          </a:p>
          <a:p>
            <a:endParaRPr lang="lv-LV" sz="1900" b="1">
              <a:latin typeface="Times New Roman"/>
              <a:cs typeface="Times New Roman"/>
            </a:endParaRPr>
          </a:p>
          <a:p>
            <a:endParaRPr lang="lv-LV" sz="19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lv-LV" sz="1900" b="1" dirty="0">
                <a:latin typeface="Times New Roman"/>
                <a:cs typeface="Times New Roman"/>
              </a:rPr>
              <a:t>Sistēmas pamatdarbības ietver:</a:t>
            </a:r>
            <a:endParaRPr lang="lv-LV" sz="1900">
              <a:latin typeface="Times New Roman"/>
              <a:cs typeface="Times New Roman"/>
            </a:endParaRPr>
          </a:p>
          <a:p>
            <a:r>
              <a:rPr lang="lv-LV" sz="1900" dirty="0">
                <a:latin typeface="Times New Roman"/>
                <a:cs typeface="Times New Roman"/>
              </a:rPr>
              <a:t>Grāmatu katalogs; </a:t>
            </a:r>
          </a:p>
          <a:p>
            <a:r>
              <a:rPr lang="lv-LV" sz="1900" dirty="0">
                <a:latin typeface="Times New Roman"/>
                <a:cs typeface="Times New Roman"/>
              </a:rPr>
              <a:t>Administratora satura rediģēšana;</a:t>
            </a:r>
          </a:p>
          <a:p>
            <a:r>
              <a:rPr lang="lv-LV" sz="1900" dirty="0">
                <a:latin typeface="Times New Roman"/>
                <a:cs typeface="Times New Roman"/>
              </a:rPr>
              <a:t>Administratīva datu dzēšana;</a:t>
            </a:r>
          </a:p>
          <a:p>
            <a:r>
              <a:rPr lang="lv-LV" sz="1900" dirty="0">
                <a:latin typeface="Times New Roman"/>
                <a:cs typeface="Times New Roman"/>
              </a:rPr>
              <a:t>Lietotāju autorizācija platformā;</a:t>
            </a:r>
          </a:p>
          <a:p>
            <a:endParaRPr lang="lv-LV"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1E402-AA34-A38B-2E3A-6F31C39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ru-RU" sz="2600"/>
              <a:t>Izstrades Tehnologijas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91073-DBE1-927A-6AA0-B8F319E5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/>
              <a:t>PHP</a:t>
            </a:r>
          </a:p>
          <a:p>
            <a:r>
              <a:rPr lang="ru-RU" sz="2400"/>
              <a:t>Javascript</a:t>
            </a:r>
          </a:p>
          <a:p>
            <a:r>
              <a:rPr lang="ru-RU" sz="2400"/>
              <a:t>Bootstrap</a:t>
            </a:r>
          </a:p>
          <a:p>
            <a:r>
              <a:rPr lang="ru-RU" sz="2400"/>
              <a:t>SQL</a:t>
            </a:r>
          </a:p>
          <a:p>
            <a:r>
              <a:rPr lang="ru-RU" sz="2400"/>
              <a:t>HTML</a:t>
            </a:r>
          </a:p>
          <a:p>
            <a:r>
              <a:rPr lang="ru-RU" sz="2400"/>
              <a:t>Css</a:t>
            </a:r>
          </a:p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9727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F809-C20E-68F7-EFF8-CA46675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</a:t>
            </a:r>
            <a:br>
              <a:rPr lang="en-US" sz="3400"/>
            </a:br>
            <a:r>
              <a:rPr lang="ru-RU" sz="3400">
                <a:ea typeface="+mj-lt"/>
                <a:cs typeface="+mj-lt"/>
              </a:rPr>
              <a:t>   Viesa sistēma</a:t>
            </a:r>
            <a:endParaRPr lang="ru-RU" sz="3400"/>
          </a:p>
        </p:txBody>
      </p:sp>
      <p:pic>
        <p:nvPicPr>
          <p:cNvPr id="4" name="Объект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B2CDD00-6ECF-A3B5-4636-B26AA3A6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84" y="786578"/>
            <a:ext cx="1992480" cy="5097638"/>
          </a:xfrm>
          <a:prstGeom prst="rect">
            <a:avLst/>
          </a:prstGeom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305131B6-E38F-2157-E3B5-C17DA5CB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358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2D2C-EBCC-B790-288D-5DF9B74C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 Lietotāja sistēma</a:t>
            </a:r>
            <a:endParaRPr lang="ru-RU" sz="3400"/>
          </a:p>
        </p:txBody>
      </p:sp>
      <p:pic>
        <p:nvPicPr>
          <p:cNvPr id="4" name="Объект 3" descr="Изображение выглядит как текст, линия, диаграмма, чек&#10;&#10;Автоматически созданное описание">
            <a:extLst>
              <a:ext uri="{FF2B5EF4-FFF2-40B4-BE49-F238E27FC236}">
                <a16:creationId xmlns:a16="http://schemas.microsoft.com/office/drawing/2014/main" id="{B0C07DDD-01E4-6A7B-93C4-9CE895B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93" y="640441"/>
            <a:ext cx="1699360" cy="5567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8E9EF6-8B5D-25AD-58B0-5D5BBAAF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971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0D2EE-6506-62D3-D4C1-C2104263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 Administratora sistēma</a:t>
            </a:r>
            <a:endParaRPr lang="ru-RU" sz="3400"/>
          </a:p>
        </p:txBody>
      </p:sp>
      <p:pic>
        <p:nvPicPr>
          <p:cNvPr id="3" name="Объект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3409C88-5383-A341-A62A-6F82153F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964" y="627774"/>
            <a:ext cx="1625012" cy="5482224"/>
          </a:xfrm>
        </p:spPr>
      </p:pic>
    </p:spTree>
    <p:extLst>
      <p:ext uri="{BB962C8B-B14F-4D97-AF65-F5344CB8AC3E}">
        <p14:creationId xmlns:p14="http://schemas.microsoft.com/office/powerpoint/2010/main" val="94949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BAAC4-E2F4-76F8-F99B-CCDB0BFE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43C156-DC17-51A6-9ABB-CBF81510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47" y="869106"/>
            <a:ext cx="7939608" cy="46496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B24CE-44FF-9172-19EB-073CDFB9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Datu plūsmu diagramma Lietotāja reģistrācija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0E602F-6275-4C1D-B3AA-DC93F681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552892"/>
            <a:ext cx="7608304" cy="38231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77809-B368-B9DF-1928-2AF1E243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Tabulu relāciju shēma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11EE508-4566-5589-97CB-802FEDDB4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55" y="957111"/>
            <a:ext cx="7713944" cy="4199024"/>
          </a:xfrm>
        </p:spPr>
      </p:pic>
    </p:spTree>
    <p:extLst>
      <p:ext uri="{BB962C8B-B14F-4D97-AF65-F5344CB8AC3E}">
        <p14:creationId xmlns:p14="http://schemas.microsoft.com/office/powerpoint/2010/main" val="3181136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Gramatu veikals</vt:lpstr>
      <vt:lpstr>Uzdevuma nostādne</vt:lpstr>
      <vt:lpstr>Izstrades Tehnologijas</vt:lpstr>
      <vt:lpstr>Dekompozīcijas diagramma    Viesa sistēma</vt:lpstr>
      <vt:lpstr>Dekompozīcijas diagramma Lietotāja sistēma</vt:lpstr>
      <vt:lpstr>Dekompozīcijas diagramma Administratora sistēma</vt:lpstr>
      <vt:lpstr>ER diagramma</vt:lpstr>
      <vt:lpstr>Datu plūsmu diagramma Lietotāja reģistrācija</vt:lpstr>
      <vt:lpstr>Tabulu relāciju shēma</vt:lpstr>
      <vt:lpstr>Lapas izkats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93</cp:revision>
  <dcterms:created xsi:type="dcterms:W3CDTF">2024-05-30T20:30:37Z</dcterms:created>
  <dcterms:modified xsi:type="dcterms:W3CDTF">2024-06-08T12:32:17Z</dcterms:modified>
</cp:coreProperties>
</file>