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59" r:id="rId5"/>
    <p:sldId id="267" r:id="rId6"/>
    <p:sldId id="268" r:id="rId7"/>
    <p:sldId id="274" r:id="rId8"/>
    <p:sldId id="277" r:id="rId9"/>
    <p:sldId id="278" r:id="rId10"/>
    <p:sldId id="270" r:id="rId11"/>
    <p:sldId id="271" r:id="rId12"/>
    <p:sldId id="272" r:id="rId13"/>
    <p:sldId id="266"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E361106-0658-2C8F-F1C0-84333108710E}" v="331" dt="2024-05-31T23:26:34.055"/>
    <p1510:client id="{AD39093B-101B-B32B-CDEA-0E04097ABDC6}" v="2058" dt="2024-05-31T20:59:20.38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804406-9FC5-ACFE-893D-D4EADEB1A89D}"/>
              </a:ext>
            </a:extLst>
          </p:cNvPr>
          <p:cNvSpPr>
            <a:spLocks noGrp="1"/>
          </p:cNvSpPr>
          <p:nvPr>
            <p:ph type="ctrTitle"/>
          </p:nvPr>
        </p:nvSpPr>
        <p:spPr>
          <a:xfrm>
            <a:off x="308388" y="745440"/>
            <a:ext cx="8132227" cy="3559859"/>
          </a:xfrm>
        </p:spPr>
        <p:txBody>
          <a:bodyPr anchor="t">
            <a:normAutofit/>
          </a:bodyPr>
          <a:lstStyle>
            <a:lvl1pPr algn="l">
              <a:defRPr sz="5400"/>
            </a:lvl1pPr>
          </a:lstStyle>
          <a:p>
            <a:r>
              <a:rPr lang="en-US" dirty="0"/>
              <a:t>Click to edit Master title style</a:t>
            </a:r>
          </a:p>
        </p:txBody>
      </p:sp>
      <p:sp>
        <p:nvSpPr>
          <p:cNvPr id="3" name="Subtitle 2">
            <a:extLst>
              <a:ext uri="{FF2B5EF4-FFF2-40B4-BE49-F238E27FC236}">
                <a16:creationId xmlns:a16="http://schemas.microsoft.com/office/drawing/2014/main" id="{BC0AF19C-C14B-F137-2DE9-1992459045F5}"/>
              </a:ext>
            </a:extLst>
          </p:cNvPr>
          <p:cNvSpPr>
            <a:spLocks noGrp="1"/>
          </p:cNvSpPr>
          <p:nvPr>
            <p:ph type="subTitle" idx="1"/>
          </p:nvPr>
        </p:nvSpPr>
        <p:spPr>
          <a:xfrm>
            <a:off x="317308" y="4669316"/>
            <a:ext cx="8132227" cy="1350484"/>
          </a:xfrm>
        </p:spPr>
        <p:txBody>
          <a:bodyPr anchor="b">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7AC6A999-B8D4-1774-9F1B-9F9FE1B3BFA6}"/>
              </a:ext>
            </a:extLst>
          </p:cNvPr>
          <p:cNvSpPr>
            <a:spLocks noGrp="1"/>
          </p:cNvSpPr>
          <p:nvPr>
            <p:ph type="dt" sz="half" idx="10"/>
          </p:nvPr>
        </p:nvSpPr>
        <p:spPr/>
        <p:txBody>
          <a:bodyPr/>
          <a:lstStyle/>
          <a:p>
            <a:fld id="{F2EE3B7B-C7B5-42CF-90CF-67B3D21B2314}" type="datetimeFigureOut">
              <a:rPr lang="en-US" dirty="0"/>
              <a:t>5/31/2024</a:t>
            </a:fld>
            <a:endParaRPr lang="en-US" dirty="0"/>
          </a:p>
        </p:txBody>
      </p:sp>
      <p:sp>
        <p:nvSpPr>
          <p:cNvPr id="5" name="Footer Placeholder 4">
            <a:extLst>
              <a:ext uri="{FF2B5EF4-FFF2-40B4-BE49-F238E27FC236}">
                <a16:creationId xmlns:a16="http://schemas.microsoft.com/office/drawing/2014/main" id="{61165D5D-2AE2-6F91-D1EB-6DD8FC3CE64C}"/>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id="{BF0029E4-3A4E-970A-17A8-1E17D37D1F2B}"/>
              </a:ext>
            </a:extLst>
          </p:cNvPr>
          <p:cNvSpPr>
            <a:spLocks noGrp="1"/>
          </p:cNvSpPr>
          <p:nvPr>
            <p:ph type="sldNum" sz="quarter" idx="12"/>
          </p:nvPr>
        </p:nvSpPr>
        <p:spPr/>
        <p:txBody>
          <a:bodyPr/>
          <a:lstStyle/>
          <a:p>
            <a:fld id="{6E91CC32-6A6B-4E2E-BBA1-6864F305DA26}" type="slidenum">
              <a:rPr lang="en-US" dirty="0"/>
              <a:t>‹#›</a:t>
            </a:fld>
            <a:endParaRPr lang="en-US" dirty="0"/>
          </a:p>
        </p:txBody>
      </p:sp>
    </p:spTree>
    <p:extLst>
      <p:ext uri="{BB962C8B-B14F-4D97-AF65-F5344CB8AC3E}">
        <p14:creationId xmlns:p14="http://schemas.microsoft.com/office/powerpoint/2010/main" val="2411959650"/>
      </p:ext>
    </p:extLst>
  </p:cSld>
  <p:clrMapOvr>
    <a:masterClrMapping/>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FCDEBC-9F49-FA9D-D13C-DB380A6281E2}"/>
              </a:ext>
            </a:extLst>
          </p:cNvPr>
          <p:cNvSpPr>
            <a:spLocks noGrp="1"/>
          </p:cNvSpPr>
          <p:nvPr>
            <p:ph type="title"/>
          </p:nvPr>
        </p:nvSpPr>
        <p:spPr>
          <a:xfrm>
            <a:off x="308387" y="757451"/>
            <a:ext cx="10875953" cy="1214650"/>
          </a:xfrm>
        </p:spPr>
        <p:txBody>
          <a:bodyPr anchor="t"/>
          <a:lstStyle/>
          <a:p>
            <a:r>
              <a:rPr lang="en-US" dirty="0"/>
              <a:t>Click to edit Master title style</a:t>
            </a:r>
          </a:p>
        </p:txBody>
      </p:sp>
      <p:sp>
        <p:nvSpPr>
          <p:cNvPr id="3" name="Vertical Text Placeholder 2">
            <a:extLst>
              <a:ext uri="{FF2B5EF4-FFF2-40B4-BE49-F238E27FC236}">
                <a16:creationId xmlns:a16="http://schemas.microsoft.com/office/drawing/2014/main" id="{BA00CB13-23E6-D711-450C-A85A0CB99576}"/>
              </a:ext>
            </a:extLst>
          </p:cNvPr>
          <p:cNvSpPr>
            <a:spLocks noGrp="1"/>
          </p:cNvSpPr>
          <p:nvPr>
            <p:ph type="body" orient="vert" idx="1"/>
          </p:nvPr>
        </p:nvSpPr>
        <p:spPr>
          <a:xfrm>
            <a:off x="335467" y="1972101"/>
            <a:ext cx="10848873" cy="4047699"/>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E089BB7B-5C14-76DB-FEA8-3DBC09A96516}"/>
              </a:ext>
            </a:extLst>
          </p:cNvPr>
          <p:cNvSpPr>
            <a:spLocks noGrp="1"/>
          </p:cNvSpPr>
          <p:nvPr>
            <p:ph type="dt" sz="half" idx="10"/>
          </p:nvPr>
        </p:nvSpPr>
        <p:spPr/>
        <p:txBody>
          <a:bodyPr/>
          <a:lstStyle/>
          <a:p>
            <a:fld id="{6BAD9902-F134-45BD-ABD2-80C28059B090}" type="datetimeFigureOut">
              <a:rPr lang="en-US" dirty="0"/>
              <a:t>5/31/2024</a:t>
            </a:fld>
            <a:endParaRPr lang="en-US" dirty="0"/>
          </a:p>
        </p:txBody>
      </p:sp>
      <p:sp>
        <p:nvSpPr>
          <p:cNvPr id="5" name="Footer Placeholder 4">
            <a:extLst>
              <a:ext uri="{FF2B5EF4-FFF2-40B4-BE49-F238E27FC236}">
                <a16:creationId xmlns:a16="http://schemas.microsoft.com/office/drawing/2014/main" id="{48BC13CC-29B3-9FDC-C746-D5D65CC2A5D3}"/>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id="{9AB52A12-895F-E9BE-5289-4E0411BD3F4B}"/>
              </a:ext>
            </a:extLst>
          </p:cNvPr>
          <p:cNvSpPr>
            <a:spLocks noGrp="1"/>
          </p:cNvSpPr>
          <p:nvPr>
            <p:ph type="sldNum" sz="quarter" idx="12"/>
          </p:nvPr>
        </p:nvSpPr>
        <p:spPr/>
        <p:txBody>
          <a:bodyPr/>
          <a:lstStyle/>
          <a:p>
            <a:fld id="{6E91CC32-6A6B-4E2E-BBA1-6864F305DA26}" type="slidenum">
              <a:rPr lang="en-US" dirty="0"/>
              <a:t>‹#›</a:t>
            </a:fld>
            <a:endParaRPr lang="en-US" dirty="0"/>
          </a:p>
        </p:txBody>
      </p:sp>
    </p:spTree>
    <p:extLst>
      <p:ext uri="{BB962C8B-B14F-4D97-AF65-F5344CB8AC3E}">
        <p14:creationId xmlns:p14="http://schemas.microsoft.com/office/powerpoint/2010/main" val="2073531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CA17614-2270-537D-8B09-6CB65016AD8F}"/>
              </a:ext>
            </a:extLst>
          </p:cNvPr>
          <p:cNvSpPr>
            <a:spLocks noGrp="1"/>
          </p:cNvSpPr>
          <p:nvPr>
            <p:ph type="title" orient="vert"/>
          </p:nvPr>
        </p:nvSpPr>
        <p:spPr>
          <a:xfrm>
            <a:off x="9359496" y="755981"/>
            <a:ext cx="2277552" cy="5338369"/>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80BC98B5-885C-CBB1-A858-76F65F7D28BD}"/>
              </a:ext>
            </a:extLst>
          </p:cNvPr>
          <p:cNvSpPr>
            <a:spLocks noGrp="1"/>
          </p:cNvSpPr>
          <p:nvPr>
            <p:ph type="body" orient="vert" idx="1"/>
          </p:nvPr>
        </p:nvSpPr>
        <p:spPr>
          <a:xfrm>
            <a:off x="838199" y="755981"/>
            <a:ext cx="8230086" cy="5338369"/>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1CE5DAFE-6A83-FB7D-72DF-232EFE20424E}"/>
              </a:ext>
            </a:extLst>
          </p:cNvPr>
          <p:cNvSpPr>
            <a:spLocks noGrp="1"/>
          </p:cNvSpPr>
          <p:nvPr>
            <p:ph type="dt" sz="half" idx="10"/>
          </p:nvPr>
        </p:nvSpPr>
        <p:spPr/>
        <p:txBody>
          <a:bodyPr/>
          <a:lstStyle/>
          <a:p>
            <a:fld id="{C2B04DB0-379A-41B7-9B29-7F42F0D571D5}" type="datetimeFigureOut">
              <a:rPr lang="en-US" dirty="0"/>
              <a:t>5/31/2024</a:t>
            </a:fld>
            <a:endParaRPr lang="en-US" dirty="0"/>
          </a:p>
        </p:txBody>
      </p:sp>
      <p:sp>
        <p:nvSpPr>
          <p:cNvPr id="5" name="Footer Placeholder 4">
            <a:extLst>
              <a:ext uri="{FF2B5EF4-FFF2-40B4-BE49-F238E27FC236}">
                <a16:creationId xmlns:a16="http://schemas.microsoft.com/office/drawing/2014/main" id="{43B41CCF-A3CD-506E-3AAE-CAEFA8C1BB12}"/>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id="{7420DD9D-25C2-0EDF-A6F4-71946D57B3CD}"/>
              </a:ext>
            </a:extLst>
          </p:cNvPr>
          <p:cNvSpPr>
            <a:spLocks noGrp="1"/>
          </p:cNvSpPr>
          <p:nvPr>
            <p:ph type="sldNum" sz="quarter" idx="12"/>
          </p:nvPr>
        </p:nvSpPr>
        <p:spPr/>
        <p:txBody>
          <a:bodyPr/>
          <a:lstStyle/>
          <a:p>
            <a:fld id="{6E91CC32-6A6B-4E2E-BBA1-6864F305DA26}" type="slidenum">
              <a:rPr lang="en-US" dirty="0"/>
              <a:t>‹#›</a:t>
            </a:fld>
            <a:endParaRPr lang="en-US" dirty="0"/>
          </a:p>
        </p:txBody>
      </p:sp>
    </p:spTree>
    <p:extLst>
      <p:ext uri="{BB962C8B-B14F-4D97-AF65-F5344CB8AC3E}">
        <p14:creationId xmlns:p14="http://schemas.microsoft.com/office/powerpoint/2010/main" val="25504549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95D22A-1F6D-0DE5-E04A-DC466353DA6F}"/>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604ADD6F-7C93-3CD3-AC8D-28A78787CBBD}"/>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9706E74-14FC-84D9-4B41-7D9FB0D573C4}"/>
              </a:ext>
            </a:extLst>
          </p:cNvPr>
          <p:cNvSpPr>
            <a:spLocks noGrp="1"/>
          </p:cNvSpPr>
          <p:nvPr>
            <p:ph type="dt" sz="half" idx="10"/>
          </p:nvPr>
        </p:nvSpPr>
        <p:spPr/>
        <p:txBody>
          <a:bodyPr/>
          <a:lstStyle/>
          <a:p>
            <a:fld id="{0F996519-E62D-4F8C-AE1E-36928EC7D15C}" type="datetimeFigureOut">
              <a:rPr lang="en-US" dirty="0"/>
              <a:t>5/31/2024</a:t>
            </a:fld>
            <a:endParaRPr lang="en-US" dirty="0"/>
          </a:p>
        </p:txBody>
      </p:sp>
      <p:sp>
        <p:nvSpPr>
          <p:cNvPr id="5" name="Footer Placeholder 4">
            <a:extLst>
              <a:ext uri="{FF2B5EF4-FFF2-40B4-BE49-F238E27FC236}">
                <a16:creationId xmlns:a16="http://schemas.microsoft.com/office/drawing/2014/main" id="{1F35A7DC-6292-6181-949E-F8BC3FA11BA6}"/>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id="{1050F5C6-EADC-E072-B19B-49BB11DF0309}"/>
              </a:ext>
            </a:extLst>
          </p:cNvPr>
          <p:cNvSpPr>
            <a:spLocks noGrp="1"/>
          </p:cNvSpPr>
          <p:nvPr>
            <p:ph type="sldNum" sz="quarter" idx="12"/>
          </p:nvPr>
        </p:nvSpPr>
        <p:spPr/>
        <p:txBody>
          <a:bodyPr/>
          <a:lstStyle/>
          <a:p>
            <a:fld id="{6E91CC32-6A6B-4E2E-BBA1-6864F305DA26}" type="slidenum">
              <a:rPr lang="en-US" dirty="0"/>
              <a:t>‹#›</a:t>
            </a:fld>
            <a:endParaRPr lang="en-US" dirty="0"/>
          </a:p>
        </p:txBody>
      </p:sp>
    </p:spTree>
    <p:extLst>
      <p:ext uri="{BB962C8B-B14F-4D97-AF65-F5344CB8AC3E}">
        <p14:creationId xmlns:p14="http://schemas.microsoft.com/office/powerpoint/2010/main" val="2575590751"/>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FB2054-1AE7-534F-0CFE-1F0628A09FC1}"/>
              </a:ext>
            </a:extLst>
          </p:cNvPr>
          <p:cNvSpPr>
            <a:spLocks noGrp="1"/>
          </p:cNvSpPr>
          <p:nvPr>
            <p:ph type="title"/>
          </p:nvPr>
        </p:nvSpPr>
        <p:spPr>
          <a:xfrm>
            <a:off x="340138" y="2243708"/>
            <a:ext cx="9156288" cy="3776091"/>
          </a:xfrm>
        </p:spPr>
        <p:txBody>
          <a:bodyPr anchor="b">
            <a:normAutofit/>
          </a:bodyPr>
          <a:lstStyle>
            <a:lvl1pPr>
              <a:defRPr sz="6600"/>
            </a:lvl1pPr>
          </a:lstStyle>
          <a:p>
            <a:r>
              <a:rPr lang="en-US" dirty="0"/>
              <a:t>Click to edit Master title style</a:t>
            </a:r>
          </a:p>
        </p:txBody>
      </p:sp>
      <p:sp>
        <p:nvSpPr>
          <p:cNvPr id="3" name="Text Placeholder 2">
            <a:extLst>
              <a:ext uri="{FF2B5EF4-FFF2-40B4-BE49-F238E27FC236}">
                <a16:creationId xmlns:a16="http://schemas.microsoft.com/office/drawing/2014/main" id="{3988EC2A-45C7-131C-0F4A-56E62EB029C2}"/>
              </a:ext>
            </a:extLst>
          </p:cNvPr>
          <p:cNvSpPr>
            <a:spLocks noGrp="1"/>
          </p:cNvSpPr>
          <p:nvPr>
            <p:ph type="body" idx="1"/>
          </p:nvPr>
        </p:nvSpPr>
        <p:spPr>
          <a:xfrm>
            <a:off x="340137" y="838201"/>
            <a:ext cx="9156289" cy="1405508"/>
          </a:xfrm>
        </p:spPr>
        <p:txBody>
          <a:bodyPr>
            <a:normAutofit/>
          </a:bodyPr>
          <a:lstStyle>
            <a:lvl1pPr marL="0" indent="0">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4C75A323-2679-E978-8856-2FEBE8F5AE45}"/>
              </a:ext>
            </a:extLst>
          </p:cNvPr>
          <p:cNvSpPr>
            <a:spLocks noGrp="1"/>
          </p:cNvSpPr>
          <p:nvPr>
            <p:ph type="dt" sz="half" idx="10"/>
          </p:nvPr>
        </p:nvSpPr>
        <p:spPr/>
        <p:txBody>
          <a:bodyPr/>
          <a:lstStyle/>
          <a:p>
            <a:fld id="{6477AEB6-FCE1-4CD5-923B-84E54F1460D5}" type="datetimeFigureOut">
              <a:rPr lang="en-US" dirty="0"/>
              <a:t>5/31/2024</a:t>
            </a:fld>
            <a:endParaRPr lang="en-US" dirty="0"/>
          </a:p>
        </p:txBody>
      </p:sp>
      <p:sp>
        <p:nvSpPr>
          <p:cNvPr id="5" name="Footer Placeholder 4">
            <a:extLst>
              <a:ext uri="{FF2B5EF4-FFF2-40B4-BE49-F238E27FC236}">
                <a16:creationId xmlns:a16="http://schemas.microsoft.com/office/drawing/2014/main" id="{2C971DC2-625E-0477-BF8C-F3CDDCE4B11E}"/>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id="{8EF1A644-D449-E464-C2DF-F045A51899D0}"/>
              </a:ext>
            </a:extLst>
          </p:cNvPr>
          <p:cNvSpPr>
            <a:spLocks noGrp="1"/>
          </p:cNvSpPr>
          <p:nvPr>
            <p:ph type="sldNum" sz="quarter" idx="12"/>
          </p:nvPr>
        </p:nvSpPr>
        <p:spPr/>
        <p:txBody>
          <a:bodyPr/>
          <a:lstStyle/>
          <a:p>
            <a:fld id="{6E91CC32-6A6B-4E2E-BBA1-6864F305DA26}" type="slidenum">
              <a:rPr lang="en-US" dirty="0"/>
              <a:t>‹#›</a:t>
            </a:fld>
            <a:endParaRPr lang="en-US" dirty="0"/>
          </a:p>
        </p:txBody>
      </p:sp>
    </p:spTree>
    <p:extLst>
      <p:ext uri="{BB962C8B-B14F-4D97-AF65-F5344CB8AC3E}">
        <p14:creationId xmlns:p14="http://schemas.microsoft.com/office/powerpoint/2010/main" val="33906558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B12719-44A3-3EE8-D757-F0E0F9632AEC}"/>
              </a:ext>
            </a:extLst>
          </p:cNvPr>
          <p:cNvSpPr>
            <a:spLocks noGrp="1"/>
          </p:cNvSpPr>
          <p:nvPr>
            <p:ph type="title"/>
          </p:nvPr>
        </p:nvSpPr>
        <p:spPr>
          <a:xfrm>
            <a:off x="303197" y="750627"/>
            <a:ext cx="10846556" cy="1304150"/>
          </a:xfrm>
        </p:spPr>
        <p:txBody>
          <a:bodyPr anchor="t"/>
          <a:lstStyle/>
          <a:p>
            <a:r>
              <a:rPr lang="en-US" dirty="0"/>
              <a:t>Click to edit Master title style</a:t>
            </a:r>
          </a:p>
        </p:txBody>
      </p:sp>
      <p:sp>
        <p:nvSpPr>
          <p:cNvPr id="3" name="Content Placeholder 2">
            <a:extLst>
              <a:ext uri="{FF2B5EF4-FFF2-40B4-BE49-F238E27FC236}">
                <a16:creationId xmlns:a16="http://schemas.microsoft.com/office/drawing/2014/main" id="{40440DC2-69F2-A056-508C-F5138E71FCA2}"/>
              </a:ext>
            </a:extLst>
          </p:cNvPr>
          <p:cNvSpPr>
            <a:spLocks noGrp="1"/>
          </p:cNvSpPr>
          <p:nvPr>
            <p:ph sz="half" idx="1"/>
          </p:nvPr>
        </p:nvSpPr>
        <p:spPr>
          <a:xfrm>
            <a:off x="1056961" y="2075250"/>
            <a:ext cx="4571288" cy="4101492"/>
          </a:xfrm>
        </p:spPr>
        <p:txBody>
          <a:bodyPr>
            <a:normAutofit/>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1DA2243E-0673-54F2-5B38-DF5D2C7367F4}"/>
              </a:ext>
            </a:extLst>
          </p:cNvPr>
          <p:cNvSpPr>
            <a:spLocks noGrp="1"/>
          </p:cNvSpPr>
          <p:nvPr>
            <p:ph sz="half" idx="2"/>
          </p:nvPr>
        </p:nvSpPr>
        <p:spPr>
          <a:xfrm>
            <a:off x="6379560" y="2075250"/>
            <a:ext cx="4770191" cy="4101492"/>
          </a:xfrm>
        </p:spPr>
        <p:txBody>
          <a:bodyPr>
            <a:normAutofit/>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AE946B7D-7BAF-8DE9-FB5A-282908B03106}"/>
              </a:ext>
            </a:extLst>
          </p:cNvPr>
          <p:cNvSpPr>
            <a:spLocks noGrp="1"/>
          </p:cNvSpPr>
          <p:nvPr>
            <p:ph type="dt" sz="half" idx="10"/>
          </p:nvPr>
        </p:nvSpPr>
        <p:spPr/>
        <p:txBody>
          <a:bodyPr/>
          <a:lstStyle/>
          <a:p>
            <a:fld id="{96374C2F-71A1-43C9-B2F6-A4FAC8157F1A}" type="datetimeFigureOut">
              <a:rPr lang="en-US" dirty="0"/>
              <a:t>5/31/2024</a:t>
            </a:fld>
            <a:endParaRPr lang="en-US" dirty="0"/>
          </a:p>
        </p:txBody>
      </p:sp>
      <p:sp>
        <p:nvSpPr>
          <p:cNvPr id="6" name="Footer Placeholder 5">
            <a:extLst>
              <a:ext uri="{FF2B5EF4-FFF2-40B4-BE49-F238E27FC236}">
                <a16:creationId xmlns:a16="http://schemas.microsoft.com/office/drawing/2014/main" id="{0AF99017-BDD7-56C7-43AE-4B86AC78194A}"/>
              </a:ext>
            </a:extLst>
          </p:cNvPr>
          <p:cNvSpPr>
            <a:spLocks noGrp="1"/>
          </p:cNvSpPr>
          <p:nvPr>
            <p:ph type="ftr" sz="quarter" idx="11"/>
          </p:nvPr>
        </p:nvSpPr>
        <p:spPr/>
        <p:txBody>
          <a:bodyPr/>
          <a:lstStyle/>
          <a:p>
            <a:r>
              <a:rPr lang="en-US" dirty="0"/>
              <a:t>
              </a:t>
            </a:r>
          </a:p>
        </p:txBody>
      </p:sp>
      <p:sp>
        <p:nvSpPr>
          <p:cNvPr id="7" name="Slide Number Placeholder 6">
            <a:extLst>
              <a:ext uri="{FF2B5EF4-FFF2-40B4-BE49-F238E27FC236}">
                <a16:creationId xmlns:a16="http://schemas.microsoft.com/office/drawing/2014/main" id="{CF6E7D63-14BF-E333-B350-75DA58E281CF}"/>
              </a:ext>
            </a:extLst>
          </p:cNvPr>
          <p:cNvSpPr>
            <a:spLocks noGrp="1"/>
          </p:cNvSpPr>
          <p:nvPr>
            <p:ph type="sldNum" sz="quarter" idx="12"/>
          </p:nvPr>
        </p:nvSpPr>
        <p:spPr/>
        <p:txBody>
          <a:bodyPr/>
          <a:lstStyle/>
          <a:p>
            <a:fld id="{6E91CC32-6A6B-4E2E-BBA1-6864F305DA26}" type="slidenum">
              <a:rPr lang="en-US" dirty="0"/>
              <a:t>‹#›</a:t>
            </a:fld>
            <a:endParaRPr lang="en-US" dirty="0"/>
          </a:p>
        </p:txBody>
      </p:sp>
    </p:spTree>
    <p:extLst>
      <p:ext uri="{BB962C8B-B14F-4D97-AF65-F5344CB8AC3E}">
        <p14:creationId xmlns:p14="http://schemas.microsoft.com/office/powerpoint/2010/main" val="969048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8C7F72-3970-859F-C268-E9940EF2D0E4}"/>
              </a:ext>
            </a:extLst>
          </p:cNvPr>
          <p:cNvSpPr>
            <a:spLocks noGrp="1"/>
          </p:cNvSpPr>
          <p:nvPr>
            <p:ph type="title"/>
          </p:nvPr>
        </p:nvSpPr>
        <p:spPr>
          <a:xfrm>
            <a:off x="305649" y="743803"/>
            <a:ext cx="10764271" cy="1025362"/>
          </a:xfrm>
        </p:spPr>
        <p:txBody>
          <a:bodyPr anchor="t"/>
          <a:lstStyle/>
          <a:p>
            <a:r>
              <a:rPr lang="en-US" dirty="0"/>
              <a:t>Click to edit Master title style</a:t>
            </a:r>
          </a:p>
        </p:txBody>
      </p:sp>
      <p:sp>
        <p:nvSpPr>
          <p:cNvPr id="3" name="Text Placeholder 2">
            <a:extLst>
              <a:ext uri="{FF2B5EF4-FFF2-40B4-BE49-F238E27FC236}">
                <a16:creationId xmlns:a16="http://schemas.microsoft.com/office/drawing/2014/main" id="{F9B37CC6-89B8-3CF3-6973-1B5B71782F56}"/>
              </a:ext>
            </a:extLst>
          </p:cNvPr>
          <p:cNvSpPr>
            <a:spLocks noGrp="1"/>
          </p:cNvSpPr>
          <p:nvPr>
            <p:ph type="body" idx="1"/>
          </p:nvPr>
        </p:nvSpPr>
        <p:spPr>
          <a:xfrm>
            <a:off x="1056961" y="1769166"/>
            <a:ext cx="4571287" cy="815008"/>
          </a:xfrm>
        </p:spPr>
        <p:txBody>
          <a:bodyPr anchor="b">
            <a:noAutofit/>
          </a:bodyPr>
          <a:lstStyle>
            <a:lvl1pPr marL="0" indent="0">
              <a:buNone/>
              <a:defRPr sz="2000" b="0" cap="all" spc="1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F0650EB0-E35B-DA3D-B6A1-2422B01C6005}"/>
              </a:ext>
            </a:extLst>
          </p:cNvPr>
          <p:cNvSpPr>
            <a:spLocks noGrp="1"/>
          </p:cNvSpPr>
          <p:nvPr>
            <p:ph sz="half" idx="2"/>
          </p:nvPr>
        </p:nvSpPr>
        <p:spPr>
          <a:xfrm>
            <a:off x="1056961" y="2678597"/>
            <a:ext cx="4571287" cy="350670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157A15D0-F178-1506-0E61-C8FFDF9BD6B5}"/>
              </a:ext>
            </a:extLst>
          </p:cNvPr>
          <p:cNvSpPr>
            <a:spLocks noGrp="1"/>
          </p:cNvSpPr>
          <p:nvPr>
            <p:ph type="body" sz="quarter" idx="3"/>
          </p:nvPr>
        </p:nvSpPr>
        <p:spPr>
          <a:xfrm>
            <a:off x="6498633" y="1769166"/>
            <a:ext cx="4571287" cy="815008"/>
          </a:xfrm>
        </p:spPr>
        <p:txBody>
          <a:bodyPr anchor="b">
            <a:noAutofit/>
          </a:bodyPr>
          <a:lstStyle>
            <a:lvl1pPr marL="0" indent="0">
              <a:buNone/>
              <a:defRPr sz="2000" b="0" cap="all" spc="1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256CB421-A65A-A7DC-40A7-D8B76F9C3A3A}"/>
              </a:ext>
            </a:extLst>
          </p:cNvPr>
          <p:cNvSpPr>
            <a:spLocks noGrp="1"/>
          </p:cNvSpPr>
          <p:nvPr>
            <p:ph sz="quarter" idx="4"/>
          </p:nvPr>
        </p:nvSpPr>
        <p:spPr>
          <a:xfrm>
            <a:off x="6498633" y="2678596"/>
            <a:ext cx="4571287" cy="350670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C7AF5675-5329-D2DB-FAFF-700D076CA886}"/>
              </a:ext>
            </a:extLst>
          </p:cNvPr>
          <p:cNvSpPr>
            <a:spLocks noGrp="1"/>
          </p:cNvSpPr>
          <p:nvPr>
            <p:ph type="dt" sz="half" idx="10"/>
          </p:nvPr>
        </p:nvSpPr>
        <p:spPr/>
        <p:txBody>
          <a:bodyPr/>
          <a:lstStyle/>
          <a:p>
            <a:fld id="{AD631DCC-9916-4BB7-A2E9-25EC84C740A7}" type="datetimeFigureOut">
              <a:rPr lang="en-US" dirty="0"/>
              <a:t>5/31/2024</a:t>
            </a:fld>
            <a:endParaRPr lang="en-US" dirty="0"/>
          </a:p>
        </p:txBody>
      </p:sp>
      <p:sp>
        <p:nvSpPr>
          <p:cNvPr id="8" name="Footer Placeholder 7">
            <a:extLst>
              <a:ext uri="{FF2B5EF4-FFF2-40B4-BE49-F238E27FC236}">
                <a16:creationId xmlns:a16="http://schemas.microsoft.com/office/drawing/2014/main" id="{D1392A97-07D9-5E5C-2A31-3B7D764CE1B8}"/>
              </a:ext>
            </a:extLst>
          </p:cNvPr>
          <p:cNvSpPr>
            <a:spLocks noGrp="1"/>
          </p:cNvSpPr>
          <p:nvPr>
            <p:ph type="ftr" sz="quarter" idx="11"/>
          </p:nvPr>
        </p:nvSpPr>
        <p:spPr/>
        <p:txBody>
          <a:bodyPr/>
          <a:lstStyle/>
          <a:p>
            <a:r>
              <a:rPr lang="en-US" dirty="0"/>
              <a:t>
              </a:t>
            </a:r>
          </a:p>
        </p:txBody>
      </p:sp>
      <p:sp>
        <p:nvSpPr>
          <p:cNvPr id="9" name="Slide Number Placeholder 8">
            <a:extLst>
              <a:ext uri="{FF2B5EF4-FFF2-40B4-BE49-F238E27FC236}">
                <a16:creationId xmlns:a16="http://schemas.microsoft.com/office/drawing/2014/main" id="{4E626143-8FEE-0ABD-25C7-C34AF6568B83}"/>
              </a:ext>
            </a:extLst>
          </p:cNvPr>
          <p:cNvSpPr>
            <a:spLocks noGrp="1"/>
          </p:cNvSpPr>
          <p:nvPr>
            <p:ph type="sldNum" sz="quarter" idx="12"/>
          </p:nvPr>
        </p:nvSpPr>
        <p:spPr/>
        <p:txBody>
          <a:bodyPr/>
          <a:lstStyle/>
          <a:p>
            <a:fld id="{6E91CC32-6A6B-4E2E-BBA1-6864F305DA26}" type="slidenum">
              <a:rPr lang="en-US" dirty="0"/>
              <a:t>‹#›</a:t>
            </a:fld>
            <a:endParaRPr lang="en-US" dirty="0"/>
          </a:p>
        </p:txBody>
      </p:sp>
    </p:spTree>
    <p:extLst>
      <p:ext uri="{BB962C8B-B14F-4D97-AF65-F5344CB8AC3E}">
        <p14:creationId xmlns:p14="http://schemas.microsoft.com/office/powerpoint/2010/main" val="38871104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26EFE-D86C-B076-D4D1-FAD1883E0813}"/>
              </a:ext>
            </a:extLst>
          </p:cNvPr>
          <p:cNvSpPr>
            <a:spLocks noGrp="1"/>
          </p:cNvSpPr>
          <p:nvPr>
            <p:ph type="title"/>
          </p:nvPr>
        </p:nvSpPr>
        <p:spPr>
          <a:xfrm>
            <a:off x="308387" y="757766"/>
            <a:ext cx="7240293" cy="3547534"/>
          </a:xfrm>
        </p:spPr>
        <p:txBody>
          <a:bodyPr anchor="t"/>
          <a:lstStyle/>
          <a:p>
            <a:r>
              <a:rPr lang="en-US" dirty="0"/>
              <a:t>Click to edit Master title style</a:t>
            </a:r>
          </a:p>
        </p:txBody>
      </p:sp>
      <p:sp>
        <p:nvSpPr>
          <p:cNvPr id="3" name="Date Placeholder 2">
            <a:extLst>
              <a:ext uri="{FF2B5EF4-FFF2-40B4-BE49-F238E27FC236}">
                <a16:creationId xmlns:a16="http://schemas.microsoft.com/office/drawing/2014/main" id="{C23F3B23-C631-4B62-3211-30222ABE1C33}"/>
              </a:ext>
            </a:extLst>
          </p:cNvPr>
          <p:cNvSpPr>
            <a:spLocks noGrp="1"/>
          </p:cNvSpPr>
          <p:nvPr>
            <p:ph type="dt" sz="half" idx="10"/>
          </p:nvPr>
        </p:nvSpPr>
        <p:spPr/>
        <p:txBody>
          <a:bodyPr/>
          <a:lstStyle/>
          <a:p>
            <a:fld id="{AF59146A-335D-4B7F-86AE-5D483B1F631C}" type="datetimeFigureOut">
              <a:rPr lang="en-US" dirty="0"/>
              <a:t>5/31/2024</a:t>
            </a:fld>
            <a:endParaRPr lang="en-US" dirty="0"/>
          </a:p>
        </p:txBody>
      </p:sp>
      <p:sp>
        <p:nvSpPr>
          <p:cNvPr id="4" name="Footer Placeholder 3">
            <a:extLst>
              <a:ext uri="{FF2B5EF4-FFF2-40B4-BE49-F238E27FC236}">
                <a16:creationId xmlns:a16="http://schemas.microsoft.com/office/drawing/2014/main" id="{7789A1FB-EA0D-F6A3-A4EB-001AA082AAFF}"/>
              </a:ext>
            </a:extLst>
          </p:cNvPr>
          <p:cNvSpPr>
            <a:spLocks noGrp="1"/>
          </p:cNvSpPr>
          <p:nvPr>
            <p:ph type="ftr" sz="quarter" idx="11"/>
          </p:nvPr>
        </p:nvSpPr>
        <p:spPr/>
        <p:txBody>
          <a:bodyPr/>
          <a:lstStyle/>
          <a:p>
            <a:r>
              <a:rPr lang="en-US" dirty="0"/>
              <a:t>
              </a:t>
            </a:r>
          </a:p>
        </p:txBody>
      </p:sp>
      <p:sp>
        <p:nvSpPr>
          <p:cNvPr id="5" name="Slide Number Placeholder 4">
            <a:extLst>
              <a:ext uri="{FF2B5EF4-FFF2-40B4-BE49-F238E27FC236}">
                <a16:creationId xmlns:a16="http://schemas.microsoft.com/office/drawing/2014/main" id="{C6D671B7-A902-587D-89D0-ECFB738FD702}"/>
              </a:ext>
            </a:extLst>
          </p:cNvPr>
          <p:cNvSpPr>
            <a:spLocks noGrp="1"/>
          </p:cNvSpPr>
          <p:nvPr>
            <p:ph type="sldNum" sz="quarter" idx="12"/>
          </p:nvPr>
        </p:nvSpPr>
        <p:spPr/>
        <p:txBody>
          <a:bodyPr/>
          <a:lstStyle/>
          <a:p>
            <a:fld id="{6E91CC32-6A6B-4E2E-BBA1-6864F305DA26}" type="slidenum">
              <a:rPr lang="en-US" dirty="0"/>
              <a:t>‹#›</a:t>
            </a:fld>
            <a:endParaRPr lang="en-US" dirty="0"/>
          </a:p>
        </p:txBody>
      </p:sp>
    </p:spTree>
    <p:extLst>
      <p:ext uri="{BB962C8B-B14F-4D97-AF65-F5344CB8AC3E}">
        <p14:creationId xmlns:p14="http://schemas.microsoft.com/office/powerpoint/2010/main" val="32865100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9A27D49-E5B4-0E67-FCFC-62A04E705682}"/>
              </a:ext>
            </a:extLst>
          </p:cNvPr>
          <p:cNvSpPr>
            <a:spLocks noGrp="1"/>
          </p:cNvSpPr>
          <p:nvPr>
            <p:ph type="dt" sz="half" idx="10"/>
          </p:nvPr>
        </p:nvSpPr>
        <p:spPr/>
        <p:txBody>
          <a:bodyPr/>
          <a:lstStyle/>
          <a:p>
            <a:fld id="{DD71D8EC-8E17-4CE6-99C2-C22488572868}" type="datetimeFigureOut">
              <a:rPr lang="en-US" dirty="0"/>
              <a:t>5/31/2024</a:t>
            </a:fld>
            <a:endParaRPr lang="en-US" dirty="0"/>
          </a:p>
        </p:txBody>
      </p:sp>
      <p:sp>
        <p:nvSpPr>
          <p:cNvPr id="3" name="Footer Placeholder 2">
            <a:extLst>
              <a:ext uri="{FF2B5EF4-FFF2-40B4-BE49-F238E27FC236}">
                <a16:creationId xmlns:a16="http://schemas.microsoft.com/office/drawing/2014/main" id="{6B0E4B02-DD32-C63F-6FEE-BC36E2EFD012}"/>
              </a:ext>
            </a:extLst>
          </p:cNvPr>
          <p:cNvSpPr>
            <a:spLocks noGrp="1"/>
          </p:cNvSpPr>
          <p:nvPr>
            <p:ph type="ftr" sz="quarter" idx="11"/>
          </p:nvPr>
        </p:nvSpPr>
        <p:spPr/>
        <p:txBody>
          <a:bodyPr/>
          <a:lstStyle/>
          <a:p>
            <a:r>
              <a:rPr lang="en-US" dirty="0"/>
              <a:t>
              </a:t>
            </a:r>
          </a:p>
        </p:txBody>
      </p:sp>
      <p:sp>
        <p:nvSpPr>
          <p:cNvPr id="4" name="Slide Number Placeholder 3">
            <a:extLst>
              <a:ext uri="{FF2B5EF4-FFF2-40B4-BE49-F238E27FC236}">
                <a16:creationId xmlns:a16="http://schemas.microsoft.com/office/drawing/2014/main" id="{CF25FA8B-18F7-7DDC-74E0-B1C7139E7B05}"/>
              </a:ext>
            </a:extLst>
          </p:cNvPr>
          <p:cNvSpPr>
            <a:spLocks noGrp="1"/>
          </p:cNvSpPr>
          <p:nvPr>
            <p:ph type="sldNum" sz="quarter" idx="12"/>
          </p:nvPr>
        </p:nvSpPr>
        <p:spPr/>
        <p:txBody>
          <a:bodyPr/>
          <a:lstStyle/>
          <a:p>
            <a:fld id="{6E91CC32-6A6B-4E2E-BBA1-6864F305DA26}" type="slidenum">
              <a:rPr lang="en-US" dirty="0"/>
              <a:t>‹#›</a:t>
            </a:fld>
            <a:endParaRPr lang="en-US" dirty="0"/>
          </a:p>
        </p:txBody>
      </p:sp>
    </p:spTree>
    <p:extLst>
      <p:ext uri="{BB962C8B-B14F-4D97-AF65-F5344CB8AC3E}">
        <p14:creationId xmlns:p14="http://schemas.microsoft.com/office/powerpoint/2010/main" val="42884959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2D42A-8FC3-F6BE-4CF7-1490DE4FD462}"/>
              </a:ext>
            </a:extLst>
          </p:cNvPr>
          <p:cNvSpPr>
            <a:spLocks noGrp="1"/>
          </p:cNvSpPr>
          <p:nvPr>
            <p:ph type="title"/>
          </p:nvPr>
        </p:nvSpPr>
        <p:spPr>
          <a:xfrm>
            <a:off x="317395" y="766636"/>
            <a:ext cx="3951745" cy="1510628"/>
          </a:xfrm>
        </p:spPr>
        <p:txBody>
          <a:bodyPr anchor="t"/>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0CAA2BAA-1CCB-696D-D506-5E1747080119}"/>
              </a:ext>
            </a:extLst>
          </p:cNvPr>
          <p:cNvSpPr>
            <a:spLocks noGrp="1"/>
          </p:cNvSpPr>
          <p:nvPr>
            <p:ph idx="1"/>
          </p:nvPr>
        </p:nvSpPr>
        <p:spPr>
          <a:xfrm>
            <a:off x="5105400" y="702452"/>
            <a:ext cx="6249988" cy="531734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10B3C3E7-B970-EF6C-A6D3-6CB81C948775}"/>
              </a:ext>
            </a:extLst>
          </p:cNvPr>
          <p:cNvSpPr>
            <a:spLocks noGrp="1"/>
          </p:cNvSpPr>
          <p:nvPr>
            <p:ph type="body" sz="half" idx="2"/>
          </p:nvPr>
        </p:nvSpPr>
        <p:spPr>
          <a:xfrm>
            <a:off x="323953" y="2277264"/>
            <a:ext cx="3752747" cy="374253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C6F32464-D130-7DA0-050D-B444566B1A2F}"/>
              </a:ext>
            </a:extLst>
          </p:cNvPr>
          <p:cNvSpPr>
            <a:spLocks noGrp="1"/>
          </p:cNvSpPr>
          <p:nvPr>
            <p:ph type="dt" sz="half" idx="10"/>
          </p:nvPr>
        </p:nvSpPr>
        <p:spPr/>
        <p:txBody>
          <a:bodyPr/>
          <a:lstStyle/>
          <a:p>
            <a:fld id="{9A750ABA-DFFA-4B13-BB77-624D9164A38B}" type="datetimeFigureOut">
              <a:rPr lang="en-US" dirty="0"/>
              <a:t>5/31/2024</a:t>
            </a:fld>
            <a:endParaRPr lang="en-US" dirty="0"/>
          </a:p>
        </p:txBody>
      </p:sp>
      <p:sp>
        <p:nvSpPr>
          <p:cNvPr id="6" name="Footer Placeholder 5">
            <a:extLst>
              <a:ext uri="{FF2B5EF4-FFF2-40B4-BE49-F238E27FC236}">
                <a16:creationId xmlns:a16="http://schemas.microsoft.com/office/drawing/2014/main" id="{3FC2B3B4-209E-187A-6F86-2F2EAD9F7476}"/>
              </a:ext>
            </a:extLst>
          </p:cNvPr>
          <p:cNvSpPr>
            <a:spLocks noGrp="1"/>
          </p:cNvSpPr>
          <p:nvPr>
            <p:ph type="ftr" sz="quarter" idx="11"/>
          </p:nvPr>
        </p:nvSpPr>
        <p:spPr/>
        <p:txBody>
          <a:bodyPr/>
          <a:lstStyle/>
          <a:p>
            <a:r>
              <a:rPr lang="en-US" dirty="0"/>
              <a:t>
              </a:t>
            </a:r>
          </a:p>
        </p:txBody>
      </p:sp>
      <p:sp>
        <p:nvSpPr>
          <p:cNvPr id="7" name="Slide Number Placeholder 6">
            <a:extLst>
              <a:ext uri="{FF2B5EF4-FFF2-40B4-BE49-F238E27FC236}">
                <a16:creationId xmlns:a16="http://schemas.microsoft.com/office/drawing/2014/main" id="{036A2A86-6CB1-F027-66AC-8EBFA9D0647A}"/>
              </a:ext>
            </a:extLst>
          </p:cNvPr>
          <p:cNvSpPr>
            <a:spLocks noGrp="1"/>
          </p:cNvSpPr>
          <p:nvPr>
            <p:ph type="sldNum" sz="quarter" idx="12"/>
          </p:nvPr>
        </p:nvSpPr>
        <p:spPr/>
        <p:txBody>
          <a:bodyPr/>
          <a:lstStyle/>
          <a:p>
            <a:fld id="{6E91CC32-6A6B-4E2E-BBA1-6864F305DA26}" type="slidenum">
              <a:rPr lang="en-US" dirty="0"/>
              <a:t>‹#›</a:t>
            </a:fld>
            <a:endParaRPr lang="en-US" dirty="0"/>
          </a:p>
        </p:txBody>
      </p:sp>
    </p:spTree>
    <p:extLst>
      <p:ext uri="{BB962C8B-B14F-4D97-AF65-F5344CB8AC3E}">
        <p14:creationId xmlns:p14="http://schemas.microsoft.com/office/powerpoint/2010/main" val="5995455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68F49-A418-C21F-25DC-E4C2E1716387}"/>
              </a:ext>
            </a:extLst>
          </p:cNvPr>
          <p:cNvSpPr>
            <a:spLocks noGrp="1"/>
          </p:cNvSpPr>
          <p:nvPr>
            <p:ph type="title"/>
          </p:nvPr>
        </p:nvSpPr>
        <p:spPr>
          <a:xfrm>
            <a:off x="318972" y="765850"/>
            <a:ext cx="3995693" cy="1774778"/>
          </a:xfrm>
        </p:spPr>
        <p:txBody>
          <a:bodyPr anchor="t"/>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3378CDE2-0C1B-D3BE-F399-98D983EF4534}"/>
              </a:ext>
            </a:extLst>
          </p:cNvPr>
          <p:cNvSpPr>
            <a:spLocks noGrp="1" noChangeAspect="1"/>
          </p:cNvSpPr>
          <p:nvPr>
            <p:ph type="pic" idx="1"/>
          </p:nvPr>
        </p:nvSpPr>
        <p:spPr>
          <a:xfrm>
            <a:off x="5105400" y="838200"/>
            <a:ext cx="6249988" cy="51815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a:p>
        </p:txBody>
      </p:sp>
      <p:sp>
        <p:nvSpPr>
          <p:cNvPr id="4" name="Text Placeholder 3">
            <a:extLst>
              <a:ext uri="{FF2B5EF4-FFF2-40B4-BE49-F238E27FC236}">
                <a16:creationId xmlns:a16="http://schemas.microsoft.com/office/drawing/2014/main" id="{38786322-CA2D-A634-C10E-4F22BCE48B7F}"/>
              </a:ext>
            </a:extLst>
          </p:cNvPr>
          <p:cNvSpPr>
            <a:spLocks noGrp="1"/>
          </p:cNvSpPr>
          <p:nvPr>
            <p:ph type="body" sz="half" idx="2"/>
          </p:nvPr>
        </p:nvSpPr>
        <p:spPr>
          <a:xfrm>
            <a:off x="340137" y="2552699"/>
            <a:ext cx="3736563" cy="3467099"/>
          </a:xfrm>
        </p:spPr>
        <p:txBody>
          <a:bodyPr anchor="b"/>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9DAD0DD6-F55F-4437-DEC5-FA6028509A2D}"/>
              </a:ext>
            </a:extLst>
          </p:cNvPr>
          <p:cNvSpPr>
            <a:spLocks noGrp="1"/>
          </p:cNvSpPr>
          <p:nvPr>
            <p:ph type="dt" sz="half" idx="10"/>
          </p:nvPr>
        </p:nvSpPr>
        <p:spPr>
          <a:xfrm>
            <a:off x="340137" y="63202"/>
            <a:ext cx="2743200" cy="318221"/>
          </a:xfrm>
        </p:spPr>
        <p:txBody>
          <a:bodyPr/>
          <a:lstStyle/>
          <a:p>
            <a:fld id="{3220A08F-2B1D-4498-A043-7C299B1C2561}" type="datetimeFigureOut">
              <a:rPr lang="en-US" dirty="0"/>
              <a:t>5/31/2024</a:t>
            </a:fld>
            <a:endParaRPr lang="en-US" dirty="0"/>
          </a:p>
        </p:txBody>
      </p:sp>
      <p:sp>
        <p:nvSpPr>
          <p:cNvPr id="6" name="Footer Placeholder 5">
            <a:extLst>
              <a:ext uri="{FF2B5EF4-FFF2-40B4-BE49-F238E27FC236}">
                <a16:creationId xmlns:a16="http://schemas.microsoft.com/office/drawing/2014/main" id="{595B46D7-EE7C-E399-6A6B-18237228F6BA}"/>
              </a:ext>
            </a:extLst>
          </p:cNvPr>
          <p:cNvSpPr>
            <a:spLocks noGrp="1"/>
          </p:cNvSpPr>
          <p:nvPr>
            <p:ph type="ftr" sz="quarter" idx="11"/>
          </p:nvPr>
        </p:nvSpPr>
        <p:spPr/>
        <p:txBody>
          <a:bodyPr/>
          <a:lstStyle/>
          <a:p>
            <a:r>
              <a:rPr lang="en-US" dirty="0"/>
              <a:t>
              </a:t>
            </a:r>
          </a:p>
        </p:txBody>
      </p:sp>
      <p:sp>
        <p:nvSpPr>
          <p:cNvPr id="7" name="Slide Number Placeholder 6">
            <a:extLst>
              <a:ext uri="{FF2B5EF4-FFF2-40B4-BE49-F238E27FC236}">
                <a16:creationId xmlns:a16="http://schemas.microsoft.com/office/drawing/2014/main" id="{F211B808-3207-D755-3B0B-E1D8814B2FA1}"/>
              </a:ext>
            </a:extLst>
          </p:cNvPr>
          <p:cNvSpPr>
            <a:spLocks noGrp="1"/>
          </p:cNvSpPr>
          <p:nvPr>
            <p:ph type="sldNum" sz="quarter" idx="12"/>
          </p:nvPr>
        </p:nvSpPr>
        <p:spPr/>
        <p:txBody>
          <a:bodyPr/>
          <a:lstStyle/>
          <a:p>
            <a:fld id="{6E91CC32-6A6B-4E2E-BBA1-6864F305DA26}" type="slidenum">
              <a:rPr lang="en-US" dirty="0"/>
              <a:t>‹#›</a:t>
            </a:fld>
            <a:endParaRPr lang="en-US" dirty="0"/>
          </a:p>
        </p:txBody>
      </p:sp>
    </p:spTree>
    <p:extLst>
      <p:ext uri="{BB962C8B-B14F-4D97-AF65-F5344CB8AC3E}">
        <p14:creationId xmlns:p14="http://schemas.microsoft.com/office/powerpoint/2010/main" val="3152445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BFF45E2-9197-4E34-029A-725ADAC0C752}"/>
              </a:ext>
            </a:extLst>
          </p:cNvPr>
          <p:cNvSpPr>
            <a:spLocks noGrp="1"/>
          </p:cNvSpPr>
          <p:nvPr>
            <p:ph type="title"/>
          </p:nvPr>
        </p:nvSpPr>
        <p:spPr>
          <a:xfrm>
            <a:off x="308387" y="620202"/>
            <a:ext cx="9956747" cy="1438780"/>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268CC19E-63FE-1D76-2550-01FD9A6D9A95}"/>
              </a:ext>
            </a:extLst>
          </p:cNvPr>
          <p:cNvSpPr>
            <a:spLocks noGrp="1"/>
          </p:cNvSpPr>
          <p:nvPr>
            <p:ph type="body" idx="1"/>
          </p:nvPr>
        </p:nvSpPr>
        <p:spPr>
          <a:xfrm>
            <a:off x="335467" y="2306781"/>
            <a:ext cx="9956747" cy="3870181"/>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5BDFA067-55BA-33CD-E6F2-B24B2D5DE896}"/>
              </a:ext>
            </a:extLst>
          </p:cNvPr>
          <p:cNvSpPr>
            <a:spLocks noGrp="1"/>
          </p:cNvSpPr>
          <p:nvPr>
            <p:ph type="dt" sz="half" idx="2"/>
          </p:nvPr>
        </p:nvSpPr>
        <p:spPr>
          <a:xfrm>
            <a:off x="340137" y="63202"/>
            <a:ext cx="2743200" cy="318221"/>
          </a:xfrm>
          <a:prstGeom prst="rect">
            <a:avLst/>
          </a:prstGeom>
        </p:spPr>
        <p:txBody>
          <a:bodyPr vert="horz" lIns="91440" tIns="45720" rIns="91440" bIns="45720" rtlCol="0" anchor="ctr"/>
          <a:lstStyle>
            <a:lvl1pPr algn="l">
              <a:defRPr sz="800">
                <a:solidFill>
                  <a:schemeClr val="tx1"/>
                </a:solidFill>
              </a:defRPr>
            </a:lvl1pPr>
          </a:lstStyle>
          <a:p>
            <a:fld id="{567E9B64-DC09-41C8-9DE3-DA74AF8D2F97}" type="datetimeFigureOut">
              <a:rPr lang="en-US" dirty="0"/>
              <a:t>5/31/2024</a:t>
            </a:fld>
            <a:endParaRPr lang="en-US" dirty="0"/>
          </a:p>
        </p:txBody>
      </p:sp>
      <p:sp>
        <p:nvSpPr>
          <p:cNvPr id="5" name="Footer Placeholder 4">
            <a:extLst>
              <a:ext uri="{FF2B5EF4-FFF2-40B4-BE49-F238E27FC236}">
                <a16:creationId xmlns:a16="http://schemas.microsoft.com/office/drawing/2014/main" id="{C965EAE2-7EF5-FFAA-CD74-AA63C671197D}"/>
              </a:ext>
            </a:extLst>
          </p:cNvPr>
          <p:cNvSpPr>
            <a:spLocks noGrp="1"/>
          </p:cNvSpPr>
          <p:nvPr>
            <p:ph type="ftr" sz="quarter" idx="3"/>
          </p:nvPr>
        </p:nvSpPr>
        <p:spPr>
          <a:xfrm>
            <a:off x="7344016" y="6424761"/>
            <a:ext cx="4059936" cy="365125"/>
          </a:xfrm>
          <a:prstGeom prst="rect">
            <a:avLst/>
          </a:prstGeom>
        </p:spPr>
        <p:txBody>
          <a:bodyPr vert="horz" lIns="91440" tIns="45720" rIns="91440" bIns="45720" rtlCol="0" anchor="ctr"/>
          <a:lstStyle>
            <a:lvl1pPr algn="r">
              <a:defRPr sz="800" b="0" cap="all" spc="0" baseline="0">
                <a:solidFill>
                  <a:schemeClr val="tx1"/>
                </a:solidFill>
              </a:defRPr>
            </a:lvl1pPr>
          </a:lstStyle>
          <a:p>
            <a:r>
              <a:rPr lang="en-US" dirty="0"/>
              <a:t>
              </a:t>
            </a:r>
          </a:p>
        </p:txBody>
      </p:sp>
      <p:sp>
        <p:nvSpPr>
          <p:cNvPr id="6" name="Slide Number Placeholder 5">
            <a:extLst>
              <a:ext uri="{FF2B5EF4-FFF2-40B4-BE49-F238E27FC236}">
                <a16:creationId xmlns:a16="http://schemas.microsoft.com/office/drawing/2014/main" id="{D109DC1A-2539-3AE9-11EA-B87D22E62CDB}"/>
              </a:ext>
            </a:extLst>
          </p:cNvPr>
          <p:cNvSpPr>
            <a:spLocks noGrp="1"/>
          </p:cNvSpPr>
          <p:nvPr>
            <p:ph type="sldNum" sz="quarter" idx="4"/>
          </p:nvPr>
        </p:nvSpPr>
        <p:spPr>
          <a:xfrm>
            <a:off x="11403951" y="6425816"/>
            <a:ext cx="429768" cy="365125"/>
          </a:xfrm>
          <a:prstGeom prst="rect">
            <a:avLst/>
          </a:prstGeom>
        </p:spPr>
        <p:txBody>
          <a:bodyPr vert="horz" lIns="91440" tIns="45720" rIns="91440" bIns="45720" rtlCol="0" anchor="ctr"/>
          <a:lstStyle>
            <a:lvl1pPr algn="r">
              <a:defRPr sz="800">
                <a:solidFill>
                  <a:schemeClr val="tx1"/>
                </a:solidFill>
              </a:defRPr>
            </a:lvl1pPr>
          </a:lstStyle>
          <a:p>
            <a:fld id="{6E91CC32-6A6B-4E2E-BBA1-6864F305DA26}" type="slidenum">
              <a:rPr lang="en-US" dirty="0"/>
              <a:t>‹#›</a:t>
            </a:fld>
            <a:endParaRPr lang="en-US" dirty="0"/>
          </a:p>
        </p:txBody>
      </p:sp>
    </p:spTree>
    <p:extLst>
      <p:ext uri="{BB962C8B-B14F-4D97-AF65-F5344CB8AC3E}">
        <p14:creationId xmlns:p14="http://schemas.microsoft.com/office/powerpoint/2010/main" val="3128816967"/>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hdr="0"/>
  <p:txStyles>
    <p:titleStyle>
      <a:lvl1pPr algn="l" defTabSz="914400" rtl="0" eaLnBrk="1" latinLnBrk="0" hangingPunct="1">
        <a:lnSpc>
          <a:spcPct val="9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457200" indent="-228600" algn="l" defTabSz="914400" rtl="0" eaLnBrk="1" latinLnBrk="0" hangingPunct="1">
        <a:lnSpc>
          <a:spcPct val="120000"/>
        </a:lnSpc>
        <a:spcBef>
          <a:spcPts val="500"/>
        </a:spcBef>
        <a:buFont typeface="Neue Haas Grotesk Text Pro" panose="020B0504020202020204" pitchFamily="34" charset="0"/>
        <a:buChar char="+"/>
        <a:defRPr sz="1600" kern="1200">
          <a:solidFill>
            <a:schemeClr val="tx1"/>
          </a:solidFill>
          <a:latin typeface="+mn-lt"/>
          <a:ea typeface="+mn-ea"/>
          <a:cs typeface="+mn-cs"/>
        </a:defRPr>
      </a:lvl2pPr>
      <a:lvl3pPr marL="6858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868680" indent="-228600" algn="l" defTabSz="914400" rtl="0" eaLnBrk="1" latinLnBrk="0" hangingPunct="1">
        <a:lnSpc>
          <a:spcPct val="120000"/>
        </a:lnSpc>
        <a:spcBef>
          <a:spcPts val="500"/>
        </a:spcBef>
        <a:buFont typeface="Neue Haas Grotesk Text Pro" panose="020B0504020202020204" pitchFamily="34" charset="0"/>
        <a:buChar char="+"/>
        <a:defRPr sz="1200" kern="1200">
          <a:solidFill>
            <a:schemeClr val="tx1"/>
          </a:solidFill>
          <a:latin typeface="+mn-lt"/>
          <a:ea typeface="+mn-ea"/>
          <a:cs typeface="+mn-cs"/>
        </a:defRPr>
      </a:lvl4pPr>
      <a:lvl5pPr marL="109728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4" orient="horz" pos="528">
          <p15:clr>
            <a:srgbClr val="F26B43"/>
          </p15:clr>
        </p15:guide>
        <p15:guide id="19" orient="horz" pos="2160">
          <p15:clr>
            <a:srgbClr val="F26B43"/>
          </p15:clr>
        </p15:guide>
        <p15:guide id="20"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18826" y="1883220"/>
            <a:ext cx="8643706" cy="2422079"/>
          </a:xfrm>
        </p:spPr>
        <p:txBody>
          <a:bodyPr/>
          <a:lstStyle/>
          <a:p>
            <a:r>
              <a:rPr lang="en-US" dirty="0"/>
              <a:t>3D </a:t>
            </a:r>
            <a:r>
              <a:rPr lang="en-US" dirty="0" err="1"/>
              <a:t>šausmu</a:t>
            </a:r>
            <a:r>
              <a:rPr lang="en-US" dirty="0"/>
              <a:t> </a:t>
            </a:r>
            <a:r>
              <a:rPr lang="en-US" dirty="0" err="1"/>
              <a:t>puzles</a:t>
            </a:r>
            <a:r>
              <a:rPr lang="en-US" dirty="0"/>
              <a:t> </a:t>
            </a:r>
            <a:r>
              <a:rPr lang="en-US" dirty="0" err="1"/>
              <a:t>spēle</a:t>
            </a:r>
            <a:br>
              <a:rPr lang="en-US" dirty="0"/>
            </a:br>
            <a:r>
              <a:rPr lang="en-US" dirty="0"/>
              <a:t>"Uncanny Spaces"</a:t>
            </a:r>
          </a:p>
        </p:txBody>
      </p:sp>
      <p:sp>
        <p:nvSpPr>
          <p:cNvPr id="3" name="Subtitle 2"/>
          <p:cNvSpPr>
            <a:spLocks noGrp="1"/>
          </p:cNvSpPr>
          <p:nvPr>
            <p:ph type="subTitle" idx="1"/>
          </p:nvPr>
        </p:nvSpPr>
        <p:spPr/>
        <p:txBody>
          <a:bodyPr vert="horz" lIns="91440" tIns="45720" rIns="91440" bIns="45720" rtlCol="0" anchor="t">
            <a:normAutofit/>
          </a:bodyPr>
          <a:lstStyle/>
          <a:p>
            <a:r>
              <a:rPr lang="en-US" dirty="0" err="1"/>
              <a:t>Rīgas</a:t>
            </a:r>
            <a:r>
              <a:rPr lang="en-US" dirty="0"/>
              <a:t> </a:t>
            </a:r>
            <a:r>
              <a:rPr lang="en-US" dirty="0" err="1"/>
              <a:t>Valsts</a:t>
            </a:r>
            <a:r>
              <a:rPr lang="en-US" dirty="0"/>
              <a:t> </a:t>
            </a:r>
            <a:r>
              <a:rPr lang="en-US" dirty="0" err="1"/>
              <a:t>tehnikuma</a:t>
            </a:r>
            <a:r>
              <a:rPr lang="en-US" dirty="0"/>
              <a:t> DP4-3 </a:t>
            </a:r>
            <a:r>
              <a:rPr lang="en-US" dirty="0" err="1"/>
              <a:t>audzēknis</a:t>
            </a:r>
            <a:r>
              <a:rPr lang="en-US" dirty="0"/>
              <a:t> </a:t>
            </a:r>
            <a:r>
              <a:rPr lang="en-US" dirty="0" err="1"/>
              <a:t>Emīls</a:t>
            </a:r>
            <a:r>
              <a:rPr lang="en-US" dirty="0"/>
              <a:t> Blinds</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descr="A black background with white text&#10;&#10;Description automatically generated">
            <a:extLst>
              <a:ext uri="{FF2B5EF4-FFF2-40B4-BE49-F238E27FC236}">
                <a16:creationId xmlns:a16="http://schemas.microsoft.com/office/drawing/2014/main" id="{C62F384C-70C2-6ECA-D221-A930A0A6FF0F}"/>
              </a:ext>
            </a:extLst>
          </p:cNvPr>
          <p:cNvPicPr>
            <a:picLocks noGrp="1" noChangeAspect="1"/>
          </p:cNvPicPr>
          <p:nvPr>
            <p:ph idx="1"/>
          </p:nvPr>
        </p:nvPicPr>
        <p:blipFill>
          <a:blip r:embed="rId2"/>
          <a:stretch>
            <a:fillRect/>
          </a:stretch>
        </p:blipFill>
        <p:spPr>
          <a:xfrm>
            <a:off x="642449" y="365972"/>
            <a:ext cx="10910957" cy="612840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4499909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31008-4F9B-B66A-B207-4167A14CCD9B}"/>
              </a:ext>
            </a:extLst>
          </p:cNvPr>
          <p:cNvSpPr>
            <a:spLocks noGrp="1"/>
          </p:cNvSpPr>
          <p:nvPr>
            <p:ph type="title"/>
          </p:nvPr>
        </p:nvSpPr>
        <p:spPr>
          <a:xfrm>
            <a:off x="540300" y="322029"/>
            <a:ext cx="9724834" cy="632606"/>
          </a:xfrm>
        </p:spPr>
        <p:txBody>
          <a:bodyPr/>
          <a:lstStyle/>
          <a:p>
            <a:r>
              <a:rPr lang="en-US" sz="2800" dirty="0"/>
              <a:t>Testa </a:t>
            </a:r>
            <a:r>
              <a:rPr lang="en-US" sz="2800" dirty="0" err="1"/>
              <a:t>piemērs</a:t>
            </a:r>
            <a:endParaRPr lang="en-US" dirty="0" err="1"/>
          </a:p>
        </p:txBody>
      </p:sp>
      <p:graphicFrame>
        <p:nvGraphicFramePr>
          <p:cNvPr id="10" name="Content Placeholder 9">
            <a:extLst>
              <a:ext uri="{FF2B5EF4-FFF2-40B4-BE49-F238E27FC236}">
                <a16:creationId xmlns:a16="http://schemas.microsoft.com/office/drawing/2014/main" id="{588017C9-E28C-158C-5867-8F214CE0602A}"/>
              </a:ext>
            </a:extLst>
          </p:cNvPr>
          <p:cNvGraphicFramePr>
            <a:graphicFrameLocks noGrp="1"/>
          </p:cNvGraphicFramePr>
          <p:nvPr>
            <p:ph idx="1"/>
            <p:extLst>
              <p:ext uri="{D42A27DB-BD31-4B8C-83A1-F6EECF244321}">
                <p14:modId xmlns:p14="http://schemas.microsoft.com/office/powerpoint/2010/main" val="1533883326"/>
              </p:ext>
            </p:extLst>
          </p:nvPr>
        </p:nvGraphicFramePr>
        <p:xfrm>
          <a:off x="541130" y="1170608"/>
          <a:ext cx="10475849" cy="5410807"/>
        </p:xfrm>
        <a:graphic>
          <a:graphicData uri="http://schemas.openxmlformats.org/drawingml/2006/table">
            <a:tbl>
              <a:tblPr bandRow="1">
                <a:tableStyleId>{9D7B26C5-4107-4FEC-AEDC-1716B250A1EF}</a:tableStyleId>
              </a:tblPr>
              <a:tblGrid>
                <a:gridCol w="523792">
                  <a:extLst>
                    <a:ext uri="{9D8B030D-6E8A-4147-A177-3AD203B41FA5}">
                      <a16:colId xmlns:a16="http://schemas.microsoft.com/office/drawing/2014/main" val="3924675944"/>
                    </a:ext>
                  </a:extLst>
                </a:gridCol>
                <a:gridCol w="1466618">
                  <a:extLst>
                    <a:ext uri="{9D8B030D-6E8A-4147-A177-3AD203B41FA5}">
                      <a16:colId xmlns:a16="http://schemas.microsoft.com/office/drawing/2014/main" val="1391941392"/>
                    </a:ext>
                  </a:extLst>
                </a:gridCol>
                <a:gridCol w="1822173">
                  <a:extLst>
                    <a:ext uri="{9D8B030D-6E8A-4147-A177-3AD203B41FA5}">
                      <a16:colId xmlns:a16="http://schemas.microsoft.com/office/drawing/2014/main" val="2515137018"/>
                    </a:ext>
                  </a:extLst>
                </a:gridCol>
                <a:gridCol w="2996718">
                  <a:extLst>
                    <a:ext uri="{9D8B030D-6E8A-4147-A177-3AD203B41FA5}">
                      <a16:colId xmlns:a16="http://schemas.microsoft.com/office/drawing/2014/main" val="3950214946"/>
                    </a:ext>
                  </a:extLst>
                </a:gridCol>
                <a:gridCol w="2618963">
                  <a:extLst>
                    <a:ext uri="{9D8B030D-6E8A-4147-A177-3AD203B41FA5}">
                      <a16:colId xmlns:a16="http://schemas.microsoft.com/office/drawing/2014/main" val="361810704"/>
                    </a:ext>
                  </a:extLst>
                </a:gridCol>
                <a:gridCol w="1047585">
                  <a:extLst>
                    <a:ext uri="{9D8B030D-6E8A-4147-A177-3AD203B41FA5}">
                      <a16:colId xmlns:a16="http://schemas.microsoft.com/office/drawing/2014/main" val="1207881895"/>
                    </a:ext>
                  </a:extLst>
                </a:gridCol>
              </a:tblGrid>
              <a:tr h="507263">
                <a:tc>
                  <a:txBody>
                    <a:bodyPr/>
                    <a:lstStyle/>
                    <a:p>
                      <a:pPr indent="0" algn="l"/>
                      <a:r>
                        <a:rPr lang="lv-LV" sz="1400" dirty="0">
                          <a:solidFill>
                            <a:srgbClr val="141426"/>
                          </a:solidFill>
                          <a:effectLst/>
                        </a:rPr>
                        <a:t>Nr.</a:t>
                      </a:r>
                    </a:p>
                  </a:txBody>
                  <a:tcPr marL="38100" marR="38100" marT="38100" marB="38100">
                    <a:lnL w="12700">
                      <a:solidFill>
                        <a:schemeClr val="tx1"/>
                      </a:solidFill>
                    </a:lnL>
                    <a:lnR w="12700">
                      <a:solidFill>
                        <a:schemeClr val="tx1"/>
                      </a:solidFill>
                    </a:lnR>
                    <a:lnT w="12700">
                      <a:solidFill>
                        <a:schemeClr val="tx1"/>
                      </a:solidFill>
                    </a:lnT>
                    <a:lnB w="12700">
                      <a:solidFill>
                        <a:schemeClr val="tx1"/>
                      </a:solidFill>
                    </a:lnB>
                    <a:solidFill>
                      <a:schemeClr val="bg1">
                        <a:lumMod val="85000"/>
                      </a:schemeClr>
                    </a:solidFill>
                  </a:tcPr>
                </a:tc>
                <a:tc>
                  <a:txBody>
                    <a:bodyPr/>
                    <a:lstStyle/>
                    <a:p>
                      <a:pPr indent="0" algn="l"/>
                      <a:r>
                        <a:rPr lang="lv-LV" sz="1400" dirty="0">
                          <a:solidFill>
                            <a:srgbClr val="141426"/>
                          </a:solidFill>
                          <a:effectLst/>
                        </a:rPr>
                        <a:t>Prasības numurs</a:t>
                      </a:r>
                    </a:p>
                  </a:txBody>
                  <a:tcPr marL="38100" marR="38100" marT="38100" marB="38100">
                    <a:lnL w="12700">
                      <a:solidFill>
                        <a:schemeClr val="tx1"/>
                      </a:solidFill>
                    </a:lnL>
                    <a:lnR w="12700">
                      <a:solidFill>
                        <a:schemeClr val="tx1"/>
                      </a:solidFill>
                    </a:lnR>
                    <a:lnT w="12700">
                      <a:solidFill>
                        <a:schemeClr val="tx1"/>
                      </a:solidFill>
                    </a:lnT>
                    <a:lnB w="12700">
                      <a:solidFill>
                        <a:schemeClr val="tx1"/>
                      </a:solidFill>
                    </a:lnB>
                    <a:solidFill>
                      <a:schemeClr val="bg1">
                        <a:lumMod val="85000"/>
                      </a:schemeClr>
                    </a:solidFill>
                  </a:tcPr>
                </a:tc>
                <a:tc>
                  <a:txBody>
                    <a:bodyPr/>
                    <a:lstStyle/>
                    <a:p>
                      <a:pPr indent="0" algn="l"/>
                      <a:r>
                        <a:rPr lang="lv-LV" sz="1400" dirty="0">
                          <a:solidFill>
                            <a:srgbClr val="141426"/>
                          </a:solidFill>
                          <a:effectLst/>
                        </a:rPr>
                        <a:t>Prasības nosaukums</a:t>
                      </a:r>
                    </a:p>
                  </a:txBody>
                  <a:tcPr marL="38100" marR="38100" marT="38100" marB="38100">
                    <a:lnL w="12700">
                      <a:solidFill>
                        <a:schemeClr val="tx1"/>
                      </a:solidFill>
                    </a:lnL>
                    <a:lnR w="12700">
                      <a:solidFill>
                        <a:schemeClr val="tx1"/>
                      </a:solidFill>
                    </a:lnR>
                    <a:lnT w="12700">
                      <a:solidFill>
                        <a:schemeClr val="tx1"/>
                      </a:solidFill>
                    </a:lnT>
                    <a:lnB w="12700">
                      <a:solidFill>
                        <a:schemeClr val="tx1"/>
                      </a:solidFill>
                    </a:lnB>
                    <a:solidFill>
                      <a:schemeClr val="bg1">
                        <a:lumMod val="85000"/>
                      </a:schemeClr>
                    </a:solidFill>
                  </a:tcPr>
                </a:tc>
                <a:tc>
                  <a:txBody>
                    <a:bodyPr/>
                    <a:lstStyle/>
                    <a:p>
                      <a:pPr indent="0" algn="l"/>
                      <a:r>
                        <a:rPr lang="lv-LV" sz="1400" err="1">
                          <a:solidFill>
                            <a:srgbClr val="141426"/>
                          </a:solidFill>
                          <a:effectLst/>
                        </a:rPr>
                        <a:t>Ievaddati</a:t>
                      </a:r>
                      <a:r>
                        <a:rPr lang="lv-LV" sz="1400" dirty="0">
                          <a:solidFill>
                            <a:srgbClr val="141426"/>
                          </a:solidFill>
                          <a:effectLst/>
                        </a:rPr>
                        <a:t>/situācijas apraksts</a:t>
                      </a:r>
                    </a:p>
                  </a:txBody>
                  <a:tcPr marL="38100" marR="38100" marT="38100" marB="38100">
                    <a:lnL w="12700">
                      <a:solidFill>
                        <a:schemeClr val="tx1"/>
                      </a:solidFill>
                    </a:lnL>
                    <a:lnR w="12700">
                      <a:solidFill>
                        <a:schemeClr val="tx1"/>
                      </a:solidFill>
                    </a:lnR>
                    <a:lnT w="12700">
                      <a:solidFill>
                        <a:schemeClr val="tx1"/>
                      </a:solidFill>
                    </a:lnT>
                    <a:lnB w="12700">
                      <a:solidFill>
                        <a:schemeClr val="tx1"/>
                      </a:solidFill>
                    </a:lnB>
                    <a:solidFill>
                      <a:schemeClr val="bg1">
                        <a:lumMod val="85000"/>
                      </a:schemeClr>
                    </a:solidFill>
                  </a:tcPr>
                </a:tc>
                <a:tc>
                  <a:txBody>
                    <a:bodyPr/>
                    <a:lstStyle/>
                    <a:p>
                      <a:pPr indent="0" algn="l"/>
                      <a:r>
                        <a:rPr lang="lv-LV" sz="1400" dirty="0">
                          <a:solidFill>
                            <a:srgbClr val="141426"/>
                          </a:solidFill>
                          <a:effectLst/>
                        </a:rPr>
                        <a:t>Sagaidāmais rezultāts</a:t>
                      </a:r>
                    </a:p>
                  </a:txBody>
                  <a:tcPr marL="38100" marR="38100" marT="38100" marB="38100">
                    <a:lnL w="12700">
                      <a:solidFill>
                        <a:schemeClr val="tx1"/>
                      </a:solidFill>
                    </a:lnL>
                    <a:lnR w="12700">
                      <a:solidFill>
                        <a:schemeClr val="tx1"/>
                      </a:solidFill>
                    </a:lnR>
                    <a:lnT w="12700">
                      <a:solidFill>
                        <a:schemeClr val="tx1"/>
                      </a:solidFill>
                    </a:lnT>
                    <a:lnB w="12700">
                      <a:solidFill>
                        <a:schemeClr val="tx1"/>
                      </a:solidFill>
                    </a:lnB>
                    <a:solidFill>
                      <a:schemeClr val="bg1">
                        <a:lumMod val="85000"/>
                      </a:schemeClr>
                    </a:solidFill>
                  </a:tcPr>
                </a:tc>
                <a:tc>
                  <a:txBody>
                    <a:bodyPr/>
                    <a:lstStyle/>
                    <a:p>
                      <a:pPr indent="0" algn="l"/>
                      <a:r>
                        <a:rPr lang="lv-LV" sz="1400" dirty="0">
                          <a:solidFill>
                            <a:srgbClr val="141426"/>
                          </a:solidFill>
                          <a:effectLst/>
                        </a:rPr>
                        <a:t>Statuss</a:t>
                      </a:r>
                    </a:p>
                  </a:txBody>
                  <a:tcPr marL="38100" marR="38100" marT="38100" marB="38100">
                    <a:lnL w="12700">
                      <a:solidFill>
                        <a:schemeClr val="tx1"/>
                      </a:solidFill>
                    </a:lnL>
                    <a:lnR w="12700">
                      <a:solidFill>
                        <a:schemeClr val="tx1"/>
                      </a:solidFill>
                    </a:lnR>
                    <a:lnT w="12700">
                      <a:solidFill>
                        <a:schemeClr val="tx1"/>
                      </a:solidFill>
                    </a:lnT>
                    <a:lnB w="12700">
                      <a:solidFill>
                        <a:schemeClr val="tx1"/>
                      </a:solidFill>
                    </a:lnB>
                    <a:solidFill>
                      <a:schemeClr val="bg1">
                        <a:lumMod val="85000"/>
                      </a:schemeClr>
                    </a:solidFill>
                  </a:tcPr>
                </a:tc>
                <a:extLst>
                  <a:ext uri="{0D108BD9-81ED-4DB2-BD59-A6C34878D82A}">
                    <a16:rowId xmlns:a16="http://schemas.microsoft.com/office/drawing/2014/main" val="4040890304"/>
                  </a:ext>
                </a:extLst>
              </a:tr>
              <a:tr h="507263">
                <a:tc>
                  <a:txBody>
                    <a:bodyPr/>
                    <a:lstStyle/>
                    <a:p>
                      <a:pPr indent="0" algn="l"/>
                      <a:r>
                        <a:rPr lang="lv-LV" sz="1400" dirty="0">
                          <a:solidFill>
                            <a:srgbClr val="141426"/>
                          </a:solidFill>
                          <a:effectLst/>
                        </a:rPr>
                        <a:t>1.</a:t>
                      </a:r>
                    </a:p>
                  </a:txBody>
                  <a:tcPr marL="38100" marR="38100" marT="38100" marB="38100">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rowSpan="4">
                  <a:txBody>
                    <a:bodyPr/>
                    <a:lstStyle/>
                    <a:p>
                      <a:pPr indent="0" algn="l"/>
                      <a:r>
                        <a:rPr lang="lv-LV" sz="1400" dirty="0">
                          <a:solidFill>
                            <a:srgbClr val="141426"/>
                          </a:solidFill>
                          <a:effectLst/>
                        </a:rPr>
                        <a:t>2.1.</a:t>
                      </a:r>
                    </a:p>
                  </a:txBody>
                  <a:tcPr marL="38100" marR="38100" marT="38100" marB="38100">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rowSpan="4">
                  <a:txBody>
                    <a:bodyPr/>
                    <a:lstStyle/>
                    <a:p>
                      <a:pPr indent="0" algn="l"/>
                      <a:r>
                        <a:rPr lang="lv-LV" sz="1400" err="1">
                          <a:solidFill>
                            <a:srgbClr val="141426"/>
                          </a:solidFill>
                          <a:effectLst/>
                        </a:rPr>
                        <a:t>Jābut</a:t>
                      </a:r>
                      <a:r>
                        <a:rPr lang="lv-LV" sz="1400" dirty="0">
                          <a:solidFill>
                            <a:srgbClr val="141426"/>
                          </a:solidFill>
                          <a:effectLst/>
                        </a:rPr>
                        <a:t> korektai opciju izvēlnes navigācijai.</a:t>
                      </a:r>
                    </a:p>
                  </a:txBody>
                  <a:tcPr marL="38100" marR="38100" marT="38100" marB="38100">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indent="0" algn="l"/>
                      <a:r>
                        <a:rPr lang="lv-LV" sz="1400" dirty="0">
                          <a:solidFill>
                            <a:srgbClr val="141426"/>
                          </a:solidFill>
                          <a:effectLst/>
                        </a:rPr>
                        <a:t>Spēlētājs noklikšķina uz </a:t>
                      </a:r>
                      <a:r>
                        <a:rPr lang="lv-LV" sz="1400" err="1">
                          <a:solidFill>
                            <a:srgbClr val="141426"/>
                          </a:solidFill>
                          <a:effectLst/>
                        </a:rPr>
                        <a:t>Main</a:t>
                      </a:r>
                      <a:r>
                        <a:rPr lang="lv-LV" sz="1400" dirty="0">
                          <a:solidFill>
                            <a:srgbClr val="141426"/>
                          </a:solidFill>
                          <a:effectLst/>
                        </a:rPr>
                        <a:t> Menu</a:t>
                      </a:r>
                    </a:p>
                  </a:txBody>
                  <a:tcPr marL="38100" marR="38100" marT="38100" marB="38100">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indent="0" algn="l"/>
                      <a:r>
                        <a:rPr lang="lv-LV" sz="1400" dirty="0">
                          <a:solidFill>
                            <a:srgbClr val="141426"/>
                          </a:solidFill>
                          <a:effectLst/>
                        </a:rPr>
                        <a:t>Tiek atvērta sadaļa </a:t>
                      </a:r>
                      <a:r>
                        <a:rPr lang="lv-LV" sz="1400" err="1">
                          <a:solidFill>
                            <a:srgbClr val="141426"/>
                          </a:solidFill>
                          <a:effectLst/>
                        </a:rPr>
                        <a:t>Main</a:t>
                      </a:r>
                      <a:r>
                        <a:rPr lang="lv-LV" sz="1400" dirty="0">
                          <a:solidFill>
                            <a:srgbClr val="141426"/>
                          </a:solidFill>
                          <a:effectLst/>
                        </a:rPr>
                        <a:t> Menu</a:t>
                      </a:r>
                    </a:p>
                  </a:txBody>
                  <a:tcPr marL="38100" marR="38100" marT="38100" marB="38100">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indent="0" algn="l"/>
                      <a:r>
                        <a:rPr lang="lv-LV" sz="1400" dirty="0">
                          <a:solidFill>
                            <a:srgbClr val="141426"/>
                          </a:solidFill>
                          <a:effectLst/>
                        </a:rPr>
                        <a:t>Pareizi</a:t>
                      </a:r>
                      <a:endParaRPr lang="en-US" sz="1400">
                        <a:solidFill>
                          <a:srgbClr val="141426"/>
                        </a:solidFill>
                      </a:endParaRPr>
                    </a:p>
                  </a:txBody>
                  <a:tcPr marL="38100" marR="38100" marT="38100" marB="38100">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extLst>
                  <a:ext uri="{0D108BD9-81ED-4DB2-BD59-A6C34878D82A}">
                    <a16:rowId xmlns:a16="http://schemas.microsoft.com/office/drawing/2014/main" val="1110491301"/>
                  </a:ext>
                </a:extLst>
              </a:tr>
              <a:tr h="507263">
                <a:tc>
                  <a:txBody>
                    <a:bodyPr/>
                    <a:lstStyle/>
                    <a:p>
                      <a:pPr indent="0" algn="l"/>
                      <a:r>
                        <a:rPr lang="lv-LV" sz="1400" dirty="0">
                          <a:solidFill>
                            <a:srgbClr val="141426"/>
                          </a:solidFill>
                          <a:effectLst/>
                        </a:rPr>
                        <a:t>2.</a:t>
                      </a:r>
                    </a:p>
                  </a:txBody>
                  <a:tcPr marL="38100" marR="38100" marT="38100" marB="38100">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vMerge="1">
                  <a:txBody>
                    <a:bodyPr/>
                    <a:lstStyle/>
                    <a:p>
                      <a:endParaRPr lang="en-US"/>
                    </a:p>
                  </a:txBody>
                  <a:tcPr marL="0" marR="0" marT="0" marB="0" horzOverflow="overflow"/>
                </a:tc>
                <a:tc vMerge="1">
                  <a:txBody>
                    <a:bodyPr/>
                    <a:lstStyle/>
                    <a:p>
                      <a:endParaRPr lang="en-US"/>
                    </a:p>
                  </a:txBody>
                  <a:tcPr marL="0" marR="0" marT="0" marB="0" horzOverflow="overflow"/>
                </a:tc>
                <a:tc>
                  <a:txBody>
                    <a:bodyPr/>
                    <a:lstStyle/>
                    <a:p>
                      <a:pPr indent="0" algn="l"/>
                      <a:r>
                        <a:rPr lang="lv-LV" sz="1400" dirty="0">
                          <a:solidFill>
                            <a:srgbClr val="141426"/>
                          </a:solidFill>
                          <a:effectLst/>
                        </a:rPr>
                        <a:t>Spēlētājs noklikšķina uz </a:t>
                      </a:r>
                      <a:r>
                        <a:rPr lang="lv-LV" sz="1400" err="1">
                          <a:solidFill>
                            <a:srgbClr val="141426"/>
                          </a:solidFill>
                          <a:effectLst/>
                        </a:rPr>
                        <a:t>Settings</a:t>
                      </a:r>
                      <a:endParaRPr lang="en-US" sz="1400">
                        <a:solidFill>
                          <a:srgbClr val="141426"/>
                        </a:solidFill>
                      </a:endParaRPr>
                    </a:p>
                  </a:txBody>
                  <a:tcPr marL="38100" marR="38100" marT="38100" marB="38100">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indent="0" algn="l"/>
                      <a:r>
                        <a:rPr lang="lv-LV" sz="1400" dirty="0">
                          <a:solidFill>
                            <a:srgbClr val="141426"/>
                          </a:solidFill>
                          <a:effectLst/>
                        </a:rPr>
                        <a:t>Tiek atvērta sadaļa </a:t>
                      </a:r>
                      <a:r>
                        <a:rPr lang="lv-LV" sz="1400" err="1">
                          <a:solidFill>
                            <a:srgbClr val="141426"/>
                          </a:solidFill>
                          <a:effectLst/>
                        </a:rPr>
                        <a:t>Settings</a:t>
                      </a:r>
                      <a:endParaRPr lang="en-US" sz="1400">
                        <a:solidFill>
                          <a:srgbClr val="141426"/>
                        </a:solidFill>
                      </a:endParaRPr>
                    </a:p>
                  </a:txBody>
                  <a:tcPr marL="38100" marR="38100" marT="38100" marB="38100">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indent="0" algn="l"/>
                      <a:r>
                        <a:rPr lang="lv-LV" sz="1400" dirty="0">
                          <a:solidFill>
                            <a:srgbClr val="141426"/>
                          </a:solidFill>
                          <a:effectLst/>
                        </a:rPr>
                        <a:t>Pareizi</a:t>
                      </a:r>
                      <a:endParaRPr lang="en-US" sz="1400">
                        <a:solidFill>
                          <a:srgbClr val="141426"/>
                        </a:solidFill>
                      </a:endParaRPr>
                    </a:p>
                  </a:txBody>
                  <a:tcPr marL="38100" marR="38100" marT="38100" marB="38100">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extLst>
                  <a:ext uri="{0D108BD9-81ED-4DB2-BD59-A6C34878D82A}">
                    <a16:rowId xmlns:a16="http://schemas.microsoft.com/office/drawing/2014/main" val="394313249"/>
                  </a:ext>
                </a:extLst>
              </a:tr>
              <a:tr h="507263">
                <a:tc>
                  <a:txBody>
                    <a:bodyPr/>
                    <a:lstStyle/>
                    <a:p>
                      <a:pPr indent="0" algn="l"/>
                      <a:r>
                        <a:rPr lang="lv-LV" sz="1400" dirty="0">
                          <a:solidFill>
                            <a:srgbClr val="141426"/>
                          </a:solidFill>
                          <a:effectLst/>
                        </a:rPr>
                        <a:t>3.</a:t>
                      </a:r>
                    </a:p>
                  </a:txBody>
                  <a:tcPr marL="38100" marR="38100" marT="38100" marB="38100">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vMerge="1">
                  <a:txBody>
                    <a:bodyPr/>
                    <a:lstStyle/>
                    <a:p>
                      <a:endParaRPr lang="en-US"/>
                    </a:p>
                  </a:txBody>
                  <a:tcPr marL="0" marR="0" marT="0" marB="0" horzOverflow="overflow"/>
                </a:tc>
                <a:tc vMerge="1">
                  <a:txBody>
                    <a:bodyPr/>
                    <a:lstStyle/>
                    <a:p>
                      <a:endParaRPr lang="en-US"/>
                    </a:p>
                  </a:txBody>
                  <a:tcPr marL="0" marR="0" marT="0" marB="0" horzOverflow="overflow"/>
                </a:tc>
                <a:tc>
                  <a:txBody>
                    <a:bodyPr/>
                    <a:lstStyle/>
                    <a:p>
                      <a:pPr indent="0" algn="l"/>
                      <a:r>
                        <a:rPr lang="lv-LV" sz="1400" dirty="0">
                          <a:solidFill>
                            <a:srgbClr val="141426"/>
                          </a:solidFill>
                          <a:effectLst/>
                        </a:rPr>
                        <a:t>Spēlētājs noklikšķina uz </a:t>
                      </a:r>
                      <a:r>
                        <a:rPr lang="lv-LV" sz="1400" err="1">
                          <a:solidFill>
                            <a:srgbClr val="141426"/>
                          </a:solidFill>
                          <a:effectLst/>
                        </a:rPr>
                        <a:t>Resume</a:t>
                      </a:r>
                      <a:endParaRPr lang="en-US" sz="1400">
                        <a:solidFill>
                          <a:srgbClr val="141426"/>
                        </a:solidFill>
                      </a:endParaRPr>
                    </a:p>
                  </a:txBody>
                  <a:tcPr marL="38100" marR="38100" marT="38100" marB="38100">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indent="0" algn="l"/>
                      <a:r>
                        <a:rPr lang="lv-LV" sz="1400" dirty="0">
                          <a:solidFill>
                            <a:srgbClr val="141426"/>
                          </a:solidFill>
                          <a:effectLst/>
                        </a:rPr>
                        <a:t>Tiek aizvērtas Opcijas</a:t>
                      </a:r>
                      <a:endParaRPr lang="en-US" sz="1400">
                        <a:solidFill>
                          <a:srgbClr val="141426"/>
                        </a:solidFill>
                      </a:endParaRPr>
                    </a:p>
                  </a:txBody>
                  <a:tcPr marL="38100" marR="38100" marT="38100" marB="38100">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indent="0" algn="l"/>
                      <a:r>
                        <a:rPr lang="lv-LV" sz="1400" dirty="0">
                          <a:solidFill>
                            <a:srgbClr val="141426"/>
                          </a:solidFill>
                          <a:effectLst/>
                        </a:rPr>
                        <a:t>Pareizi</a:t>
                      </a:r>
                      <a:endParaRPr lang="en-US" sz="1400">
                        <a:solidFill>
                          <a:srgbClr val="141426"/>
                        </a:solidFill>
                      </a:endParaRPr>
                    </a:p>
                  </a:txBody>
                  <a:tcPr marL="38100" marR="38100" marT="38100" marB="38100">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extLst>
                  <a:ext uri="{0D108BD9-81ED-4DB2-BD59-A6C34878D82A}">
                    <a16:rowId xmlns:a16="http://schemas.microsoft.com/office/drawing/2014/main" val="631307561"/>
                  </a:ext>
                </a:extLst>
              </a:tr>
              <a:tr h="718623">
                <a:tc>
                  <a:txBody>
                    <a:bodyPr/>
                    <a:lstStyle/>
                    <a:p>
                      <a:pPr indent="0" algn="l"/>
                      <a:r>
                        <a:rPr lang="lv-LV" sz="1400" dirty="0">
                          <a:solidFill>
                            <a:srgbClr val="141426"/>
                          </a:solidFill>
                          <a:effectLst/>
                        </a:rPr>
                        <a:t>4.</a:t>
                      </a:r>
                    </a:p>
                  </a:txBody>
                  <a:tcPr marL="38100" marR="38100" marT="38100" marB="38100">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vMerge="1">
                  <a:txBody>
                    <a:bodyPr/>
                    <a:lstStyle/>
                    <a:p>
                      <a:endParaRPr lang="en-US"/>
                    </a:p>
                  </a:txBody>
                  <a:tcPr marL="0" marR="0" marT="0" marB="0" horzOverflow="overflow"/>
                </a:tc>
                <a:tc vMerge="1">
                  <a:txBody>
                    <a:bodyPr/>
                    <a:lstStyle/>
                    <a:p>
                      <a:endParaRPr lang="en-US"/>
                    </a:p>
                  </a:txBody>
                  <a:tcPr marL="0" marR="0" marT="0" marB="0" horzOverflow="overflow"/>
                </a:tc>
                <a:tc>
                  <a:txBody>
                    <a:bodyPr/>
                    <a:lstStyle/>
                    <a:p>
                      <a:pPr indent="0" algn="l"/>
                      <a:r>
                        <a:rPr lang="lv-LV" sz="1400" dirty="0">
                          <a:solidFill>
                            <a:srgbClr val="141426"/>
                          </a:solidFill>
                          <a:effectLst/>
                        </a:rPr>
                        <a:t>Spēlētājs noklikšķina uz </a:t>
                      </a:r>
                      <a:r>
                        <a:rPr lang="lv-LV" sz="1400" err="1">
                          <a:solidFill>
                            <a:srgbClr val="141426"/>
                          </a:solidFill>
                          <a:effectLst/>
                        </a:rPr>
                        <a:t>Back</a:t>
                      </a:r>
                      <a:endParaRPr lang="en-US" sz="1400">
                        <a:solidFill>
                          <a:srgbClr val="141426"/>
                        </a:solidFill>
                      </a:endParaRPr>
                    </a:p>
                  </a:txBody>
                  <a:tcPr marL="38100" marR="38100" marT="38100" marB="38100">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indent="0" algn="l"/>
                      <a:r>
                        <a:rPr lang="lv-LV" sz="1400" dirty="0">
                          <a:solidFill>
                            <a:srgbClr val="141426"/>
                          </a:solidFill>
                          <a:effectLst/>
                        </a:rPr>
                        <a:t>Iziet no kādas opcijas sadaļas </a:t>
                      </a:r>
                      <a:r>
                        <a:rPr lang="lv-LV" sz="1400" err="1">
                          <a:solidFill>
                            <a:srgbClr val="141426"/>
                          </a:solidFill>
                          <a:effectLst/>
                        </a:rPr>
                        <a:t>atpakal</a:t>
                      </a:r>
                      <a:r>
                        <a:rPr lang="lv-LV" sz="1400" dirty="0">
                          <a:solidFill>
                            <a:srgbClr val="141426"/>
                          </a:solidFill>
                          <a:effectLst/>
                        </a:rPr>
                        <a:t> uz opcijas izvēlni</a:t>
                      </a:r>
                      <a:endParaRPr lang="en-US" sz="1400">
                        <a:solidFill>
                          <a:srgbClr val="141426"/>
                        </a:solidFill>
                      </a:endParaRPr>
                    </a:p>
                  </a:txBody>
                  <a:tcPr marL="38100" marR="38100" marT="38100" marB="38100">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indent="0" algn="l"/>
                      <a:r>
                        <a:rPr lang="lv-LV" sz="1400" dirty="0">
                          <a:solidFill>
                            <a:srgbClr val="141426"/>
                          </a:solidFill>
                          <a:effectLst/>
                        </a:rPr>
                        <a:t>Pareizi</a:t>
                      </a:r>
                      <a:endParaRPr lang="en-US" sz="1400">
                        <a:solidFill>
                          <a:srgbClr val="141426"/>
                        </a:solidFill>
                      </a:endParaRPr>
                    </a:p>
                  </a:txBody>
                  <a:tcPr marL="38100" marR="38100" marT="38100" marB="38100">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extLst>
                  <a:ext uri="{0D108BD9-81ED-4DB2-BD59-A6C34878D82A}">
                    <a16:rowId xmlns:a16="http://schemas.microsoft.com/office/drawing/2014/main" val="4064415695"/>
                  </a:ext>
                </a:extLst>
              </a:tr>
              <a:tr h="718623">
                <a:tc>
                  <a:txBody>
                    <a:bodyPr/>
                    <a:lstStyle/>
                    <a:p>
                      <a:pPr indent="0" algn="l"/>
                      <a:r>
                        <a:rPr lang="lv-LV" sz="1400" dirty="0">
                          <a:solidFill>
                            <a:srgbClr val="141426"/>
                          </a:solidFill>
                          <a:effectLst/>
                        </a:rPr>
                        <a:t>5.</a:t>
                      </a:r>
                    </a:p>
                  </a:txBody>
                  <a:tcPr marL="38100" marR="38100" marT="38100" marB="38100">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rowSpan="2">
                  <a:txBody>
                    <a:bodyPr/>
                    <a:lstStyle/>
                    <a:p>
                      <a:pPr indent="0" algn="l"/>
                      <a:r>
                        <a:rPr lang="lv-LV" sz="1400" dirty="0">
                          <a:solidFill>
                            <a:srgbClr val="141426"/>
                          </a:solidFill>
                          <a:effectLst/>
                        </a:rPr>
                        <a:t>2.10.</a:t>
                      </a:r>
                    </a:p>
                  </a:txBody>
                  <a:tcPr marL="38100" marR="38100" marT="38100" marB="38100">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rowSpan="2">
                  <a:txBody>
                    <a:bodyPr/>
                    <a:lstStyle/>
                    <a:p>
                      <a:pPr indent="0" algn="l"/>
                      <a:r>
                        <a:rPr lang="lv-LV" sz="1400" dirty="0">
                          <a:solidFill>
                            <a:srgbClr val="141426"/>
                          </a:solidFill>
                          <a:effectLst/>
                        </a:rPr>
                        <a:t>Konfigurējot </a:t>
                      </a:r>
                      <a:r>
                        <a:rPr lang="lv-LV" sz="1400" err="1">
                          <a:solidFill>
                            <a:srgbClr val="141426"/>
                          </a:solidFill>
                          <a:effectLst/>
                        </a:rPr>
                        <a:t>Volume</a:t>
                      </a:r>
                      <a:r>
                        <a:rPr lang="lv-LV" sz="1400" dirty="0">
                          <a:solidFill>
                            <a:srgbClr val="141426"/>
                          </a:solidFill>
                          <a:effectLst/>
                        </a:rPr>
                        <a:t> (spēles skaļums), mainās to valūta.</a:t>
                      </a:r>
                      <a:endParaRPr lang="en-US" sz="1400">
                        <a:solidFill>
                          <a:srgbClr val="141426"/>
                        </a:solidFill>
                      </a:endParaRPr>
                    </a:p>
                  </a:txBody>
                  <a:tcPr marL="38100" marR="38100" marT="38100" marB="38100">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indent="0" algn="l"/>
                      <a:r>
                        <a:rPr lang="lv-LV" sz="1400" dirty="0">
                          <a:solidFill>
                            <a:srgbClr val="141426"/>
                          </a:solidFill>
                          <a:effectLst/>
                        </a:rPr>
                        <a:t>Spēlētājs kustina valūtas slīdni</a:t>
                      </a:r>
                      <a:endParaRPr lang="en-US" sz="1400">
                        <a:solidFill>
                          <a:srgbClr val="141426"/>
                        </a:solidFill>
                      </a:endParaRPr>
                    </a:p>
                  </a:txBody>
                  <a:tcPr marL="38100" marR="38100" marT="38100" marB="38100">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indent="0" algn="l"/>
                      <a:r>
                        <a:rPr lang="lv-LV" sz="1400" err="1">
                          <a:solidFill>
                            <a:srgbClr val="141426"/>
                          </a:solidFill>
                          <a:effectLst/>
                        </a:rPr>
                        <a:t>Volume</a:t>
                      </a:r>
                      <a:r>
                        <a:rPr lang="lv-LV" sz="1400" dirty="0">
                          <a:solidFill>
                            <a:srgbClr val="141426"/>
                          </a:solidFill>
                          <a:effectLst/>
                        </a:rPr>
                        <a:t> valūtas slīdnis vizuāli maina redzamo valūtu</a:t>
                      </a:r>
                      <a:endParaRPr lang="en-US" sz="1400">
                        <a:solidFill>
                          <a:srgbClr val="141426"/>
                        </a:solidFill>
                      </a:endParaRPr>
                    </a:p>
                  </a:txBody>
                  <a:tcPr marL="38100" marR="38100" marT="38100" marB="38100">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indent="0" algn="l"/>
                      <a:r>
                        <a:rPr lang="lv-LV" sz="1400" dirty="0">
                          <a:solidFill>
                            <a:srgbClr val="141426"/>
                          </a:solidFill>
                          <a:effectLst/>
                        </a:rPr>
                        <a:t>Pareizi</a:t>
                      </a:r>
                      <a:endParaRPr lang="en-US" sz="1400">
                        <a:solidFill>
                          <a:srgbClr val="141426"/>
                        </a:solidFill>
                      </a:endParaRPr>
                    </a:p>
                  </a:txBody>
                  <a:tcPr marL="38100" marR="38100" marT="38100" marB="38100">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extLst>
                  <a:ext uri="{0D108BD9-81ED-4DB2-BD59-A6C34878D82A}">
                    <a16:rowId xmlns:a16="http://schemas.microsoft.com/office/drawing/2014/main" val="1487723989"/>
                  </a:ext>
                </a:extLst>
              </a:tr>
              <a:tr h="507263">
                <a:tc>
                  <a:txBody>
                    <a:bodyPr/>
                    <a:lstStyle/>
                    <a:p>
                      <a:pPr indent="0" algn="l"/>
                      <a:r>
                        <a:rPr lang="lv-LV" sz="1400" dirty="0">
                          <a:solidFill>
                            <a:srgbClr val="141426"/>
                          </a:solidFill>
                          <a:effectLst/>
                        </a:rPr>
                        <a:t>6.</a:t>
                      </a:r>
                    </a:p>
                  </a:txBody>
                  <a:tcPr marL="38100" marR="38100" marT="38100" marB="38100">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vMerge="1">
                  <a:txBody>
                    <a:bodyPr/>
                    <a:lstStyle/>
                    <a:p>
                      <a:endParaRPr lang="en-US"/>
                    </a:p>
                  </a:txBody>
                  <a:tcPr marL="0" marR="0" marT="0" marB="0" horzOverflow="overflow"/>
                </a:tc>
                <a:tc vMerge="1">
                  <a:txBody>
                    <a:bodyPr/>
                    <a:lstStyle/>
                    <a:p>
                      <a:endParaRPr lang="en-US"/>
                    </a:p>
                  </a:txBody>
                  <a:tcPr marL="0" marR="0" marT="0" marB="0" horzOverflow="overflow"/>
                </a:tc>
                <a:tc>
                  <a:txBody>
                    <a:bodyPr/>
                    <a:lstStyle/>
                    <a:p>
                      <a:pPr indent="0" algn="l"/>
                      <a:r>
                        <a:rPr lang="lv-LV" sz="1400" dirty="0">
                          <a:solidFill>
                            <a:srgbClr val="141426"/>
                          </a:solidFill>
                          <a:effectLst/>
                        </a:rPr>
                        <a:t>Jaunā valūta tiek saglabāta</a:t>
                      </a:r>
                      <a:endParaRPr lang="en-US" sz="1400">
                        <a:solidFill>
                          <a:srgbClr val="141426"/>
                        </a:solidFill>
                      </a:endParaRPr>
                    </a:p>
                  </a:txBody>
                  <a:tcPr marL="38100" marR="38100" marT="38100" marB="38100">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indent="0" algn="l"/>
                      <a:r>
                        <a:rPr lang="lv-LV" sz="1400" dirty="0">
                          <a:solidFill>
                            <a:srgbClr val="141426"/>
                          </a:solidFill>
                          <a:effectLst/>
                        </a:rPr>
                        <a:t>Skriptā </a:t>
                      </a:r>
                      <a:r>
                        <a:rPr lang="lv-LV" sz="1400" err="1">
                          <a:solidFill>
                            <a:srgbClr val="141426"/>
                          </a:solidFill>
                          <a:effectLst/>
                        </a:rPr>
                        <a:t>Volume</a:t>
                      </a:r>
                      <a:r>
                        <a:rPr lang="lv-LV" sz="1400" dirty="0">
                          <a:solidFill>
                            <a:srgbClr val="141426"/>
                          </a:solidFill>
                          <a:effectLst/>
                        </a:rPr>
                        <a:t> valūta tiek nomainīta uz jauno</a:t>
                      </a:r>
                      <a:endParaRPr lang="en-US" sz="1400">
                        <a:solidFill>
                          <a:srgbClr val="141426"/>
                        </a:solidFill>
                      </a:endParaRPr>
                    </a:p>
                  </a:txBody>
                  <a:tcPr marL="38100" marR="38100" marT="38100" marB="38100">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indent="0" algn="l"/>
                      <a:r>
                        <a:rPr lang="lv-LV" sz="1400" dirty="0">
                          <a:solidFill>
                            <a:srgbClr val="141426"/>
                          </a:solidFill>
                          <a:effectLst/>
                        </a:rPr>
                        <a:t>Pareizi</a:t>
                      </a:r>
                      <a:endParaRPr lang="en-US" sz="1400">
                        <a:solidFill>
                          <a:srgbClr val="141426"/>
                        </a:solidFill>
                      </a:endParaRPr>
                    </a:p>
                  </a:txBody>
                  <a:tcPr marL="38100" marR="38100" marT="38100" marB="38100">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extLst>
                  <a:ext uri="{0D108BD9-81ED-4DB2-BD59-A6C34878D82A}">
                    <a16:rowId xmlns:a16="http://schemas.microsoft.com/office/drawing/2014/main" val="3193644613"/>
                  </a:ext>
                </a:extLst>
              </a:tr>
              <a:tr h="718623">
                <a:tc>
                  <a:txBody>
                    <a:bodyPr/>
                    <a:lstStyle/>
                    <a:p>
                      <a:pPr indent="0" algn="l"/>
                      <a:r>
                        <a:rPr lang="lv-LV" sz="1400" dirty="0">
                          <a:solidFill>
                            <a:srgbClr val="141426"/>
                          </a:solidFill>
                          <a:effectLst/>
                        </a:rPr>
                        <a:t>7.</a:t>
                      </a:r>
                    </a:p>
                  </a:txBody>
                  <a:tcPr marL="38100" marR="38100" marT="38100" marB="38100">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rowSpan="2">
                  <a:txBody>
                    <a:bodyPr/>
                    <a:lstStyle/>
                    <a:p>
                      <a:pPr indent="0" algn="l"/>
                      <a:r>
                        <a:rPr lang="lv-LV" sz="1400" dirty="0">
                          <a:solidFill>
                            <a:srgbClr val="141426"/>
                          </a:solidFill>
                          <a:effectLst/>
                        </a:rPr>
                        <a:t>4.1.</a:t>
                      </a:r>
                    </a:p>
                  </a:txBody>
                  <a:tcPr marL="38100" marR="38100" marT="38100" marB="38100">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rowSpan="2">
                  <a:txBody>
                    <a:bodyPr/>
                    <a:lstStyle/>
                    <a:p>
                      <a:pPr indent="0" algn="l"/>
                      <a:r>
                        <a:rPr lang="lv-LV" sz="1400" dirty="0">
                          <a:solidFill>
                            <a:srgbClr val="141426"/>
                          </a:solidFill>
                          <a:effectLst/>
                        </a:rPr>
                        <a:t>Apskatoties uz objektu, ar kuru var darboties, parādīt paziņojumu</a:t>
                      </a:r>
                      <a:endParaRPr lang="en-US" sz="1400">
                        <a:solidFill>
                          <a:srgbClr val="141426"/>
                        </a:solidFill>
                      </a:endParaRPr>
                    </a:p>
                  </a:txBody>
                  <a:tcPr marL="38100" marR="38100" marT="38100" marB="38100">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indent="0" algn="l"/>
                      <a:r>
                        <a:rPr lang="lv-LV" sz="1400" dirty="0">
                          <a:solidFill>
                            <a:srgbClr val="141426"/>
                          </a:solidFill>
                          <a:effectLst/>
                        </a:rPr>
                        <a:t>Spēlētājs paskatās uz objektu.</a:t>
                      </a:r>
                      <a:endParaRPr lang="en-US" sz="1400">
                        <a:solidFill>
                          <a:srgbClr val="141426"/>
                        </a:solidFill>
                      </a:endParaRPr>
                    </a:p>
                  </a:txBody>
                  <a:tcPr marL="38100" marR="38100" marT="38100" marB="38100">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indent="0" algn="l"/>
                      <a:r>
                        <a:rPr lang="lv-LV" sz="1400" dirty="0">
                          <a:solidFill>
                            <a:srgbClr val="141426"/>
                          </a:solidFill>
                          <a:effectLst/>
                        </a:rPr>
                        <a:t>Spēle reģistrē, ka spēlētājs skatās uz objektu</a:t>
                      </a:r>
                      <a:endParaRPr lang="en-US" sz="1400">
                        <a:solidFill>
                          <a:srgbClr val="141426"/>
                        </a:solidFill>
                      </a:endParaRPr>
                    </a:p>
                  </a:txBody>
                  <a:tcPr marL="38100" marR="38100" marT="38100" marB="38100">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indent="0" algn="l"/>
                      <a:r>
                        <a:rPr lang="lv-LV" sz="1400" dirty="0">
                          <a:solidFill>
                            <a:srgbClr val="141426"/>
                          </a:solidFill>
                          <a:effectLst/>
                        </a:rPr>
                        <a:t>Pareizi</a:t>
                      </a:r>
                      <a:endParaRPr lang="en-US" sz="1400">
                        <a:solidFill>
                          <a:srgbClr val="141426"/>
                        </a:solidFill>
                      </a:endParaRPr>
                    </a:p>
                  </a:txBody>
                  <a:tcPr marL="38100" marR="38100" marT="38100" marB="38100">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extLst>
                  <a:ext uri="{0D108BD9-81ED-4DB2-BD59-A6C34878D82A}">
                    <a16:rowId xmlns:a16="http://schemas.microsoft.com/office/drawing/2014/main" val="3285139737"/>
                  </a:ext>
                </a:extLst>
              </a:tr>
              <a:tr h="718623">
                <a:tc>
                  <a:txBody>
                    <a:bodyPr/>
                    <a:lstStyle/>
                    <a:p>
                      <a:pPr indent="0" algn="l"/>
                      <a:r>
                        <a:rPr lang="lv-LV" sz="1400" dirty="0">
                          <a:solidFill>
                            <a:srgbClr val="141426"/>
                          </a:solidFill>
                          <a:effectLst/>
                        </a:rPr>
                        <a:t>8.</a:t>
                      </a:r>
                    </a:p>
                  </a:txBody>
                  <a:tcPr marL="38100" marR="38100" marT="38100" marB="38100">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vMerge="1">
                  <a:txBody>
                    <a:bodyPr/>
                    <a:lstStyle/>
                    <a:p>
                      <a:endParaRPr lang="en-US"/>
                    </a:p>
                  </a:txBody>
                  <a:tcPr marL="0" marR="0" marT="0" marB="0" horzOverflow="overflow"/>
                </a:tc>
                <a:tc vMerge="1">
                  <a:txBody>
                    <a:bodyPr/>
                    <a:lstStyle/>
                    <a:p>
                      <a:endParaRPr lang="en-US"/>
                    </a:p>
                  </a:txBody>
                  <a:tcPr marL="0" marR="0" marT="0" marB="0" horzOverflow="overflow"/>
                </a:tc>
                <a:tc>
                  <a:txBody>
                    <a:bodyPr/>
                    <a:lstStyle/>
                    <a:p>
                      <a:pPr indent="0" algn="l"/>
                      <a:r>
                        <a:rPr lang="lv-LV" sz="1400" dirty="0">
                          <a:solidFill>
                            <a:srgbClr val="141426"/>
                          </a:solidFill>
                          <a:effectLst/>
                        </a:rPr>
                        <a:t>Spēlētājs paskatās uz objektu, ar kuru var darboties.</a:t>
                      </a:r>
                      <a:endParaRPr lang="en-US" sz="1400">
                        <a:solidFill>
                          <a:srgbClr val="141426"/>
                        </a:solidFill>
                      </a:endParaRPr>
                    </a:p>
                  </a:txBody>
                  <a:tcPr marL="38100" marR="38100" marT="38100" marB="38100">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indent="0" algn="l"/>
                      <a:r>
                        <a:rPr lang="lv-LV" sz="1400" dirty="0">
                          <a:solidFill>
                            <a:srgbClr val="141426"/>
                          </a:solidFill>
                          <a:effectLst/>
                        </a:rPr>
                        <a:t>Spēlētājam parāda ziņojumu, kā darboties ar objektu</a:t>
                      </a:r>
                      <a:endParaRPr lang="en-US" sz="1400">
                        <a:solidFill>
                          <a:srgbClr val="141426"/>
                        </a:solidFill>
                      </a:endParaRPr>
                    </a:p>
                  </a:txBody>
                  <a:tcPr marL="38100" marR="38100" marT="38100" marB="38100">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indent="0" algn="l"/>
                      <a:r>
                        <a:rPr lang="lv-LV" sz="1400" dirty="0">
                          <a:solidFill>
                            <a:srgbClr val="141426"/>
                          </a:solidFill>
                          <a:effectLst/>
                        </a:rPr>
                        <a:t>Pareizi</a:t>
                      </a:r>
                      <a:endParaRPr lang="en-US" sz="1400">
                        <a:solidFill>
                          <a:srgbClr val="141426"/>
                        </a:solidFill>
                      </a:endParaRPr>
                    </a:p>
                  </a:txBody>
                  <a:tcPr marL="38100" marR="38100" marT="38100" marB="38100">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extLst>
                  <a:ext uri="{0D108BD9-81ED-4DB2-BD59-A6C34878D82A}">
                    <a16:rowId xmlns:a16="http://schemas.microsoft.com/office/drawing/2014/main" val="2255677290"/>
                  </a:ext>
                </a:extLst>
              </a:tr>
            </a:tbl>
          </a:graphicData>
        </a:graphic>
      </p:graphicFrame>
    </p:spTree>
    <p:extLst>
      <p:ext uri="{BB962C8B-B14F-4D97-AF65-F5344CB8AC3E}">
        <p14:creationId xmlns:p14="http://schemas.microsoft.com/office/powerpoint/2010/main" val="12757682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31008-4F9B-B66A-B207-4167A14CCD9B}"/>
              </a:ext>
            </a:extLst>
          </p:cNvPr>
          <p:cNvSpPr>
            <a:spLocks noGrp="1"/>
          </p:cNvSpPr>
          <p:nvPr>
            <p:ph type="title"/>
          </p:nvPr>
        </p:nvSpPr>
        <p:spPr>
          <a:xfrm>
            <a:off x="308387" y="322029"/>
            <a:ext cx="11574692" cy="632606"/>
          </a:xfrm>
        </p:spPr>
        <p:txBody>
          <a:bodyPr>
            <a:normAutofit/>
          </a:bodyPr>
          <a:lstStyle/>
          <a:p>
            <a:r>
              <a:rPr lang="en-US" sz="3200" err="1"/>
              <a:t>Secinājumi</a:t>
            </a:r>
            <a:endParaRPr lang="en-US" sz="3200"/>
          </a:p>
        </p:txBody>
      </p:sp>
      <p:sp>
        <p:nvSpPr>
          <p:cNvPr id="4" name="Content Placeholder 3">
            <a:extLst>
              <a:ext uri="{FF2B5EF4-FFF2-40B4-BE49-F238E27FC236}">
                <a16:creationId xmlns:a16="http://schemas.microsoft.com/office/drawing/2014/main" id="{20BF976B-C61A-D7AC-8DDB-797BD3A7E629}"/>
              </a:ext>
            </a:extLst>
          </p:cNvPr>
          <p:cNvSpPr>
            <a:spLocks noGrp="1"/>
          </p:cNvSpPr>
          <p:nvPr>
            <p:ph idx="1"/>
          </p:nvPr>
        </p:nvSpPr>
        <p:spPr>
          <a:xfrm>
            <a:off x="313381" y="1296228"/>
            <a:ext cx="9946309" cy="5005995"/>
          </a:xfrm>
        </p:spPr>
        <p:txBody>
          <a:bodyPr vert="horz" lIns="91440" tIns="45720" rIns="91440" bIns="45720" rtlCol="0" anchor="t">
            <a:normAutofit/>
          </a:bodyPr>
          <a:lstStyle/>
          <a:p>
            <a:r>
              <a:rPr lang="en-US" sz="2400" dirty="0"/>
              <a:t>Projekts </a:t>
            </a:r>
            <a:r>
              <a:rPr lang="en-US" sz="2400" dirty="0" err="1"/>
              <a:t>ir</a:t>
            </a:r>
            <a:r>
              <a:rPr lang="en-US" sz="2400" dirty="0"/>
              <a:t> </a:t>
            </a:r>
            <a:r>
              <a:rPr lang="en-US" sz="2400" dirty="0" err="1"/>
              <a:t>veiksmīgi</a:t>
            </a:r>
            <a:r>
              <a:rPr lang="en-US" sz="2400" dirty="0"/>
              <a:t> </a:t>
            </a:r>
            <a:r>
              <a:rPr lang="en-US" sz="2400" dirty="0" err="1"/>
              <a:t>pabeigts</a:t>
            </a:r>
            <a:r>
              <a:rPr lang="en-US" sz="2400" dirty="0"/>
              <a:t>. </a:t>
            </a:r>
          </a:p>
        </p:txBody>
      </p:sp>
      <p:pic>
        <p:nvPicPr>
          <p:cNvPr id="3" name="Picture 2" descr="A screenshot of a video game&#10;&#10;Description automatically generated">
            <a:extLst>
              <a:ext uri="{FF2B5EF4-FFF2-40B4-BE49-F238E27FC236}">
                <a16:creationId xmlns:a16="http://schemas.microsoft.com/office/drawing/2014/main" id="{8B85B9A8-E7FC-0B48-EE01-3B2000311220}"/>
              </a:ext>
            </a:extLst>
          </p:cNvPr>
          <p:cNvPicPr>
            <a:picLocks noChangeAspect="1"/>
          </p:cNvPicPr>
          <p:nvPr/>
        </p:nvPicPr>
        <p:blipFill>
          <a:blip r:embed="rId2"/>
          <a:stretch>
            <a:fillRect/>
          </a:stretch>
        </p:blipFill>
        <p:spPr>
          <a:xfrm>
            <a:off x="1169094" y="2472968"/>
            <a:ext cx="4592878" cy="2580118"/>
          </a:xfrm>
          <a:prstGeom prst="rect">
            <a:avLst/>
          </a:prstGeom>
        </p:spPr>
      </p:pic>
      <p:pic>
        <p:nvPicPr>
          <p:cNvPr id="5" name="Picture 4" descr="A screenshot of a video game&#10;&#10;Description automatically generated">
            <a:extLst>
              <a:ext uri="{FF2B5EF4-FFF2-40B4-BE49-F238E27FC236}">
                <a16:creationId xmlns:a16="http://schemas.microsoft.com/office/drawing/2014/main" id="{E0B23082-D947-5AAA-9354-738D17EF2C68}"/>
              </a:ext>
            </a:extLst>
          </p:cNvPr>
          <p:cNvPicPr>
            <a:picLocks noChangeAspect="1"/>
          </p:cNvPicPr>
          <p:nvPr/>
        </p:nvPicPr>
        <p:blipFill>
          <a:blip r:embed="rId3"/>
          <a:stretch>
            <a:fillRect/>
          </a:stretch>
        </p:blipFill>
        <p:spPr>
          <a:xfrm>
            <a:off x="3924821" y="3073510"/>
            <a:ext cx="4592878" cy="2569006"/>
          </a:xfrm>
          <a:prstGeom prst="rect">
            <a:avLst/>
          </a:prstGeom>
        </p:spPr>
      </p:pic>
      <p:pic>
        <p:nvPicPr>
          <p:cNvPr id="7" name="Picture 6" descr="A video game with a brick wall and a clock&#10;&#10;Description automatically generated">
            <a:extLst>
              <a:ext uri="{FF2B5EF4-FFF2-40B4-BE49-F238E27FC236}">
                <a16:creationId xmlns:a16="http://schemas.microsoft.com/office/drawing/2014/main" id="{54A97435-141A-D72E-9AD8-337AC505137A}"/>
              </a:ext>
            </a:extLst>
          </p:cNvPr>
          <p:cNvPicPr>
            <a:picLocks noChangeAspect="1"/>
          </p:cNvPicPr>
          <p:nvPr/>
        </p:nvPicPr>
        <p:blipFill>
          <a:blip r:embed="rId4"/>
          <a:stretch>
            <a:fillRect/>
          </a:stretch>
        </p:blipFill>
        <p:spPr>
          <a:xfrm>
            <a:off x="6628356" y="3665746"/>
            <a:ext cx="4592879" cy="2564068"/>
          </a:xfrm>
          <a:prstGeom prst="rect">
            <a:avLst/>
          </a:prstGeom>
        </p:spPr>
      </p:pic>
    </p:spTree>
    <p:extLst>
      <p:ext uri="{BB962C8B-B14F-4D97-AF65-F5344CB8AC3E}">
        <p14:creationId xmlns:p14="http://schemas.microsoft.com/office/powerpoint/2010/main" val="41581297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6AF06B-4659-F2A3-2BC6-F2D166EC6A51}"/>
              </a:ext>
            </a:extLst>
          </p:cNvPr>
          <p:cNvSpPr>
            <a:spLocks noGrp="1"/>
          </p:cNvSpPr>
          <p:nvPr>
            <p:ph type="title"/>
          </p:nvPr>
        </p:nvSpPr>
        <p:spPr>
          <a:xfrm>
            <a:off x="308387" y="620202"/>
            <a:ext cx="11558051" cy="2951736"/>
          </a:xfrm>
        </p:spPr>
        <p:txBody>
          <a:bodyPr/>
          <a:lstStyle/>
          <a:p>
            <a:pPr algn="ctr"/>
            <a:r>
              <a:rPr lang="en-US" err="1"/>
              <a:t>Paldies</a:t>
            </a:r>
            <a:r>
              <a:rPr lang="en-US" dirty="0"/>
              <a:t> par </a:t>
            </a:r>
            <a:r>
              <a:rPr lang="en-US" err="1"/>
              <a:t>uzmanību</a:t>
            </a:r>
            <a:r>
              <a:rPr lang="en-US" dirty="0"/>
              <a:t>!</a:t>
            </a:r>
            <a:endParaRPr lang="en-US"/>
          </a:p>
        </p:txBody>
      </p:sp>
    </p:spTree>
    <p:extLst>
      <p:ext uri="{BB962C8B-B14F-4D97-AF65-F5344CB8AC3E}">
        <p14:creationId xmlns:p14="http://schemas.microsoft.com/office/powerpoint/2010/main" val="8913563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39531D-8252-E9C3-8BFD-38678CA448B9}"/>
              </a:ext>
            </a:extLst>
          </p:cNvPr>
          <p:cNvSpPr>
            <a:spLocks noGrp="1"/>
          </p:cNvSpPr>
          <p:nvPr>
            <p:ph type="title"/>
          </p:nvPr>
        </p:nvSpPr>
        <p:spPr/>
        <p:txBody>
          <a:bodyPr/>
          <a:lstStyle/>
          <a:p>
            <a:r>
              <a:rPr lang="en-US" dirty="0" err="1"/>
              <a:t>Uzdevuma</a:t>
            </a:r>
            <a:r>
              <a:rPr lang="en-US" dirty="0"/>
              <a:t> </a:t>
            </a:r>
            <a:r>
              <a:rPr lang="en-US" dirty="0" err="1"/>
              <a:t>nostādne</a:t>
            </a:r>
          </a:p>
        </p:txBody>
      </p:sp>
      <p:sp>
        <p:nvSpPr>
          <p:cNvPr id="3" name="Content Placeholder 2">
            <a:extLst>
              <a:ext uri="{FF2B5EF4-FFF2-40B4-BE49-F238E27FC236}">
                <a16:creationId xmlns:a16="http://schemas.microsoft.com/office/drawing/2014/main" id="{C1D964F4-8219-EC3D-FF8F-49DD04BD3C0F}"/>
              </a:ext>
            </a:extLst>
          </p:cNvPr>
          <p:cNvSpPr>
            <a:spLocks noGrp="1"/>
          </p:cNvSpPr>
          <p:nvPr>
            <p:ph idx="1"/>
          </p:nvPr>
        </p:nvSpPr>
        <p:spPr/>
        <p:txBody>
          <a:bodyPr vert="horz" lIns="91440" tIns="45720" rIns="91440" bIns="45720" rtlCol="0" anchor="t">
            <a:normAutofit/>
          </a:bodyPr>
          <a:lstStyle/>
          <a:p>
            <a:r>
              <a:rPr lang="lv-LV" sz="2400" dirty="0">
                <a:latin typeface="Aptos"/>
                <a:ea typeface="+mn-lt"/>
                <a:cs typeface="+mn-lt"/>
              </a:rPr>
              <a:t>Kvalifikācijas darba uzdevums ir izveidot pirmās personas 3D </a:t>
            </a:r>
            <a:r>
              <a:rPr lang="lv-LV" sz="2400" dirty="0" err="1">
                <a:latin typeface="Aptos"/>
                <a:ea typeface="+mn-lt"/>
                <a:cs typeface="+mn-lt"/>
              </a:rPr>
              <a:t>puzles</a:t>
            </a:r>
            <a:r>
              <a:rPr lang="lv-LV" sz="2400" dirty="0">
                <a:latin typeface="Aptos"/>
                <a:ea typeface="+mn-lt"/>
                <a:cs typeface="+mn-lt"/>
              </a:rPr>
              <a:t> šausmu spēli. Spēlētāja mērķis ir atrast nepieciešamos priekšmetus un izbēgt no mapes, vienlaicīgi izvairoties no entītijām, kas tev uzbruks.</a:t>
            </a:r>
          </a:p>
          <a:p>
            <a:r>
              <a:rPr lang="lv-LV" sz="2400" dirty="0">
                <a:latin typeface="Aptos"/>
              </a:rPr>
              <a:t>Spēlei ir lietotāja </a:t>
            </a:r>
            <a:r>
              <a:rPr lang="lv-LV" sz="2400" dirty="0" err="1">
                <a:latin typeface="Aptos"/>
              </a:rPr>
              <a:t>saskarne</a:t>
            </a:r>
            <a:r>
              <a:rPr lang="lv-LV" sz="2400" dirty="0">
                <a:latin typeface="Aptos"/>
              </a:rPr>
              <a:t>, ar kuru lietotājs spēj vadīties, apskatot spēles pamācību, spēles kontroles un uzsākt spēli izvēlētajā mapē, kā arī ir opciju izvēlne, kurā var atrast iestatījumu sadaļu, ja lietotājs vēlas nomainīt savu pelītes ātrumu, spēles gaišumu vai skaļumu.</a:t>
            </a:r>
          </a:p>
        </p:txBody>
      </p:sp>
    </p:spTree>
    <p:extLst>
      <p:ext uri="{BB962C8B-B14F-4D97-AF65-F5344CB8AC3E}">
        <p14:creationId xmlns:p14="http://schemas.microsoft.com/office/powerpoint/2010/main" val="18109688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2E6768-BDB4-0677-D425-1C845214BE2C}"/>
              </a:ext>
            </a:extLst>
          </p:cNvPr>
          <p:cNvSpPr>
            <a:spLocks noGrp="1"/>
          </p:cNvSpPr>
          <p:nvPr>
            <p:ph type="title"/>
          </p:nvPr>
        </p:nvSpPr>
        <p:spPr>
          <a:xfrm>
            <a:off x="308387" y="620202"/>
            <a:ext cx="9977623" cy="895986"/>
          </a:xfrm>
        </p:spPr>
        <p:txBody>
          <a:bodyPr/>
          <a:lstStyle/>
          <a:p>
            <a:r>
              <a:rPr lang="en-US" dirty="0" err="1"/>
              <a:t>Izstrādes</a:t>
            </a:r>
            <a:r>
              <a:rPr lang="en-US" dirty="0"/>
              <a:t> </a:t>
            </a:r>
            <a:r>
              <a:rPr lang="en-US" dirty="0" err="1"/>
              <a:t>tehnoloģijas</a:t>
            </a:r>
          </a:p>
        </p:txBody>
      </p:sp>
      <p:sp>
        <p:nvSpPr>
          <p:cNvPr id="3" name="Content Placeholder 2">
            <a:extLst>
              <a:ext uri="{FF2B5EF4-FFF2-40B4-BE49-F238E27FC236}">
                <a16:creationId xmlns:a16="http://schemas.microsoft.com/office/drawing/2014/main" id="{F1B7AF35-47F6-A672-CE40-0A6BD0433884}"/>
              </a:ext>
            </a:extLst>
          </p:cNvPr>
          <p:cNvSpPr>
            <a:spLocks noGrp="1"/>
          </p:cNvSpPr>
          <p:nvPr>
            <p:ph idx="1"/>
          </p:nvPr>
        </p:nvSpPr>
        <p:spPr>
          <a:xfrm>
            <a:off x="304152" y="1711796"/>
            <a:ext cx="8526693" cy="4465166"/>
          </a:xfrm>
        </p:spPr>
        <p:txBody>
          <a:bodyPr vert="horz" lIns="91440" tIns="45720" rIns="91440" bIns="45720" rtlCol="0" anchor="t">
            <a:normAutofit/>
          </a:bodyPr>
          <a:lstStyle/>
          <a:p>
            <a:pPr marL="0" indent="0">
              <a:buNone/>
            </a:pPr>
            <a:r>
              <a:rPr lang="en-US" sz="2400" dirty="0"/>
              <a:t>Lai </a:t>
            </a:r>
            <a:r>
              <a:rPr lang="en-US" sz="2400" dirty="0" err="1"/>
              <a:t>realizētu</a:t>
            </a:r>
            <a:r>
              <a:rPr lang="en-US" sz="2400" dirty="0"/>
              <a:t> </a:t>
            </a:r>
            <a:r>
              <a:rPr lang="en-US" sz="2400" dirty="0" err="1"/>
              <a:t>šo</a:t>
            </a:r>
            <a:r>
              <a:rPr lang="en-US" sz="2400" dirty="0"/>
              <a:t> </a:t>
            </a:r>
            <a:r>
              <a:rPr lang="en-US" sz="2400" dirty="0" err="1"/>
              <a:t>projektu</a:t>
            </a:r>
            <a:r>
              <a:rPr lang="en-US" sz="2400" dirty="0"/>
              <a:t>, tika </a:t>
            </a:r>
            <a:r>
              <a:rPr lang="en-US" sz="2400" dirty="0" err="1"/>
              <a:t>izmantotas</a:t>
            </a:r>
            <a:r>
              <a:rPr lang="en-US" sz="2400" dirty="0"/>
              <a:t> </a:t>
            </a:r>
            <a:r>
              <a:rPr lang="en-US" sz="2400" dirty="0" err="1"/>
              <a:t>šādas</a:t>
            </a:r>
            <a:r>
              <a:rPr lang="en-US" sz="2400" dirty="0"/>
              <a:t> </a:t>
            </a:r>
            <a:r>
              <a:rPr lang="en-US" sz="2400" dirty="0" err="1"/>
              <a:t>tehnoloģijas</a:t>
            </a:r>
            <a:r>
              <a:rPr lang="en-US" sz="2400" dirty="0"/>
              <a:t>:</a:t>
            </a:r>
          </a:p>
          <a:p>
            <a:r>
              <a:rPr lang="en-US" sz="2400" i="1" dirty="0"/>
              <a:t>Unity game engine – </a:t>
            </a:r>
            <a:r>
              <a:rPr lang="en-US" sz="2400" dirty="0" err="1"/>
              <a:t>starp-platformu</a:t>
            </a:r>
            <a:r>
              <a:rPr lang="en-US" sz="2400" dirty="0"/>
              <a:t> </a:t>
            </a:r>
            <a:r>
              <a:rPr lang="en-US" sz="2400" dirty="0" err="1"/>
              <a:t>spēles</a:t>
            </a:r>
            <a:r>
              <a:rPr lang="en-US" sz="2400" dirty="0"/>
              <a:t> </a:t>
            </a:r>
            <a:r>
              <a:rPr lang="en-US" sz="2400" dirty="0" err="1"/>
              <a:t>veidošanas</a:t>
            </a:r>
            <a:r>
              <a:rPr lang="en-US" sz="2400" dirty="0"/>
              <a:t> vide.</a:t>
            </a:r>
          </a:p>
          <a:p>
            <a:r>
              <a:rPr lang="en-US" sz="2400" i="1" dirty="0"/>
              <a:t>Microsoft Visual Studio - </a:t>
            </a:r>
            <a:r>
              <a:rPr lang="en-US" sz="2400" dirty="0" err="1"/>
              <a:t>programmēšanas</a:t>
            </a:r>
            <a:r>
              <a:rPr lang="en-US" sz="2400" dirty="0"/>
              <a:t> vide.</a:t>
            </a:r>
          </a:p>
          <a:p>
            <a:r>
              <a:rPr lang="en-US" sz="2400" dirty="0"/>
              <a:t>Viss </a:t>
            </a:r>
            <a:r>
              <a:rPr lang="en-US" sz="2400" dirty="0" err="1"/>
              <a:t>kods</a:t>
            </a:r>
            <a:r>
              <a:rPr lang="en-US" sz="2400" dirty="0"/>
              <a:t> tika </a:t>
            </a:r>
            <a:r>
              <a:rPr lang="en-US" sz="2400" dirty="0" err="1"/>
              <a:t>rakstīts</a:t>
            </a:r>
            <a:r>
              <a:rPr lang="en-US" sz="2400" dirty="0"/>
              <a:t> </a:t>
            </a:r>
            <a:r>
              <a:rPr lang="en-US" sz="2400" i="1" dirty="0"/>
              <a:t>C#</a:t>
            </a:r>
            <a:r>
              <a:rPr lang="en-US" sz="2400" dirty="0"/>
              <a:t> </a:t>
            </a:r>
            <a:r>
              <a:rPr lang="en-US" sz="2400" dirty="0" err="1"/>
              <a:t>programmēšanas</a:t>
            </a:r>
            <a:r>
              <a:rPr lang="en-US" sz="2400" dirty="0"/>
              <a:t> </a:t>
            </a:r>
            <a:r>
              <a:rPr lang="en-US" sz="2400" dirty="0" err="1"/>
              <a:t>valodā</a:t>
            </a:r>
            <a:r>
              <a:rPr lang="en-US" sz="2400" dirty="0"/>
              <a:t>.</a:t>
            </a:r>
          </a:p>
        </p:txBody>
      </p:sp>
      <p:pic>
        <p:nvPicPr>
          <p:cNvPr id="5" name="Picture 4" descr="Unity Logo Shop | prohory.cz">
            <a:extLst>
              <a:ext uri="{FF2B5EF4-FFF2-40B4-BE49-F238E27FC236}">
                <a16:creationId xmlns:a16="http://schemas.microsoft.com/office/drawing/2014/main" id="{950C7080-1800-9C91-178D-34BA460A726A}"/>
              </a:ext>
            </a:extLst>
          </p:cNvPr>
          <p:cNvPicPr>
            <a:picLocks noChangeAspect="1"/>
          </p:cNvPicPr>
          <p:nvPr/>
        </p:nvPicPr>
        <p:blipFill>
          <a:blip r:embed="rId2"/>
          <a:stretch>
            <a:fillRect/>
          </a:stretch>
        </p:blipFill>
        <p:spPr>
          <a:xfrm>
            <a:off x="7739270" y="437736"/>
            <a:ext cx="3869634" cy="2150441"/>
          </a:xfrm>
          <a:prstGeom prst="rect">
            <a:avLst/>
          </a:prstGeom>
        </p:spPr>
      </p:pic>
      <p:pic>
        <p:nvPicPr>
          <p:cNvPr id="4" name="Picture 3" descr="A purple ribbon in a shape of a infinity&#10;&#10;Description automatically generated">
            <a:extLst>
              <a:ext uri="{FF2B5EF4-FFF2-40B4-BE49-F238E27FC236}">
                <a16:creationId xmlns:a16="http://schemas.microsoft.com/office/drawing/2014/main" id="{5BF65F38-FE29-2E9E-E3EB-7F248CC70D63}"/>
              </a:ext>
            </a:extLst>
          </p:cNvPr>
          <p:cNvPicPr>
            <a:picLocks noChangeAspect="1"/>
          </p:cNvPicPr>
          <p:nvPr/>
        </p:nvPicPr>
        <p:blipFill>
          <a:blip r:embed="rId3"/>
          <a:stretch>
            <a:fillRect/>
          </a:stretch>
        </p:blipFill>
        <p:spPr>
          <a:xfrm>
            <a:off x="9085470" y="2906643"/>
            <a:ext cx="2380974" cy="2380974"/>
          </a:xfrm>
          <a:prstGeom prst="rect">
            <a:avLst/>
          </a:prstGeom>
        </p:spPr>
      </p:pic>
    </p:spTree>
    <p:extLst>
      <p:ext uri="{BB962C8B-B14F-4D97-AF65-F5344CB8AC3E}">
        <p14:creationId xmlns:p14="http://schemas.microsoft.com/office/powerpoint/2010/main" val="11164042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31008-4F9B-B66A-B207-4167A14CCD9B}"/>
              </a:ext>
            </a:extLst>
          </p:cNvPr>
          <p:cNvSpPr>
            <a:spLocks noGrp="1"/>
          </p:cNvSpPr>
          <p:nvPr>
            <p:ph type="title"/>
          </p:nvPr>
        </p:nvSpPr>
        <p:spPr>
          <a:xfrm>
            <a:off x="308387" y="322029"/>
            <a:ext cx="9956747" cy="511128"/>
          </a:xfrm>
        </p:spPr>
        <p:txBody>
          <a:bodyPr/>
          <a:lstStyle/>
          <a:p>
            <a:r>
              <a:rPr lang="en-US" sz="2800" dirty="0"/>
              <a:t>Funkcionālās </a:t>
            </a:r>
            <a:r>
              <a:rPr lang="en-US" sz="2800" err="1"/>
              <a:t>dekompozīcijas</a:t>
            </a:r>
            <a:r>
              <a:rPr lang="en-US" sz="2800" dirty="0"/>
              <a:t> </a:t>
            </a:r>
            <a:r>
              <a:rPr lang="en-US" sz="2800" err="1"/>
              <a:t>diagramma</a:t>
            </a:r>
            <a:endParaRPr lang="en-US" sz="2800" dirty="0"/>
          </a:p>
        </p:txBody>
      </p:sp>
      <p:pic>
        <p:nvPicPr>
          <p:cNvPr id="4" name="Content Placeholder 3" descr="A chart with text on it&#10;&#10;Description automatically generated">
            <a:extLst>
              <a:ext uri="{FF2B5EF4-FFF2-40B4-BE49-F238E27FC236}">
                <a16:creationId xmlns:a16="http://schemas.microsoft.com/office/drawing/2014/main" id="{9009499A-DC4C-3823-EE79-5C73485B7D5E}"/>
              </a:ext>
            </a:extLst>
          </p:cNvPr>
          <p:cNvPicPr>
            <a:picLocks noGrp="1" noChangeAspect="1"/>
          </p:cNvPicPr>
          <p:nvPr>
            <p:ph idx="1"/>
          </p:nvPr>
        </p:nvPicPr>
        <p:blipFill>
          <a:blip r:embed="rId2"/>
          <a:stretch>
            <a:fillRect/>
          </a:stretch>
        </p:blipFill>
        <p:spPr>
          <a:xfrm>
            <a:off x="1212082" y="948433"/>
            <a:ext cx="9760648" cy="5725484"/>
          </a:xfrm>
        </p:spPr>
      </p:pic>
    </p:spTree>
    <p:extLst>
      <p:ext uri="{BB962C8B-B14F-4D97-AF65-F5344CB8AC3E}">
        <p14:creationId xmlns:p14="http://schemas.microsoft.com/office/powerpoint/2010/main" val="4398616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31008-4F9B-B66A-B207-4167A14CCD9B}"/>
              </a:ext>
            </a:extLst>
          </p:cNvPr>
          <p:cNvSpPr>
            <a:spLocks noGrp="1"/>
          </p:cNvSpPr>
          <p:nvPr>
            <p:ph type="title"/>
          </p:nvPr>
        </p:nvSpPr>
        <p:spPr>
          <a:xfrm>
            <a:off x="518213" y="2342984"/>
            <a:ext cx="3695096" cy="1317301"/>
          </a:xfrm>
        </p:spPr>
        <p:txBody>
          <a:bodyPr/>
          <a:lstStyle/>
          <a:p>
            <a:r>
              <a:rPr lang="en-US" sz="2800" dirty="0" err="1"/>
              <a:t>Tabulu</a:t>
            </a:r>
            <a:r>
              <a:rPr lang="en-US" sz="2800" dirty="0"/>
              <a:t> </a:t>
            </a:r>
            <a:r>
              <a:rPr lang="en-US" sz="2800" dirty="0" err="1"/>
              <a:t>saišu</a:t>
            </a:r>
            <a:r>
              <a:rPr lang="en-US" sz="2800" dirty="0"/>
              <a:t> </a:t>
            </a:r>
            <a:r>
              <a:rPr lang="en-US" sz="2800" dirty="0" err="1"/>
              <a:t>shēma</a:t>
            </a:r>
            <a:endParaRPr lang="en-US" dirty="0" err="1"/>
          </a:p>
        </p:txBody>
      </p:sp>
      <p:pic>
        <p:nvPicPr>
          <p:cNvPr id="6" name="Content Placeholder 5" descr="A diagram of a game&#10;&#10;Description automatically generated">
            <a:extLst>
              <a:ext uri="{FF2B5EF4-FFF2-40B4-BE49-F238E27FC236}">
                <a16:creationId xmlns:a16="http://schemas.microsoft.com/office/drawing/2014/main" id="{9A553924-A97A-7CD4-41C4-1A1F3863FA14}"/>
              </a:ext>
            </a:extLst>
          </p:cNvPr>
          <p:cNvPicPr>
            <a:picLocks noGrp="1" noChangeAspect="1"/>
          </p:cNvPicPr>
          <p:nvPr>
            <p:ph idx="1"/>
          </p:nvPr>
        </p:nvPicPr>
        <p:blipFill>
          <a:blip r:embed="rId2"/>
          <a:stretch>
            <a:fillRect/>
          </a:stretch>
        </p:blipFill>
        <p:spPr>
          <a:xfrm>
            <a:off x="4561104" y="208520"/>
            <a:ext cx="7413733" cy="6454352"/>
          </a:xfrm>
        </p:spPr>
      </p:pic>
    </p:spTree>
    <p:extLst>
      <p:ext uri="{BB962C8B-B14F-4D97-AF65-F5344CB8AC3E}">
        <p14:creationId xmlns:p14="http://schemas.microsoft.com/office/powerpoint/2010/main" val="10434185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31008-4F9B-B66A-B207-4167A14CCD9B}"/>
              </a:ext>
            </a:extLst>
          </p:cNvPr>
          <p:cNvSpPr>
            <a:spLocks noGrp="1"/>
          </p:cNvSpPr>
          <p:nvPr>
            <p:ph type="title"/>
          </p:nvPr>
        </p:nvSpPr>
        <p:spPr>
          <a:xfrm>
            <a:off x="164822" y="807943"/>
            <a:ext cx="2204226" cy="3062170"/>
          </a:xfrm>
        </p:spPr>
        <p:txBody>
          <a:bodyPr/>
          <a:lstStyle/>
          <a:p>
            <a:r>
              <a:rPr lang="en-US" sz="2800" dirty="0"/>
              <a:t>UML </a:t>
            </a:r>
            <a:r>
              <a:rPr lang="en-US" sz="2800" dirty="0" err="1"/>
              <a:t>klašu</a:t>
            </a:r>
            <a:r>
              <a:rPr lang="en-US" sz="2800" dirty="0"/>
              <a:t> </a:t>
            </a:r>
            <a:r>
              <a:rPr lang="en-US" sz="2800" dirty="0" err="1"/>
              <a:t>diagramma</a:t>
            </a:r>
          </a:p>
        </p:txBody>
      </p:sp>
      <p:pic>
        <p:nvPicPr>
          <p:cNvPr id="3" name="Content Placeholder 2" descr="A diagram of a computer&#10;&#10;Description automatically generated">
            <a:extLst>
              <a:ext uri="{FF2B5EF4-FFF2-40B4-BE49-F238E27FC236}">
                <a16:creationId xmlns:a16="http://schemas.microsoft.com/office/drawing/2014/main" id="{C9F3E0DA-F984-27CB-6EC8-11C28DC363DD}"/>
              </a:ext>
            </a:extLst>
          </p:cNvPr>
          <p:cNvPicPr>
            <a:picLocks noGrp="1" noChangeAspect="1"/>
          </p:cNvPicPr>
          <p:nvPr>
            <p:ph idx="1"/>
          </p:nvPr>
        </p:nvPicPr>
        <p:blipFill>
          <a:blip r:embed="rId2"/>
          <a:stretch>
            <a:fillRect/>
          </a:stretch>
        </p:blipFill>
        <p:spPr>
          <a:xfrm>
            <a:off x="2497755" y="505855"/>
            <a:ext cx="9420086" cy="6224121"/>
          </a:xfrm>
        </p:spPr>
      </p:pic>
    </p:spTree>
    <p:extLst>
      <p:ext uri="{BB962C8B-B14F-4D97-AF65-F5344CB8AC3E}">
        <p14:creationId xmlns:p14="http://schemas.microsoft.com/office/powerpoint/2010/main" val="16833463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31008-4F9B-B66A-B207-4167A14CCD9B}"/>
              </a:ext>
            </a:extLst>
          </p:cNvPr>
          <p:cNvSpPr>
            <a:spLocks noGrp="1"/>
          </p:cNvSpPr>
          <p:nvPr>
            <p:ph type="title"/>
          </p:nvPr>
        </p:nvSpPr>
        <p:spPr>
          <a:xfrm>
            <a:off x="308387" y="322029"/>
            <a:ext cx="11574692" cy="632606"/>
          </a:xfrm>
        </p:spPr>
        <p:txBody>
          <a:bodyPr>
            <a:normAutofit/>
          </a:bodyPr>
          <a:lstStyle/>
          <a:p>
            <a:r>
              <a:rPr lang="en-US" sz="3200" dirty="0"/>
              <a:t>Datu </a:t>
            </a:r>
            <a:r>
              <a:rPr lang="en-US" sz="3200" dirty="0" err="1"/>
              <a:t>plūsmu</a:t>
            </a:r>
            <a:r>
              <a:rPr lang="en-US" sz="3200" dirty="0"/>
              <a:t> </a:t>
            </a:r>
            <a:r>
              <a:rPr lang="en-US" sz="3200" dirty="0" err="1"/>
              <a:t>diagramma</a:t>
            </a:r>
          </a:p>
        </p:txBody>
      </p:sp>
      <p:sp>
        <p:nvSpPr>
          <p:cNvPr id="4" name="Content Placeholder 3">
            <a:extLst>
              <a:ext uri="{FF2B5EF4-FFF2-40B4-BE49-F238E27FC236}">
                <a16:creationId xmlns:a16="http://schemas.microsoft.com/office/drawing/2014/main" id="{20BF976B-C61A-D7AC-8DDB-797BD3A7E629}"/>
              </a:ext>
            </a:extLst>
          </p:cNvPr>
          <p:cNvSpPr>
            <a:spLocks noGrp="1"/>
          </p:cNvSpPr>
          <p:nvPr>
            <p:ph idx="1"/>
          </p:nvPr>
        </p:nvSpPr>
        <p:spPr>
          <a:xfrm>
            <a:off x="313381" y="1296228"/>
            <a:ext cx="9946309" cy="5005995"/>
          </a:xfrm>
        </p:spPr>
        <p:txBody>
          <a:bodyPr vert="horz" lIns="91440" tIns="45720" rIns="91440" bIns="45720" rtlCol="0" anchor="t">
            <a:normAutofit/>
          </a:bodyPr>
          <a:lstStyle/>
          <a:p>
            <a:r>
              <a:rPr lang="en-US" sz="2400" dirty="0" err="1"/>
              <a:t>Enerģijas</a:t>
            </a:r>
            <a:r>
              <a:rPr lang="en-US" sz="2400" dirty="0"/>
              <a:t> </a:t>
            </a:r>
            <a:r>
              <a:rPr lang="en-US" sz="2400" dirty="0" err="1"/>
              <a:t>iztērēšana</a:t>
            </a:r>
          </a:p>
        </p:txBody>
      </p:sp>
      <p:pic>
        <p:nvPicPr>
          <p:cNvPr id="3" name="Picture 2" descr="A diagram of a diagram&#10;&#10;Description automatically generated">
            <a:extLst>
              <a:ext uri="{FF2B5EF4-FFF2-40B4-BE49-F238E27FC236}">
                <a16:creationId xmlns:a16="http://schemas.microsoft.com/office/drawing/2014/main" id="{9B782C03-8F8E-8A90-D1C6-DB848CA86E8B}"/>
              </a:ext>
            </a:extLst>
          </p:cNvPr>
          <p:cNvPicPr>
            <a:picLocks noChangeAspect="1"/>
          </p:cNvPicPr>
          <p:nvPr/>
        </p:nvPicPr>
        <p:blipFill>
          <a:blip r:embed="rId2"/>
          <a:stretch>
            <a:fillRect/>
          </a:stretch>
        </p:blipFill>
        <p:spPr>
          <a:xfrm>
            <a:off x="529291" y="2353393"/>
            <a:ext cx="11091667" cy="2871461"/>
          </a:xfrm>
          <a:prstGeom prst="rect">
            <a:avLst/>
          </a:prstGeom>
        </p:spPr>
      </p:pic>
    </p:spTree>
    <p:extLst>
      <p:ext uri="{BB962C8B-B14F-4D97-AF65-F5344CB8AC3E}">
        <p14:creationId xmlns:p14="http://schemas.microsoft.com/office/powerpoint/2010/main" val="18187791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31008-4F9B-B66A-B207-4167A14CCD9B}"/>
              </a:ext>
            </a:extLst>
          </p:cNvPr>
          <p:cNvSpPr>
            <a:spLocks noGrp="1"/>
          </p:cNvSpPr>
          <p:nvPr>
            <p:ph type="title"/>
          </p:nvPr>
        </p:nvSpPr>
        <p:spPr>
          <a:xfrm>
            <a:off x="308387" y="322029"/>
            <a:ext cx="11574692" cy="632606"/>
          </a:xfrm>
        </p:spPr>
        <p:txBody>
          <a:bodyPr>
            <a:normAutofit/>
          </a:bodyPr>
          <a:lstStyle/>
          <a:p>
            <a:r>
              <a:rPr lang="en-US" sz="3200" dirty="0"/>
              <a:t>Datu </a:t>
            </a:r>
            <a:r>
              <a:rPr lang="en-US" sz="3200" dirty="0" err="1"/>
              <a:t>plūsmu</a:t>
            </a:r>
            <a:r>
              <a:rPr lang="en-US" sz="3200" dirty="0"/>
              <a:t> </a:t>
            </a:r>
            <a:r>
              <a:rPr lang="en-US" sz="3200" dirty="0" err="1"/>
              <a:t>diagramma</a:t>
            </a:r>
          </a:p>
        </p:txBody>
      </p:sp>
      <p:sp>
        <p:nvSpPr>
          <p:cNvPr id="4" name="Content Placeholder 3">
            <a:extLst>
              <a:ext uri="{FF2B5EF4-FFF2-40B4-BE49-F238E27FC236}">
                <a16:creationId xmlns:a16="http://schemas.microsoft.com/office/drawing/2014/main" id="{20BF976B-C61A-D7AC-8DDB-797BD3A7E629}"/>
              </a:ext>
            </a:extLst>
          </p:cNvPr>
          <p:cNvSpPr>
            <a:spLocks noGrp="1"/>
          </p:cNvSpPr>
          <p:nvPr>
            <p:ph idx="1"/>
          </p:nvPr>
        </p:nvSpPr>
        <p:spPr>
          <a:xfrm>
            <a:off x="313381" y="1296228"/>
            <a:ext cx="9946309" cy="5005995"/>
          </a:xfrm>
        </p:spPr>
        <p:txBody>
          <a:bodyPr vert="horz" lIns="91440" tIns="45720" rIns="91440" bIns="45720" rtlCol="0" anchor="t">
            <a:normAutofit/>
          </a:bodyPr>
          <a:lstStyle/>
          <a:p>
            <a:pPr>
              <a:buFont typeface="Arial"/>
            </a:pPr>
            <a:r>
              <a:rPr lang="en-US" sz="2400" dirty="0" err="1"/>
              <a:t>Spēles</a:t>
            </a:r>
            <a:r>
              <a:rPr lang="en-US" sz="2400" dirty="0"/>
              <a:t> </a:t>
            </a:r>
            <a:r>
              <a:rPr lang="en-US" sz="2400" dirty="0" err="1"/>
              <a:t>skaņas</a:t>
            </a:r>
            <a:r>
              <a:rPr lang="en-US" sz="2400" dirty="0"/>
              <a:t> </a:t>
            </a:r>
            <a:r>
              <a:rPr lang="en-US" sz="2400" dirty="0" err="1"/>
              <a:t>palielināšana</a:t>
            </a:r>
          </a:p>
        </p:txBody>
      </p:sp>
      <p:pic>
        <p:nvPicPr>
          <p:cNvPr id="3" name="Picture 2" descr="A diagram of a system&#10;&#10;Description automatically generated">
            <a:extLst>
              <a:ext uri="{FF2B5EF4-FFF2-40B4-BE49-F238E27FC236}">
                <a16:creationId xmlns:a16="http://schemas.microsoft.com/office/drawing/2014/main" id="{9B782C03-8F8E-8A90-D1C6-DB848CA86E8B}"/>
              </a:ext>
            </a:extLst>
          </p:cNvPr>
          <p:cNvPicPr>
            <a:picLocks noChangeAspect="1"/>
          </p:cNvPicPr>
          <p:nvPr/>
        </p:nvPicPr>
        <p:blipFill>
          <a:blip r:embed="rId2"/>
          <a:stretch>
            <a:fillRect/>
          </a:stretch>
        </p:blipFill>
        <p:spPr>
          <a:xfrm>
            <a:off x="550168" y="2376278"/>
            <a:ext cx="11091667" cy="2658676"/>
          </a:xfrm>
          <a:prstGeom prst="rect">
            <a:avLst/>
          </a:prstGeom>
        </p:spPr>
      </p:pic>
    </p:spTree>
    <p:extLst>
      <p:ext uri="{BB962C8B-B14F-4D97-AF65-F5344CB8AC3E}">
        <p14:creationId xmlns:p14="http://schemas.microsoft.com/office/powerpoint/2010/main" val="30734267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31008-4F9B-B66A-B207-4167A14CCD9B}"/>
              </a:ext>
            </a:extLst>
          </p:cNvPr>
          <p:cNvSpPr>
            <a:spLocks noGrp="1"/>
          </p:cNvSpPr>
          <p:nvPr>
            <p:ph type="title"/>
          </p:nvPr>
        </p:nvSpPr>
        <p:spPr>
          <a:xfrm>
            <a:off x="308387" y="322029"/>
            <a:ext cx="11574692" cy="632606"/>
          </a:xfrm>
        </p:spPr>
        <p:txBody>
          <a:bodyPr>
            <a:normAutofit/>
          </a:bodyPr>
          <a:lstStyle/>
          <a:p>
            <a:r>
              <a:rPr lang="en-US" sz="3200" dirty="0"/>
              <a:t>Datu </a:t>
            </a:r>
            <a:r>
              <a:rPr lang="en-US" sz="3200" dirty="0" err="1"/>
              <a:t>plūsmu</a:t>
            </a:r>
            <a:r>
              <a:rPr lang="en-US" sz="3200" dirty="0"/>
              <a:t> </a:t>
            </a:r>
            <a:r>
              <a:rPr lang="en-US" sz="3200" dirty="0" err="1"/>
              <a:t>diagramma</a:t>
            </a:r>
          </a:p>
        </p:txBody>
      </p:sp>
      <p:sp>
        <p:nvSpPr>
          <p:cNvPr id="4" name="Content Placeholder 3">
            <a:extLst>
              <a:ext uri="{FF2B5EF4-FFF2-40B4-BE49-F238E27FC236}">
                <a16:creationId xmlns:a16="http://schemas.microsoft.com/office/drawing/2014/main" id="{20BF976B-C61A-D7AC-8DDB-797BD3A7E629}"/>
              </a:ext>
            </a:extLst>
          </p:cNvPr>
          <p:cNvSpPr>
            <a:spLocks noGrp="1"/>
          </p:cNvSpPr>
          <p:nvPr>
            <p:ph idx="1"/>
          </p:nvPr>
        </p:nvSpPr>
        <p:spPr>
          <a:xfrm>
            <a:off x="313381" y="1296228"/>
            <a:ext cx="9946309" cy="5005995"/>
          </a:xfrm>
        </p:spPr>
        <p:txBody>
          <a:bodyPr vert="horz" lIns="91440" tIns="45720" rIns="91440" bIns="45720" rtlCol="0" anchor="t">
            <a:normAutofit/>
          </a:bodyPr>
          <a:lstStyle/>
          <a:p>
            <a:r>
              <a:rPr lang="en-US" sz="2400" dirty="0" err="1"/>
              <a:t>Durvju</a:t>
            </a:r>
            <a:r>
              <a:rPr lang="en-US" sz="2400" dirty="0"/>
              <a:t> </a:t>
            </a:r>
            <a:r>
              <a:rPr lang="en-US" sz="2400" dirty="0" err="1"/>
              <a:t>atslēgšana</a:t>
            </a:r>
            <a:endParaRPr lang="en-US" sz="2400" dirty="0"/>
          </a:p>
        </p:txBody>
      </p:sp>
      <p:pic>
        <p:nvPicPr>
          <p:cNvPr id="3" name="Picture 2" descr="A diagram of a diagram&#10;&#10;Description automatically generated">
            <a:extLst>
              <a:ext uri="{FF2B5EF4-FFF2-40B4-BE49-F238E27FC236}">
                <a16:creationId xmlns:a16="http://schemas.microsoft.com/office/drawing/2014/main" id="{9B782C03-8F8E-8A90-D1C6-DB848CA86E8B}"/>
              </a:ext>
            </a:extLst>
          </p:cNvPr>
          <p:cNvPicPr>
            <a:picLocks noChangeAspect="1"/>
          </p:cNvPicPr>
          <p:nvPr/>
        </p:nvPicPr>
        <p:blipFill>
          <a:blip r:embed="rId2"/>
          <a:stretch>
            <a:fillRect/>
          </a:stretch>
        </p:blipFill>
        <p:spPr>
          <a:xfrm>
            <a:off x="580964" y="2186379"/>
            <a:ext cx="9683525" cy="3215926"/>
          </a:xfrm>
          <a:prstGeom prst="rect">
            <a:avLst/>
          </a:prstGeom>
        </p:spPr>
      </p:pic>
    </p:spTree>
    <p:extLst>
      <p:ext uri="{BB962C8B-B14F-4D97-AF65-F5344CB8AC3E}">
        <p14:creationId xmlns:p14="http://schemas.microsoft.com/office/powerpoint/2010/main" val="3321140280"/>
      </p:ext>
    </p:extLst>
  </p:cSld>
  <p:clrMapOvr>
    <a:masterClrMapping/>
  </p:clrMapOvr>
</p:sld>
</file>

<file path=ppt/theme/theme1.xml><?xml version="1.0" encoding="utf-8"?>
<a:theme xmlns:a="http://schemas.openxmlformats.org/drawingml/2006/main" name="DylanVTI">
  <a:themeElements>
    <a:clrScheme name="DylanVTI">
      <a:dk1>
        <a:sysClr val="windowText" lastClr="000000"/>
      </a:dk1>
      <a:lt1>
        <a:sysClr val="window" lastClr="FFFFFF"/>
      </a:lt1>
      <a:dk2>
        <a:srgbClr val="1A1A33"/>
      </a:dk2>
      <a:lt2>
        <a:srgbClr val="EEFFE3"/>
      </a:lt2>
      <a:accent1>
        <a:srgbClr val="5C40EF"/>
      </a:accent1>
      <a:accent2>
        <a:srgbClr val="B8A0F8"/>
      </a:accent2>
      <a:accent3>
        <a:srgbClr val="00C777"/>
      </a:accent3>
      <a:accent4>
        <a:srgbClr val="005A66"/>
      </a:accent4>
      <a:accent5>
        <a:srgbClr val="9956EA"/>
      </a:accent5>
      <a:accent6>
        <a:srgbClr val="9BBB25"/>
      </a:accent6>
      <a:hlink>
        <a:srgbClr val="674CF0"/>
      </a:hlink>
      <a:folHlink>
        <a:srgbClr val="B53699"/>
      </a:folHlink>
    </a:clrScheme>
    <a:fontScheme name="DylanVTI">
      <a:majorFont>
        <a:latin typeface="Neue Haas Grotesk Text Pro"/>
        <a:ea typeface=""/>
        <a:cs typeface=""/>
      </a:majorFont>
      <a:minorFont>
        <a:latin typeface="Neue Haas Grotesk Text Pro"/>
        <a:ea typeface=""/>
        <a:cs typeface=""/>
      </a:minorFont>
    </a:fontScheme>
    <a:fmtScheme name="DylanVTI">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ylanVTI" id="{CD0E21EA-FD0B-4FCD-9D95-B274E3CB7535}" vid="{F2F2D961-94DA-46D9-ABD7-77D6D5FB2C2D}"/>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DylanVTI</vt:lpstr>
      <vt:lpstr>3D šausmu puzles spēle "Uncanny Spaces"</vt:lpstr>
      <vt:lpstr>Uzdevuma nostādne</vt:lpstr>
      <vt:lpstr>Izstrādes tehnoloģijas</vt:lpstr>
      <vt:lpstr>Funkcionālās dekompozīcijas diagramma</vt:lpstr>
      <vt:lpstr>Tabulu saišu shēma</vt:lpstr>
      <vt:lpstr>UML klašu diagramma</vt:lpstr>
      <vt:lpstr>Datu plūsmu diagramma</vt:lpstr>
      <vt:lpstr>Datu plūsmu diagramma</vt:lpstr>
      <vt:lpstr>Datu plūsmu diagramma</vt:lpstr>
      <vt:lpstr>PowerPoint Presentation</vt:lpstr>
      <vt:lpstr>Testa piemērs</vt:lpstr>
      <vt:lpstr>Secinājumi</vt:lpstr>
      <vt:lpstr>Paldies par uzmanību!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394</cp:revision>
  <dcterms:created xsi:type="dcterms:W3CDTF">2024-05-31T14:56:20Z</dcterms:created>
  <dcterms:modified xsi:type="dcterms:W3CDTF">2024-05-31T23:29:51Z</dcterms:modified>
</cp:coreProperties>
</file>