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59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45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93CF-7920-4AF3-89FC-5BECBB4EED1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45E1-0EEB-40D6-BF62-BE319082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508" y="151080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USED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51B8-A85D-4B29-9D76-C31958FD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976" y="2918691"/>
            <a:ext cx="8915400" cy="3860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R. Venkata Tagore Reddy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Profession: Data Science Intern</a:t>
            </a:r>
          </a:p>
          <a:p>
            <a:pPr marL="0" indent="0" algn="r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r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and Build</a:t>
            </a:r>
          </a:p>
        </p:txBody>
      </p:sp>
    </p:spTree>
    <p:extLst>
      <p:ext uri="{BB962C8B-B14F-4D97-AF65-F5344CB8AC3E}">
        <p14:creationId xmlns:p14="http://schemas.microsoft.com/office/powerpoint/2010/main" val="3531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BDF5-5DB6-4655-B91B-A00C4F8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Topic: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2A1D-BC2A-43E4-841E-F1C89154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61884"/>
            <a:ext cx="8915400" cy="4849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used car dealership seeks data analysis expertise to optimize pricing strategies and enhance profitability in the competitive market. By understanding the relationship between mileage and sale prices, considering brand-specific variations, and identifying additional factors impacting customer pricing preferences, the dealership aims to attract customers, garner positive feedback, and solidify its position as a leading player in the industry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600" dirty="0"/>
              <a:t>Motivation: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Understanding the correlation between mileage and sale prices helps determine if additional factors should be considered for pricing decisions.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Examining variations in the relationship between mileage and price across different car brands enables tailored pricing strategies for different customer segments.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Setting prices that align with customer expectations enhances satisfaction, leading to positive feedback and repeat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Leveraging data analysis helps identify factors beyond mileage that customers value, supporting effective market positioning and competitiveness.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EEA351-AB28-41DD-8BAE-D28B2571F32D}"/>
              </a:ext>
            </a:extLst>
          </p:cNvPr>
          <p:cNvSpPr/>
          <p:nvPr/>
        </p:nvSpPr>
        <p:spPr>
          <a:xfrm flipV="1">
            <a:off x="2715490" y="2576945"/>
            <a:ext cx="314037" cy="39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E541-1C63-4570-8CF1-AFECAAE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3781"/>
          </a:xfrm>
        </p:spPr>
        <p:txBody>
          <a:bodyPr>
            <a:normAutofit/>
          </a:bodyPr>
          <a:lstStyle/>
          <a:p>
            <a:r>
              <a:rPr lang="en-US" sz="2600" dirty="0"/>
              <a:t>About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9F91-2272-499C-BF2D-5754E3DE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9492"/>
            <a:ext cx="8915400" cy="3971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 used for analysis consists of information on the mileage and sale prices of used cars. The key variables in the dataset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Mileage:</a:t>
            </a:r>
            <a:r>
              <a:rPr lang="en-US" dirty="0"/>
              <a:t> This variable represents the recorded mileage of each car in miles. It indicates the distance the car has traveled and can serve as a proxy for its overall usage and condition.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 Price:</a:t>
            </a:r>
            <a:r>
              <a:rPr lang="en-US" dirty="0"/>
              <a:t> This variable represents the price at which each car was sold. It reflects the market value of the car and is influenced by various factors, including mileage.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contains 11 characters. They are: ['Cars', 'Location', 'Year', '</a:t>
            </a:r>
            <a:r>
              <a:rPr lang="en-US" dirty="0" err="1"/>
              <a:t>Kilometers_Driven</a:t>
            </a:r>
            <a:r>
              <a:rPr lang="en-US" dirty="0"/>
              <a:t>', '</a:t>
            </a:r>
            <a:r>
              <a:rPr lang="en-US" dirty="0" err="1"/>
              <a:t>Fuel_Type</a:t>
            </a:r>
            <a:r>
              <a:rPr lang="en-US" dirty="0"/>
              <a:t>', 'Transmission', '</a:t>
            </a:r>
            <a:r>
              <a:rPr lang="en-US" dirty="0" err="1"/>
              <a:t>Owner_Type</a:t>
            </a:r>
            <a:r>
              <a:rPr lang="en-US" dirty="0"/>
              <a:t>', 'Mileage', 'Engine', 'Power', '</a:t>
            </a:r>
            <a:r>
              <a:rPr lang="en-US" dirty="0" err="1"/>
              <a:t>Seats','Price</a:t>
            </a:r>
            <a:r>
              <a:rPr lang="en-US" dirty="0"/>
              <a:t>’] to train and test the model.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6390-0E04-466B-A255-5F17788A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C462-8BCE-4F64-95A5-21A1AF06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08364"/>
            <a:ext cx="8915400" cy="4802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During EDA, summary statistics and visualizations will be utilized to examine the distribution of the response variable (sale price) and its relationship with the mileage.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Box plots, scatter plots, and correlation analysis will be employed to understand the associations between mileage and sale prices across different car brands.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Furthermore, other relevant variables, such as the age of the car, fuel efficiency, or horsepower, may be explored to identify potential additional factors that might play a role in determining the price a customer is willing to pay.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analysis will focus on uncovering meaningful insights to inform the dealership's pricing strategy and help them achieve their objectives of increasing profitability, customer satisfaction, and market traction.</a:t>
            </a:r>
          </a:p>
        </p:txBody>
      </p:sp>
    </p:spTree>
    <p:extLst>
      <p:ext uri="{BB962C8B-B14F-4D97-AF65-F5344CB8AC3E}">
        <p14:creationId xmlns:p14="http://schemas.microsoft.com/office/powerpoint/2010/main" val="1295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0D06-3F41-45B8-811C-372939D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Final Model: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3CF4-DAFF-4141-B7F6-5445F95A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best accuracy of </a:t>
            </a:r>
            <a:r>
              <a:rPr lang="en-US" b="1" dirty="0"/>
              <a:t>96.2% </a:t>
            </a:r>
            <a:r>
              <a:rPr lang="en-US" dirty="0"/>
              <a:t>for test data and </a:t>
            </a:r>
            <a:r>
              <a:rPr lang="en-US" b="1" dirty="0"/>
              <a:t>99.1% </a:t>
            </a:r>
            <a:r>
              <a:rPr lang="en-US" dirty="0"/>
              <a:t>for train-data is obtained by </a:t>
            </a:r>
            <a:r>
              <a:rPr lang="en-US" dirty="0" err="1"/>
              <a:t>CarDataSet_Train</a:t>
            </a:r>
            <a:r>
              <a:rPr lang="en-US" dirty="0"/>
              <a:t> &amp; </a:t>
            </a:r>
            <a:r>
              <a:rPr lang="en-US" dirty="0" err="1"/>
              <a:t>CarDataSet_Test</a:t>
            </a:r>
            <a:r>
              <a:rPr lang="en-US" dirty="0"/>
              <a:t> datasets. Being a sophisticated model, </a:t>
            </a:r>
            <a:r>
              <a:rPr lang="en-US" b="1" dirty="0"/>
              <a:t>“</a:t>
            </a:r>
            <a:r>
              <a:rPr lang="en-US" b="1" dirty="0" err="1"/>
              <a:t>GradientBoostingRegressor</a:t>
            </a:r>
            <a:r>
              <a:rPr lang="en-US" b="1" dirty="0"/>
              <a:t>”</a:t>
            </a:r>
            <a:r>
              <a:rPr lang="en-US" dirty="0"/>
              <a:t> gives the BEST accuracy in comparison to all prior works using these datasets.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A8D26-B274-4843-A046-49F0567E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48" y="1998171"/>
            <a:ext cx="6953577" cy="3598475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C9E0F-055B-4C87-974A-722FD7417B38}"/>
              </a:ext>
            </a:extLst>
          </p:cNvPr>
          <p:cNvSpPr/>
          <p:nvPr/>
        </p:nvSpPr>
        <p:spPr>
          <a:xfrm>
            <a:off x="6415996" y="1400414"/>
            <a:ext cx="4050890" cy="50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GradientBoostingRegressor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4BB-42C1-463C-94E0-9F5EAD4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48145"/>
            <a:ext cx="8911687" cy="1117599"/>
          </a:xfrm>
        </p:spPr>
        <p:txBody>
          <a:bodyPr>
            <a:normAutofit/>
          </a:bodyPr>
          <a:lstStyle/>
          <a:p>
            <a:r>
              <a:rPr lang="en-US" sz="2600" dirty="0"/>
              <a:t>Findings from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A66C-200A-4C47-ABD9-70FA27E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3236"/>
            <a:ext cx="8915400" cy="4377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careful consideration of all Regression models with their R-squared, mean squared error (MSE), or root mean squared error (RMSE), we consider “</a:t>
            </a:r>
            <a:r>
              <a:rPr lang="en-US" b="1" dirty="0" err="1"/>
              <a:t>GradientBoostingRegressor</a:t>
            </a:r>
            <a:r>
              <a:rPr lang="en-US" dirty="0"/>
              <a:t>” gives the BEST accuracy of </a:t>
            </a:r>
            <a:r>
              <a:rPr lang="en-US" b="1" dirty="0"/>
              <a:t>96.2%</a:t>
            </a:r>
            <a:r>
              <a:rPr lang="en-US" dirty="0"/>
              <a:t> for test data and </a:t>
            </a:r>
            <a:r>
              <a:rPr lang="en-US" b="1" dirty="0"/>
              <a:t>99.1%</a:t>
            </a:r>
            <a:r>
              <a:rPr lang="en-US" dirty="0"/>
              <a:t> for train-data. The model is said to be better fit to any prediction if it has “</a:t>
            </a:r>
            <a:r>
              <a:rPr lang="en-US" b="1" dirty="0"/>
              <a:t>LOW</a:t>
            </a:r>
            <a:r>
              <a:rPr lang="en-US" dirty="0"/>
              <a:t>” R-squared, mean squared error (MSE), or root mean squared error (RMSE). All regressors which are trained and </a:t>
            </a:r>
            <a:r>
              <a:rPr lang="en-US" dirty="0" err="1"/>
              <a:t>analyzied</a:t>
            </a:r>
            <a:r>
              <a:rPr lang="en-US" dirty="0"/>
              <a:t> above has “</a:t>
            </a:r>
            <a:r>
              <a:rPr lang="en-US" b="1" dirty="0"/>
              <a:t>HIGH</a:t>
            </a:r>
            <a:r>
              <a:rPr lang="en-US" dirty="0"/>
              <a:t>” R-squared, mean squared error (MSE), or root mean squared error (RMSE) than “</a:t>
            </a:r>
            <a:r>
              <a:rPr lang="en-US" b="1" dirty="0" err="1"/>
              <a:t>GradientBoostingRegressor</a:t>
            </a:r>
            <a:r>
              <a:rPr lang="en-US" dirty="0"/>
              <a:t>”. So, “</a:t>
            </a:r>
            <a:r>
              <a:rPr lang="en-US" b="1" dirty="0" err="1"/>
              <a:t>GradientBoostingRegressor</a:t>
            </a:r>
            <a:r>
              <a:rPr lang="en-US" b="1" dirty="0"/>
              <a:t>” </a:t>
            </a:r>
            <a:r>
              <a:rPr lang="en-US" dirty="0"/>
              <a:t>model is best fit for our used-car price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8FA-EEC5-440A-8459-E61B42EF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1D08-D18D-4D02-9BF0-31BE7A37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89891"/>
            <a:ext cx="8915400" cy="48213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best accuracy of </a:t>
            </a:r>
            <a:r>
              <a:rPr lang="en-US" b="1" dirty="0"/>
              <a:t>96.2% </a:t>
            </a:r>
            <a:r>
              <a:rPr lang="en-US" dirty="0"/>
              <a:t>for test data and </a:t>
            </a:r>
            <a:r>
              <a:rPr lang="en-US" b="1" dirty="0"/>
              <a:t>99.1% </a:t>
            </a:r>
            <a:r>
              <a:rPr lang="en-US" dirty="0"/>
              <a:t>for train-data is obtained by </a:t>
            </a:r>
            <a:r>
              <a:rPr lang="en-US" dirty="0" err="1"/>
              <a:t>CarDataSet_Train</a:t>
            </a:r>
            <a:r>
              <a:rPr lang="en-US" dirty="0"/>
              <a:t> &amp; </a:t>
            </a:r>
            <a:r>
              <a:rPr lang="en-US" dirty="0" err="1"/>
              <a:t>CarDataSet_Test</a:t>
            </a:r>
            <a:r>
              <a:rPr lang="en-US" dirty="0"/>
              <a:t> datasets. Being a sophisticated model, “</a:t>
            </a:r>
            <a:r>
              <a:rPr lang="en-US" b="1" dirty="0" err="1"/>
              <a:t>GradientBoostingRegressor</a:t>
            </a:r>
            <a:r>
              <a:rPr lang="en-US" b="1" dirty="0"/>
              <a:t>”</a:t>
            </a:r>
            <a:r>
              <a:rPr lang="en-US" dirty="0"/>
              <a:t> gives the BEST accuracy in comparison to all prior works using these datasets.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600" dirty="0"/>
              <a:t>Future Work: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Keeping the current model as a baseline, we intend to use some advanced techniques algorithms to predict car prices as our future work. We intend to develop a fully automatic, interactive system that contains a repository of used-cars with their prices. This enables a user to know the price of a similar car using a recommendation engine, which we would work in the future.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2783301-6FCB-4D8B-91B7-71A4F9C4EEFA}"/>
              </a:ext>
            </a:extLst>
          </p:cNvPr>
          <p:cNvSpPr/>
          <p:nvPr/>
        </p:nvSpPr>
        <p:spPr>
          <a:xfrm>
            <a:off x="2678546" y="2370781"/>
            <a:ext cx="600363" cy="28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1F908-CD10-4B8B-9373-11339DA29A2C}"/>
              </a:ext>
            </a:extLst>
          </p:cNvPr>
          <p:cNvSpPr/>
          <p:nvPr/>
        </p:nvSpPr>
        <p:spPr>
          <a:xfrm>
            <a:off x="4978400" y="5412508"/>
            <a:ext cx="2854037" cy="4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2317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USED CAR PRICE PREDICTION</vt:lpstr>
      <vt:lpstr>Topic: </vt:lpstr>
      <vt:lpstr>About Data:</vt:lpstr>
      <vt:lpstr>Exploratory Data Analysis (EDA):</vt:lpstr>
      <vt:lpstr>Final Model:</vt:lpstr>
      <vt:lpstr>Findings from Models: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Admin</dc:creator>
  <cp:lastModifiedBy>Admin</cp:lastModifiedBy>
  <cp:revision>2</cp:revision>
  <dcterms:created xsi:type="dcterms:W3CDTF">2023-06-08T12:03:32Z</dcterms:created>
  <dcterms:modified xsi:type="dcterms:W3CDTF">2023-06-08T12:10:10Z</dcterms:modified>
</cp:coreProperties>
</file>