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2160000"/>
            <a:ext cx="9071280" cy="230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8800">
                <a:latin typeface="Arial"/>
              </a:rPr>
              <a:t>PGS</a:t>
            </a:r>
            <a:endParaRPr/>
          </a:p>
          <a:p>
            <a:pPr>
              <a:lnSpc>
                <a:spcPct val="150000"/>
              </a:lnSpc>
            </a:pPr>
            <a:r>
              <a:rPr lang="en-IN" sz="3200">
                <a:latin typeface="Arial"/>
              </a:rPr>
              <a:t>A smart and efficient public grievance sytem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Architecture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The core grievance system is responsible for keeping track of issues and their updates.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The Social Interaction Tracker monitors social media for issues in real-time.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The system is integrated with twitter using its public streaming API.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Its machine learning algorithms (NLTK) analyse the sentiment and automatically assign the issue to the concerned department.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Technologies used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Python 3 with Django 1.8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Nginx and gunicorn servers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PostgreSQL database server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Tweepy – Twitter OAuth client library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NLTK – Natural Language Tool Kit for Python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Googlemaps – Client library for Geolocation API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Links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Demo: </a:t>
            </a:r>
            <a:r>
              <a:rPr lang="en-IN" sz="3200">
                <a:latin typeface="Arial"/>
              </a:rPr>
              <a:t>http://pgs.ravitejap.in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Source code repository: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https://bitbucket.org/ravi_teja___/pgs-techngage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What is PGS?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One stop for all kinds of grievances to the government.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Issues are open. Any body can see the issues.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Lodge complaints and track the progress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Why this system?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Software companies use issue trackers. This lets them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Keep track of bugs and lacks in existing products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Prioritize the main issues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Involve users and address their needs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Hold developers responsible for resolving issues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Why this system?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A similar system for public grievances can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Make the government and its departments transparent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Let public assess their performance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Bring public involvement into the betterment of society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The existing system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Public grievance systems are present but are largely unknown.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No domain names for some. Citizens need to remember IP addresses.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Public must be aware of the departments of the government that is responsible to resolve their issues.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Proposed system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Public are using social media to put their grievances to government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Because it is simple and straight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Because it is open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It is what they do regularly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Lets us hold the government responsible for its inaction publicly.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Proposed system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We wanted to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Let citizens get involved in making better society.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Bring in accountability and transparency of enterprise practices.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Let the public asses the performance of the governments.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Bring in the ease of social media.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And use technology to solve the problem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How it works?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Citizens lodge complaints either directly through the website or with a tweet.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Issues are assigned to concerned department automatically.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Authorities verify the validity (if necessary).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The authorities act to resolve the issue and update status in realtime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One issue is resolved, it is approved by the citizens.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Architecture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4360" y="1563120"/>
            <a:ext cx="8352000" cy="534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