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b3579ed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6b3579ed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b3579ed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6b3579ed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b3579ed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b3579ed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b3579ed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b3579ed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6b3579ed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6b3579ed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b3579ed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b3579ed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b3579ed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6b3579ed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6b3579ed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6b3579ed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b3579ed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b3579ed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b3579ed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6b3579ed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6b3579ed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6b3579ed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b3579ed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b3579ed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6b3579ed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6b3579ed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6b3579ed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6b3579ed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6b3579ed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6b3579ed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6b3579ed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6b3579ed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6b3579ed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6b3579ed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b3579ed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b3579edf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6b3579ed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6b3579ed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b3579e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b3579e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b3579ed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6b3579ed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6b3579ed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6b3579ed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6b3579ed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6b3579ed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6b3579ed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6b3579edf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6b3579edf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6b3579edf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6b3579ed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6b3579ed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6b3579ed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6b3579ed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b3579ed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b3579ed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b3579e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b3579e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b3579e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b3579e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b3579ed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b3579ed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 Exercise</a:t>
            </a: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294967295"/>
          </p:nvPr>
        </p:nvSpPr>
        <p:spPr>
          <a:xfrm>
            <a:off x="279050" y="351573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Week 11 </a:t>
            </a:r>
            <a:br>
              <a:rPr lang="en" sz="1400" b="1" dirty="0"/>
            </a:br>
            <a:r>
              <a:rPr lang="en" sz="1400" b="1" dirty="0"/>
              <a:t>1604</a:t>
            </a:r>
            <a:r>
              <a:rPr lang="id-ID" sz="1400" b="1" dirty="0"/>
              <a:t>C</a:t>
            </a:r>
            <a:r>
              <a:rPr lang="en" sz="1400" b="1" dirty="0"/>
              <a:t>062</a:t>
            </a:r>
            <a:br>
              <a:rPr lang="en" sz="1400" dirty="0"/>
            </a:br>
            <a:r>
              <a:rPr lang="en" sz="1400" dirty="0"/>
              <a:t>Advanced Native Mobile Programming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Teknik Informatika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Universitas Surabaya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Wrapper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Open the student_list_item.xml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Wrap the original layout with &lt;layout&gt; tag (use the context action)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b="1" dirty="0"/>
              <a:t>Don’t forget to rebuild the project</a:t>
            </a:r>
            <a:endParaRPr b="1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00" y="3245174"/>
            <a:ext cx="7948101" cy="18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Variable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Of course this layout use Student object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Create “student” variable 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2723501"/>
            <a:ext cx="8416624" cy="1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Variable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50" y="1350125"/>
            <a:ext cx="7128386" cy="371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2"/>
          <p:cNvGrpSpPr/>
          <p:nvPr/>
        </p:nvGrpSpPr>
        <p:grpSpPr>
          <a:xfrm>
            <a:off x="1292387" y="3479935"/>
            <a:ext cx="3786218" cy="540828"/>
            <a:chOff x="3782700" y="1538288"/>
            <a:chExt cx="10202691" cy="1578600"/>
          </a:xfrm>
        </p:grpSpPr>
        <p:sp>
          <p:nvSpPr>
            <p:cNvPr id="163" name="Google Shape;163;p2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 rot="-5400000">
              <a:off x="13625991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10800000">
              <a:off x="13625991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" y="1362875"/>
            <a:ext cx="6230527" cy="3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Variable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1292387" y="2946535"/>
            <a:ext cx="3786218" cy="540828"/>
            <a:chOff x="3782700" y="1538288"/>
            <a:chExt cx="10202691" cy="1578600"/>
          </a:xfrm>
        </p:grpSpPr>
        <p:sp>
          <p:nvSpPr>
            <p:cNvPr id="175" name="Google Shape;175;p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 rot="-5400000">
              <a:off x="13625991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rot="10800000">
              <a:off x="13625991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Adapter to Work With Binding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Rebuild the project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Open the adapter (StudentListAdapter)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Locate the Inner Class StudentViewHolder, change the View type into the </a:t>
            </a:r>
            <a:r>
              <a:rPr lang="en" b="1"/>
              <a:t>Binding Class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Add </a:t>
            </a:r>
            <a:r>
              <a:rPr lang="en" b="1"/>
              <a:t>view.root </a:t>
            </a:r>
            <a:r>
              <a:rPr lang="en"/>
              <a:t>on its constructor call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3" y="3980724"/>
            <a:ext cx="8127174" cy="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Adapter to Work With Binding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Modify onCreateViewHolder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63" y="2312450"/>
            <a:ext cx="8365064" cy="1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The Student Variable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Comment everything in onBindViewHolder body and instantiate the student variable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74" y="2460925"/>
            <a:ext cx="6678301" cy="25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4294967295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Run The Project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should see student id and name displayed and already binded with student variable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How about the </a:t>
            </a:r>
            <a:r>
              <a:rPr lang="en" sz="2000" b="1"/>
              <a:t>student photo</a:t>
            </a:r>
            <a:r>
              <a:rPr lang="en" sz="2000"/>
              <a:t> and </a:t>
            </a:r>
            <a:r>
              <a:rPr lang="en" sz="2000" b="1"/>
              <a:t>detail button</a:t>
            </a:r>
            <a:r>
              <a:rPr lang="en" sz="2000"/>
              <a:t>?</a:t>
            </a:r>
            <a:endParaRPr sz="2000"/>
          </a:p>
        </p:txBody>
      </p:sp>
      <p:grpSp>
        <p:nvGrpSpPr>
          <p:cNvPr id="208" name="Google Shape;208;p27"/>
          <p:cNvGrpSpPr/>
          <p:nvPr/>
        </p:nvGrpSpPr>
        <p:grpSpPr>
          <a:xfrm>
            <a:off x="930469" y="914016"/>
            <a:ext cx="603499" cy="605867"/>
            <a:chOff x="3782700" y="1538287"/>
            <a:chExt cx="1578600" cy="1578600"/>
          </a:xfrm>
        </p:grpSpPr>
        <p:sp>
          <p:nvSpPr>
            <p:cNvPr id="209" name="Google Shape;209;p2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1072741" y="1098200"/>
            <a:ext cx="319659" cy="237367"/>
            <a:chOff x="5255200" y="3006475"/>
            <a:chExt cx="511700" cy="378575"/>
          </a:xfrm>
        </p:grpSpPr>
        <p:sp>
          <p:nvSpPr>
            <p:cNvPr id="214" name="Google Shape;214;p2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18" name="Google Shape;218;p2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024" y="734775"/>
            <a:ext cx="2020100" cy="36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2.</a:t>
            </a:r>
            <a:endParaRPr sz="96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Binding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475" y="152400"/>
            <a:ext cx="23218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>
            <a:spLocks noGrp="1"/>
          </p:cNvSpPr>
          <p:nvPr>
            <p:ph type="body" idx="4294967295"/>
          </p:nvPr>
        </p:nvSpPr>
        <p:spPr>
          <a:xfrm>
            <a:off x="590050" y="4178200"/>
            <a:ext cx="46011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Bind the Button Detail</a:t>
            </a:r>
            <a:endParaRPr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Interfaces</a:t>
            </a: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Right click on view &gt; new &gt; Kotlin class/file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Name it as </a:t>
            </a:r>
            <a:r>
              <a:rPr lang="en" b="1"/>
              <a:t>Interfaces </a:t>
            </a:r>
            <a:r>
              <a:rPr lang="en"/>
              <a:t>and set it as “file”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700" y="2872475"/>
            <a:ext cx="21145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Adapter</a:t>
            </a: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Binding adapters are responsible for making the appropriate framework calls to set values.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Data Binding Library allows you to specify the method called to </a:t>
            </a:r>
            <a:r>
              <a:rPr lang="en" b="1"/>
              <a:t>set a value</a:t>
            </a:r>
            <a:r>
              <a:rPr lang="en"/>
              <a:t>, provide your own </a:t>
            </a:r>
            <a:r>
              <a:rPr lang="en" b="1"/>
              <a:t>binding logic</a:t>
            </a:r>
            <a:r>
              <a:rPr lang="en"/>
              <a:t>, and specify the type of the returned object by using adapters.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Detail Button Click Listener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800225"/>
            <a:ext cx="6362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Listener Variable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Open the student_list_item.xml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Create listener variable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75" y="2571905"/>
            <a:ext cx="7761602" cy="195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The Listener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50" y="1511096"/>
            <a:ext cx="6349601" cy="34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2"/>
          <p:cNvGrpSpPr/>
          <p:nvPr/>
        </p:nvGrpSpPr>
        <p:grpSpPr>
          <a:xfrm>
            <a:off x="1103137" y="3670185"/>
            <a:ext cx="5081618" cy="540828"/>
            <a:chOff x="3782700" y="1538288"/>
            <a:chExt cx="13693394" cy="1578600"/>
          </a:xfrm>
        </p:grpSpPr>
        <p:sp>
          <p:nvSpPr>
            <p:cNvPr id="264" name="Google Shape;264;p3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 rot="-5400000">
              <a:off x="17116694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 rot="10800000">
              <a:off x="17116694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2"/>
          <p:cNvSpPr txBox="1">
            <a:spLocks noGrp="1"/>
          </p:cNvSpPr>
          <p:nvPr>
            <p:ph type="body" idx="4294967295"/>
          </p:nvPr>
        </p:nvSpPr>
        <p:spPr>
          <a:xfrm>
            <a:off x="6427274" y="3340446"/>
            <a:ext cx="2356800" cy="870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</a:rPr>
              <a:t>Tag Attributes</a:t>
            </a:r>
            <a:endParaRPr sz="10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Tag attributes contain Student ID</a:t>
            </a:r>
            <a:br>
              <a:rPr lang="en" sz="1000" dirty="0"/>
            </a:br>
            <a:r>
              <a:rPr lang="en" sz="1000" dirty="0"/>
              <a:t>because it required as part of arguments in navigation</a:t>
            </a:r>
            <a:endParaRPr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Listener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Open the Adapter, implement the </a:t>
            </a:r>
            <a:r>
              <a:rPr lang="en" b="1"/>
              <a:t>ButtonDetailClickListener</a:t>
            </a:r>
            <a:endParaRPr b="1"/>
          </a:p>
        </p:txBody>
      </p: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00" y="3129999"/>
            <a:ext cx="8270951" cy="108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33"/>
          <p:cNvGrpSpPr/>
          <p:nvPr/>
        </p:nvGrpSpPr>
        <p:grpSpPr>
          <a:xfrm>
            <a:off x="980662" y="3758260"/>
            <a:ext cx="3786218" cy="540828"/>
            <a:chOff x="3782700" y="1538288"/>
            <a:chExt cx="10202691" cy="1578600"/>
          </a:xfrm>
        </p:grpSpPr>
        <p:sp>
          <p:nvSpPr>
            <p:cNvPr id="278" name="Google Shape;278;p3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rot="-5400000">
              <a:off x="13625991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rot="10800000">
              <a:off x="13625991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804775"/>
            <a:ext cx="8654149" cy="1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The Listener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Implement the body of </a:t>
            </a:r>
            <a:r>
              <a:rPr lang="en" b="1"/>
              <a:t>ButtonDetailClickListener</a:t>
            </a:r>
            <a:endParaRPr b="1"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6779862" y="3032885"/>
            <a:ext cx="2186018" cy="540828"/>
            <a:chOff x="8094745" y="1538288"/>
            <a:chExt cx="5890645" cy="1578600"/>
          </a:xfrm>
        </p:grpSpPr>
        <p:sp>
          <p:nvSpPr>
            <p:cNvPr id="291" name="Google Shape;291;p34"/>
            <p:cNvSpPr/>
            <p:nvPr/>
          </p:nvSpPr>
          <p:spPr>
            <a:xfrm>
              <a:off x="8094745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 rot="-5400000">
              <a:off x="13625991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 rot="5400000">
              <a:off x="8094745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 rot="10800000">
              <a:off x="13625991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 txBox="1">
            <a:spLocks noGrp="1"/>
          </p:cNvSpPr>
          <p:nvPr>
            <p:ph type="body" idx="4294967295"/>
          </p:nvPr>
        </p:nvSpPr>
        <p:spPr>
          <a:xfrm>
            <a:off x="6464175" y="2074525"/>
            <a:ext cx="25017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Tag Attributes</a:t>
            </a:r>
            <a:endParaRPr sz="1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Student ID accessible through the tag attributes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The Listener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Check the </a:t>
            </a:r>
            <a:r>
              <a:rPr lang="en" b="1"/>
              <a:t>onBindViewHolder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Instantiate the listener</a:t>
            </a:r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8" y="2805638"/>
            <a:ext cx="8258175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35"/>
          <p:cNvGrpSpPr/>
          <p:nvPr/>
        </p:nvGrpSpPr>
        <p:grpSpPr>
          <a:xfrm>
            <a:off x="1324637" y="3839160"/>
            <a:ext cx="4700618" cy="540828"/>
            <a:chOff x="8094745" y="1538288"/>
            <a:chExt cx="12666716" cy="1578600"/>
          </a:xfrm>
        </p:grpSpPr>
        <p:sp>
          <p:nvSpPr>
            <p:cNvPr id="305" name="Google Shape;305;p35"/>
            <p:cNvSpPr/>
            <p:nvPr/>
          </p:nvSpPr>
          <p:spPr>
            <a:xfrm>
              <a:off x="8094745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-5400000">
              <a:off x="20402062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5400000">
              <a:off x="8094745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10800000">
              <a:off x="20402062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body" idx="4294967295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Run The Project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Try to click the detail button. It navigate perfectly.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How about the </a:t>
            </a:r>
            <a:r>
              <a:rPr lang="en" sz="2000" b="1"/>
              <a:t>student photo</a:t>
            </a:r>
            <a:r>
              <a:rPr lang="en" sz="2000"/>
              <a:t>?</a:t>
            </a:r>
            <a:endParaRPr sz="2000"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930469" y="914016"/>
            <a:ext cx="603499" cy="605867"/>
            <a:chOff x="3782700" y="1538288"/>
            <a:chExt cx="1578600" cy="1578600"/>
          </a:xfrm>
        </p:grpSpPr>
        <p:sp>
          <p:nvSpPr>
            <p:cNvPr id="315" name="Google Shape;315;p3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6"/>
          <p:cNvGrpSpPr/>
          <p:nvPr/>
        </p:nvGrpSpPr>
        <p:grpSpPr>
          <a:xfrm>
            <a:off x="1072741" y="1098200"/>
            <a:ext cx="319659" cy="237367"/>
            <a:chOff x="5255200" y="3006475"/>
            <a:chExt cx="511700" cy="378575"/>
          </a:xfrm>
        </p:grpSpPr>
        <p:sp>
          <p:nvSpPr>
            <p:cNvPr id="320" name="Google Shape;320;p3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6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475" y="271038"/>
            <a:ext cx="2224575" cy="46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3.</a:t>
            </a:r>
            <a:endParaRPr sz="96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Binding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475" y="152400"/>
            <a:ext cx="23218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>
            <a:spLocks noGrp="1"/>
          </p:cNvSpPr>
          <p:nvPr>
            <p:ph type="body" idx="4294967295"/>
          </p:nvPr>
        </p:nvSpPr>
        <p:spPr>
          <a:xfrm>
            <a:off x="590050" y="4178200"/>
            <a:ext cx="46011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Custom Binding Adapter</a:t>
            </a:r>
            <a:endParaRPr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Binding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We can’t use listener binding for the image url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We should use attribute binding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However it’s not that simple since the image load is handled by Picasso library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It uses android kotlin extension to extend image view capability with “loadImage” method (see the Util.kt)</a:t>
            </a:r>
            <a:endParaRPr dirty="0"/>
          </a:p>
        </p:txBody>
      </p:sp>
      <p:sp>
        <p:nvSpPr>
          <p:cNvPr id="338" name="Google Shape;338;p3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To solve this, we need to use custom binding adapter and create our custom attribute binding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Some attributes need custom binding logic.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For example, there is no associated setter for the </a:t>
            </a:r>
            <a:r>
              <a:rPr lang="en" b="1"/>
              <a:t>android:paddingLeft</a:t>
            </a:r>
            <a:r>
              <a:rPr lang="en"/>
              <a:t> attribute.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Instead, the </a:t>
            </a:r>
            <a:r>
              <a:rPr lang="en" b="1"/>
              <a:t>setPadding(left, top, right, bottom)</a:t>
            </a:r>
            <a:r>
              <a:rPr lang="en"/>
              <a:t> method is provided.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Open the Util.kt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0" y="2860325"/>
            <a:ext cx="8064101" cy="13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 txBox="1">
            <a:spLocks noGrp="1"/>
          </p:cNvSpPr>
          <p:nvPr>
            <p:ph type="body" idx="4294967295"/>
          </p:nvPr>
        </p:nvSpPr>
        <p:spPr>
          <a:xfrm>
            <a:off x="4905550" y="1462225"/>
            <a:ext cx="25017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loadImage</a:t>
            </a:r>
            <a:endParaRPr sz="1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binding adapter create two custom attributes: imageUrl, and progressBar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function simply call android kotlin extension loadImage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Notice an error? Data binding adapter not recognizable?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To solve this, open the module gradle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Add kotlin-kapt in</a:t>
            </a:r>
            <a:br>
              <a:rPr lang="en"/>
            </a:br>
            <a:r>
              <a:rPr lang="en"/>
              <a:t>plugins setting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Sync now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25" y="2972526"/>
            <a:ext cx="3886375" cy="169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41"/>
          <p:cNvGrpSpPr/>
          <p:nvPr/>
        </p:nvGrpSpPr>
        <p:grpSpPr>
          <a:xfrm>
            <a:off x="5364462" y="3939360"/>
            <a:ext cx="2186018" cy="540828"/>
            <a:chOff x="14870816" y="1538288"/>
            <a:chExt cx="5890645" cy="1578600"/>
          </a:xfrm>
        </p:grpSpPr>
        <p:sp>
          <p:nvSpPr>
            <p:cNvPr id="364" name="Google Shape;364;p41"/>
            <p:cNvSpPr/>
            <p:nvPr/>
          </p:nvSpPr>
          <p:spPr>
            <a:xfrm>
              <a:off x="14870816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 rot="-5400000">
              <a:off x="20402062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 rot="5400000">
              <a:off x="14870816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 rot="10800000">
              <a:off x="20402062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Custom Binding Adapter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Open the student_list_item.xml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Bind the custom attributes: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imageUrl to student.photoUrl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progressBar to progress bar ID in layout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See next slide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233363"/>
            <a:ext cx="8658225" cy="467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3"/>
          <p:cNvGrpSpPr/>
          <p:nvPr/>
        </p:nvGrpSpPr>
        <p:grpSpPr>
          <a:xfrm>
            <a:off x="944637" y="2301347"/>
            <a:ext cx="6453218" cy="921828"/>
            <a:chOff x="14870816" y="1538288"/>
            <a:chExt cx="17389433" cy="2690684"/>
          </a:xfrm>
        </p:grpSpPr>
        <p:sp>
          <p:nvSpPr>
            <p:cNvPr id="384" name="Google Shape;384;p43"/>
            <p:cNvSpPr/>
            <p:nvPr/>
          </p:nvSpPr>
          <p:spPr>
            <a:xfrm>
              <a:off x="14870816" y="3869572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 rot="-5400000">
              <a:off x="31900849" y="3869572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 rot="5400000">
              <a:off x="14870816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 rot="10800000">
              <a:off x="31900849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body" idx="4294967295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Run The Project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Now everything loads perfectly</a:t>
            </a:r>
            <a:endParaRPr sz="2000"/>
          </a:p>
        </p:txBody>
      </p:sp>
      <p:grpSp>
        <p:nvGrpSpPr>
          <p:cNvPr id="393" name="Google Shape;393;p44"/>
          <p:cNvGrpSpPr/>
          <p:nvPr/>
        </p:nvGrpSpPr>
        <p:grpSpPr>
          <a:xfrm>
            <a:off x="930469" y="914016"/>
            <a:ext cx="603499" cy="605867"/>
            <a:chOff x="3782700" y="1538288"/>
            <a:chExt cx="1578600" cy="1578600"/>
          </a:xfrm>
        </p:grpSpPr>
        <p:sp>
          <p:nvSpPr>
            <p:cNvPr id="394" name="Google Shape;394;p4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4"/>
          <p:cNvGrpSpPr/>
          <p:nvPr/>
        </p:nvGrpSpPr>
        <p:grpSpPr>
          <a:xfrm>
            <a:off x="1072741" y="1098200"/>
            <a:ext cx="319659" cy="237367"/>
            <a:chOff x="5255200" y="3006475"/>
            <a:chExt cx="511700" cy="378575"/>
          </a:xfrm>
        </p:grpSpPr>
        <p:sp>
          <p:nvSpPr>
            <p:cNvPr id="399" name="Google Shape;399;p4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4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02" name="Google Shape;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350" y="152400"/>
            <a:ext cx="23218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5"/>
          <p:cNvSpPr txBox="1">
            <a:spLocks noGrp="1"/>
          </p:cNvSpPr>
          <p:nvPr>
            <p:ph type="ctrTitle" idx="4294967295"/>
          </p:nvPr>
        </p:nvSpPr>
        <p:spPr>
          <a:xfrm>
            <a:off x="582500" y="1314050"/>
            <a:ext cx="7455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accent1"/>
                </a:solidFill>
              </a:rPr>
              <a:t>HomeWork</a:t>
            </a:r>
            <a:endParaRPr sz="9400">
              <a:solidFill>
                <a:schemeClr val="accent1"/>
              </a:solidFill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Data Binding</a:t>
            </a:r>
            <a:endParaRPr sz="4000" b="1"/>
          </a:p>
        </p:txBody>
      </p:sp>
      <p:sp>
        <p:nvSpPr>
          <p:cNvPr id="410" name="Google Shape;410;p45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Due date</a:t>
            </a:r>
            <a:r>
              <a:rPr lang="en" sz="2000" b="1"/>
              <a:t> week 12</a:t>
            </a:r>
            <a:endParaRPr sz="2000" b="1"/>
          </a:p>
        </p:txBody>
      </p:sp>
      <p:sp>
        <p:nvSpPr>
          <p:cNvPr id="411" name="Google Shape;411;p45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412" name="Google Shape;412;p45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5665800" cy="28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Bind everything you see in the Student Detail page. These include: photo, id, name, bod, phone, the update button, and the notification button</a:t>
            </a:r>
            <a:endParaRPr sz="2000"/>
          </a:p>
        </p:txBody>
      </p:sp>
      <p:sp>
        <p:nvSpPr>
          <p:cNvPr id="418" name="Google Shape;418;p4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825" y="745649"/>
            <a:ext cx="1970963" cy="407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 Data Binding on Student Detail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428" name="Google Shape;428;p47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andre@staff.ubaya.ac.id</a:t>
            </a:r>
            <a:endParaRPr sz="2000"/>
          </a:p>
        </p:txBody>
      </p:sp>
      <p:sp>
        <p:nvSpPr>
          <p:cNvPr id="429" name="Google Shape;429;p47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430" name="Google Shape;430;p4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454F5B"/>
              </a:solidFill>
            </a:endParaRPr>
          </a:p>
        </p:txBody>
      </p:sp>
      <p:sp>
        <p:nvSpPr>
          <p:cNvPr id="437" name="Google Shape;437;p4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@BindingAdapter("android:paddingLeft")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 setPaddingLeft(view: View, padding: Int)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view.setPadding(padding,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view.getPaddingTop(),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view.getPaddingRight(),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view.getPaddingBottom())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171188" y="658025"/>
            <a:ext cx="25017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BindingAdapter Annotation</a:t>
            </a:r>
            <a:endParaRPr sz="1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associate custom logic function with custom layout attribute</a:t>
            </a:r>
            <a:br>
              <a:rPr lang="en" sz="1000"/>
            </a:br>
            <a:br>
              <a:rPr lang="en" sz="1000"/>
            </a:br>
            <a:r>
              <a:rPr lang="en" sz="1000"/>
              <a:t>For example here, the paddingLeft attributes will be available to use in the layout</a:t>
            </a:r>
            <a:endParaRPr sz="1000"/>
          </a:p>
        </p:txBody>
      </p:sp>
      <p:grpSp>
        <p:nvGrpSpPr>
          <p:cNvPr id="86" name="Google Shape;86;p14"/>
          <p:cNvGrpSpPr/>
          <p:nvPr/>
        </p:nvGrpSpPr>
        <p:grpSpPr>
          <a:xfrm>
            <a:off x="691212" y="1565035"/>
            <a:ext cx="5005418" cy="540828"/>
            <a:chOff x="3782700" y="1538288"/>
            <a:chExt cx="13488058" cy="1578600"/>
          </a:xfrm>
        </p:grpSpPr>
        <p:sp>
          <p:nvSpPr>
            <p:cNvPr id="87" name="Google Shape;87;p1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-5400000">
              <a:off x="16911358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16911358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@BindingAdapter("android:paddingLeft")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 setPaddingLeft(view: View, padding: Int)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view.setPadding(padding,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view.getPaddingTop(),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view.getPaddingRight(),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view.getPaddingBottom())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4294967295"/>
          </p:nvPr>
        </p:nvSpPr>
        <p:spPr>
          <a:xfrm>
            <a:off x="6293663" y="2851250"/>
            <a:ext cx="25017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</a:rPr>
              <a:t>The Parameter</a:t>
            </a:r>
            <a:endParaRPr sz="10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parameter always associated with the view object itself.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Second, third and so on are associated with the BindingAdapter custom name</a:t>
            </a:r>
            <a:endParaRPr sz="1000"/>
          </a:p>
        </p:txBody>
      </p:sp>
      <p:grpSp>
        <p:nvGrpSpPr>
          <p:cNvPr id="99" name="Google Shape;99;p15"/>
          <p:cNvGrpSpPr/>
          <p:nvPr/>
        </p:nvGrpSpPr>
        <p:grpSpPr>
          <a:xfrm>
            <a:off x="2901012" y="2250835"/>
            <a:ext cx="3470285" cy="540828"/>
            <a:chOff x="3782700" y="1538288"/>
            <a:chExt cx="9351348" cy="1578600"/>
          </a:xfrm>
        </p:grpSpPr>
        <p:sp>
          <p:nvSpPr>
            <p:cNvPr id="100" name="Google Shape;100;p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5400000">
              <a:off x="12774648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10800000">
              <a:off x="12774648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" name="Google Shape;104;p15"/>
          <p:cNvCxnSpPr/>
          <p:nvPr/>
        </p:nvCxnSpPr>
        <p:spPr>
          <a:xfrm>
            <a:off x="4553450" y="2015100"/>
            <a:ext cx="512100" cy="378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Binding Adapter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@BindingAdapter("imageUrl", "error")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 loadImage(view: ImageView, url: String, error: Drawable)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Picasso.get().load(url).error(error).into(view)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3562600" y="2059650"/>
            <a:ext cx="1736700" cy="634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4939650" y="2011650"/>
            <a:ext cx="1736700" cy="634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0"/>
            <a:ext cx="7455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Exercise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Data Binding</a:t>
            </a:r>
            <a:endParaRPr sz="4000" b="1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following exercise use project from </a:t>
            </a:r>
            <a:r>
              <a:rPr lang="en" sz="2000" b="1"/>
              <a:t>Week4</a:t>
            </a:r>
            <a:endParaRPr sz="2000" b="1"/>
          </a:p>
        </p:txBody>
      </p:sp>
      <p:sp>
        <p:nvSpPr>
          <p:cNvPr id="122" name="Google Shape;122;p17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1.</a:t>
            </a:r>
            <a:endParaRPr sz="960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475" y="152400"/>
            <a:ext cx="23218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590050" y="4178200"/>
            <a:ext cx="46011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goal is to implement data binding on the student list layout</a:t>
            </a:r>
            <a:endParaRPr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 The Binding Features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Open the module gradle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Add following config: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 err="1">
                <a:latin typeface="Consolas"/>
                <a:ea typeface="Consolas"/>
                <a:cs typeface="Consolas"/>
                <a:sym typeface="Consolas"/>
              </a:rPr>
              <a:t>dataBinding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enabled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dirty="0"/>
              <a:t>Press “sync now” button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Peragaan Layar (16:9)</PresentationFormat>
  <Paragraphs>182</Paragraphs>
  <Slides>38</Slides>
  <Notes>38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38</vt:i4>
      </vt:variant>
    </vt:vector>
  </HeadingPairs>
  <TitlesOfParts>
    <vt:vector size="42" baseType="lpstr">
      <vt:lpstr>Consolas</vt:lpstr>
      <vt:lpstr>Montserrat</vt:lpstr>
      <vt:lpstr>Arial</vt:lpstr>
      <vt:lpstr>Desdemona template</vt:lpstr>
      <vt:lpstr>Data Binding Exercise</vt:lpstr>
      <vt:lpstr>Binding Adapter</vt:lpstr>
      <vt:lpstr>Custom Binding Adapter</vt:lpstr>
      <vt:lpstr>Custom Binding Adapter</vt:lpstr>
      <vt:lpstr>Custom Binding Adapter</vt:lpstr>
      <vt:lpstr>Custom Binding Adapter</vt:lpstr>
      <vt:lpstr>Exercise</vt:lpstr>
      <vt:lpstr>1. Setting Up</vt:lpstr>
      <vt:lpstr>Activate The Binding Features</vt:lpstr>
      <vt:lpstr>Layout Wrapper</vt:lpstr>
      <vt:lpstr>Create Variable</vt:lpstr>
      <vt:lpstr>Bind The Variable</vt:lpstr>
      <vt:lpstr>Bind The Variable</vt:lpstr>
      <vt:lpstr>Setting Up Adapter to Work With Binding</vt:lpstr>
      <vt:lpstr>Setting Up Adapter to Work With Binding</vt:lpstr>
      <vt:lpstr>Instantiate The Student Variable</vt:lpstr>
      <vt:lpstr>Presentasi PowerPoint</vt:lpstr>
      <vt:lpstr>2. Listener Binding</vt:lpstr>
      <vt:lpstr>Create Interfaces</vt:lpstr>
      <vt:lpstr>Create Detail Button Click Listener</vt:lpstr>
      <vt:lpstr>Create Listener Variable</vt:lpstr>
      <vt:lpstr>Bind The Listener</vt:lpstr>
      <vt:lpstr>Implement The Listener</vt:lpstr>
      <vt:lpstr>Implement The Listener</vt:lpstr>
      <vt:lpstr>Instantiate The Listener</vt:lpstr>
      <vt:lpstr>Presentasi PowerPoint</vt:lpstr>
      <vt:lpstr>3. Photo Binding</vt:lpstr>
      <vt:lpstr>Photo Binding</vt:lpstr>
      <vt:lpstr>Custom Binding Adapter</vt:lpstr>
      <vt:lpstr>Custom Binding Adapter</vt:lpstr>
      <vt:lpstr>Custom Binding Adapter</vt:lpstr>
      <vt:lpstr>Use Custom Binding Adapter</vt:lpstr>
      <vt:lpstr>Presentasi PowerPoint</vt:lpstr>
      <vt:lpstr>Presentasi PowerPoint</vt:lpstr>
      <vt:lpstr>HomeWork</vt:lpstr>
      <vt:lpstr>Implement Data Binding on Student Detail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Exercise</dc:title>
  <cp:lastModifiedBy>Ferdinand</cp:lastModifiedBy>
  <cp:revision>1</cp:revision>
  <dcterms:modified xsi:type="dcterms:W3CDTF">2022-04-30T07:53:31Z</dcterms:modified>
</cp:coreProperties>
</file>