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55"/>
  </p:notesMasterIdLst>
  <p:sldIdLst>
    <p:sldId id="256" r:id="rId3"/>
    <p:sldId id="257" r:id="rId4"/>
    <p:sldId id="258" r:id="rId5"/>
    <p:sldId id="259" r:id="rId6"/>
    <p:sldId id="260" r:id="rId7"/>
    <p:sldId id="261" r:id="rId8"/>
    <p:sldId id="262" r:id="rId9"/>
    <p:sldId id="263" r:id="rId10"/>
    <p:sldId id="309" r:id="rId11"/>
    <p:sldId id="264" r:id="rId12"/>
    <p:sldId id="265" r:id="rId13"/>
    <p:sldId id="266" r:id="rId14"/>
    <p:sldId id="267" r:id="rId15"/>
    <p:sldId id="268" r:id="rId16"/>
    <p:sldId id="269" r:id="rId17"/>
    <p:sldId id="270" r:id="rId18"/>
    <p:sldId id="271" r:id="rId19"/>
    <p:sldId id="272" r:id="rId20"/>
    <p:sldId id="305" r:id="rId21"/>
    <p:sldId id="306" r:id="rId22"/>
    <p:sldId id="307"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x="9144000" cy="5143500" type="screen16x9"/>
  <p:notesSz cx="6858000" cy="9144000"/>
  <p:embeddedFontLst>
    <p:embeddedFont>
      <p:font typeface="Abel" panose="020B0604020202020204" charset="0"/>
      <p:regular r:id="rId56"/>
    </p:embeddedFont>
    <p:embeddedFont>
      <p:font typeface="Consolas" panose="020B0609020204030204" pitchFamily="49" charset="0"/>
      <p:regular r:id="rId57"/>
      <p:bold r:id="rId58"/>
      <p:italic r:id="rId59"/>
      <p:boldItalic r:id="rId60"/>
    </p:embeddedFont>
    <p:embeddedFont>
      <p:font typeface="Montserrat" panose="00000500000000000000" pitchFamily="2" charset="0"/>
      <p:regular r:id="rId61"/>
      <p:bold r:id="rId62"/>
      <p:italic r:id="rId63"/>
      <p:boldItalic r:id="rId64"/>
    </p:embeddedFont>
    <p:embeddedFont>
      <p:font typeface="Proxima Nova" panose="020B0604020202020204" charset="0"/>
      <p:regular r:id="rId65"/>
      <p:bold r:id="rId66"/>
      <p:italic r:id="rId67"/>
      <p:boldItalic r:id="rId68"/>
    </p:embeddedFont>
    <p:embeddedFont>
      <p:font typeface="Proxima Nova Semibold" panose="020B0604020202020204" charset="0"/>
      <p:regular r:id="rId69"/>
      <p:bold r:id="rId70"/>
      <p:boldItalic r:id="rId71"/>
    </p:embeddedFont>
    <p:embeddedFont>
      <p:font typeface="Roboto Condensed Light" panose="02000000000000000000" pitchFamily="2" charset="0"/>
      <p:regular r:id="rId72"/>
      <p:italic r:id="rId73"/>
    </p:embeddedFont>
    <p:embeddedFont>
      <p:font typeface="Rubik Light" panose="020B0604020202020204" charset="-79"/>
      <p:regular r:id="rId74"/>
      <p:bold r:id="rId75"/>
      <p:italic r:id="rId76"/>
      <p:boldItalic r:id="rId7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8" roundtripDataSignature="AMtx7miHnPwGkjDv8KztX1oJ83cQl7U01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9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8.fntdata"/><Relationship Id="rId68" Type="http://schemas.openxmlformats.org/officeDocument/2006/relationships/font" Target="fonts/font13.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font" Target="fonts/font3.fntdata"/><Relationship Id="rId74" Type="http://schemas.openxmlformats.org/officeDocument/2006/relationships/font" Target="fonts/font19.fntdata"/><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font" Target="fonts/font6.fntdata"/><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77" Type="http://schemas.openxmlformats.org/officeDocument/2006/relationships/font" Target="fonts/font22.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7.fntdata"/><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7.fntdata"/><Relationship Id="rId70" Type="http://schemas.openxmlformats.org/officeDocument/2006/relationships/font" Target="fonts/font15.fntdata"/><Relationship Id="rId75"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2.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font" Target="fonts/font18.fntdata"/><Relationship Id="rId78" Type="http://customschemas.google.com/relationships/presentationmetadata" Target="metadata"/><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notesMaster" Target="notesMasters/notesMaster1.xml"/><Relationship Id="rId76" Type="http://schemas.openxmlformats.org/officeDocument/2006/relationships/font" Target="fonts/font21.fntdata"/><Relationship Id="rId7" Type="http://schemas.openxmlformats.org/officeDocument/2006/relationships/slide" Target="slides/slide5.xml"/><Relationship Id="rId71" Type="http://schemas.openxmlformats.org/officeDocument/2006/relationships/font" Target="fonts/font16.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4" name="Google Shape;39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3" name="Google Shape;40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0" name="Google Shape;41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6" name="Google Shape;43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3" name="Google Shape;44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1" name="Google Shape;45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07340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1" name="Google Shape;45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957984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1" name="Google Shape;45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154750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7" name="Google Shape;45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0" name="Google Shape;48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8" name="Google Shape;48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5" name="Google Shape;49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3" name="Google Shape;50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4" name="Google Shape;514;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Google Shape;520;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9" name="Google Shape;529;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7" name="Google Shape;537;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7" name="Google Shape;547;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3" name="Google Shape;553;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9" name="Google Shape;559;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7" name="Google Shape;567;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5" name="Google Shape;575;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3" name="Google Shape;583;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0" name="Google Shape;590;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6" name="Google Shape;5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3" name="Google Shape;6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0" name="Google Shape;6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0" name="Google Shape;620;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8" name="Google Shape;628;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6" name="Google Shape;63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4" name="Google Shape;644;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0" name="Google Shape;650;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p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1" name="Google Shape;661;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p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8" name="Google Shape;668;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5" name="Google Shape;675;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p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1" name="Google Shape;681;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0" name="Google Shape;700;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8" name="Google Shape;35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98384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www.flaticon.com/?utm_source=slidesgo_template&amp;utm_medium=referral-link&amp;utm_campaign=s%20g_resources&amp;utm_content=flaticon"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www.freepik.com/?utm_source=slidesgo_template&amp;utm_medium=referral-link&amp;utm_campaign=s%20g_resources&amp;utm_content=freepik"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51"/>
          <p:cNvGrpSpPr/>
          <p:nvPr/>
        </p:nvGrpSpPr>
        <p:grpSpPr>
          <a:xfrm>
            <a:off x="-2896958" y="-2537327"/>
            <a:ext cx="13462914" cy="9678220"/>
            <a:chOff x="-2896958" y="-2537327"/>
            <a:chExt cx="13462914" cy="9678220"/>
          </a:xfrm>
        </p:grpSpPr>
        <p:sp>
          <p:nvSpPr>
            <p:cNvPr id="11" name="Google Shape;11;p51"/>
            <p:cNvSpPr/>
            <p:nvPr/>
          </p:nvSpPr>
          <p:spPr>
            <a:xfrm rot="1514338">
              <a:off x="5806126"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51"/>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51"/>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51"/>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51"/>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51"/>
            <p:cNvSpPr/>
            <p:nvPr/>
          </p:nvSpPr>
          <p:spPr>
            <a:xfrm rot="1430265">
              <a:off x="6604611"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51"/>
            <p:cNvSpPr/>
            <p:nvPr/>
          </p:nvSpPr>
          <p:spPr>
            <a:xfrm>
              <a:off x="2575476" y="1244155"/>
              <a:ext cx="4003500" cy="2662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51"/>
            <p:cNvSpPr/>
            <p:nvPr/>
          </p:nvSpPr>
          <p:spPr>
            <a:xfrm rot="5400000">
              <a:off x="3228495" y="568429"/>
              <a:ext cx="2687009" cy="4013952"/>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 name="Google Shape;19;p51"/>
          <p:cNvSpPr txBox="1">
            <a:spLocks noGrp="1"/>
          </p:cNvSpPr>
          <p:nvPr>
            <p:ph type="ctrTitle"/>
          </p:nvPr>
        </p:nvSpPr>
        <p:spPr>
          <a:xfrm>
            <a:off x="2745400" y="1637150"/>
            <a:ext cx="3653400" cy="1887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5200"/>
              <a:buFont typeface="Rubik Light"/>
              <a:buNone/>
              <a:defRPr sz="8500" b="0">
                <a:solidFill>
                  <a:schemeClr val="accent5"/>
                </a:solidFill>
              </a:defRPr>
            </a:lvl1pPr>
            <a:lvl2pPr lvl="1" algn="ctr">
              <a:lnSpc>
                <a:spcPct val="100000"/>
              </a:lnSpc>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2pPr>
            <a:lvl3pPr lvl="2" algn="ctr">
              <a:lnSpc>
                <a:spcPct val="100000"/>
              </a:lnSpc>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3pPr>
            <a:lvl4pPr lvl="3" algn="ctr">
              <a:lnSpc>
                <a:spcPct val="100000"/>
              </a:lnSpc>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4pPr>
            <a:lvl5pPr lvl="4" algn="ctr">
              <a:lnSpc>
                <a:spcPct val="100000"/>
              </a:lnSpc>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5pPr>
            <a:lvl6pPr lvl="5" algn="ctr">
              <a:lnSpc>
                <a:spcPct val="100000"/>
              </a:lnSpc>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6pPr>
            <a:lvl7pPr lvl="6" algn="ctr">
              <a:lnSpc>
                <a:spcPct val="100000"/>
              </a:lnSpc>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7pPr>
            <a:lvl8pPr lvl="7" algn="ctr">
              <a:lnSpc>
                <a:spcPct val="100000"/>
              </a:lnSpc>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8pPr>
            <a:lvl9pPr lvl="8" algn="ctr">
              <a:lnSpc>
                <a:spcPct val="100000"/>
              </a:lnSpc>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9pPr>
          </a:lstStyle>
          <a:p>
            <a:endParaRPr/>
          </a:p>
        </p:txBody>
      </p:sp>
      <p:sp>
        <p:nvSpPr>
          <p:cNvPr id="20" name="Google Shape;20;p51"/>
          <p:cNvSpPr txBox="1">
            <a:spLocks noGrp="1"/>
          </p:cNvSpPr>
          <p:nvPr>
            <p:ph type="subTitle" idx="1"/>
          </p:nvPr>
        </p:nvSpPr>
        <p:spPr>
          <a:xfrm>
            <a:off x="2053275" y="3906550"/>
            <a:ext cx="5037600" cy="54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description">
  <p:cSld name="CUSTOM_5">
    <p:spTree>
      <p:nvGrpSpPr>
        <p:cNvPr id="1" name="Shape 112"/>
        <p:cNvGrpSpPr/>
        <p:nvPr/>
      </p:nvGrpSpPr>
      <p:grpSpPr>
        <a:xfrm>
          <a:off x="0" y="0"/>
          <a:ext cx="0" cy="0"/>
          <a:chOff x="0" y="0"/>
          <a:chExt cx="0" cy="0"/>
        </a:xfrm>
      </p:grpSpPr>
      <p:grpSp>
        <p:nvGrpSpPr>
          <p:cNvPr id="113" name="Google Shape;113;p60"/>
          <p:cNvGrpSpPr/>
          <p:nvPr/>
        </p:nvGrpSpPr>
        <p:grpSpPr>
          <a:xfrm>
            <a:off x="-3100002" y="-1641977"/>
            <a:ext cx="15032907" cy="8840157"/>
            <a:chOff x="-3100002" y="-1641977"/>
            <a:chExt cx="15032907" cy="8840157"/>
          </a:xfrm>
        </p:grpSpPr>
        <p:sp>
          <p:nvSpPr>
            <p:cNvPr id="114" name="Google Shape;114;p60"/>
            <p:cNvSpPr/>
            <p:nvPr/>
          </p:nvSpPr>
          <p:spPr>
            <a:xfrm rot="1514338">
              <a:off x="7173076" y="-101503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60"/>
            <p:cNvSpPr/>
            <p:nvPr/>
          </p:nvSpPr>
          <p:spPr>
            <a:xfrm rot="-8385681">
              <a:off x="-1067073" y="2244669"/>
              <a:ext cx="3410414" cy="367697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60"/>
            <p:cNvSpPr/>
            <p:nvPr/>
          </p:nvSpPr>
          <p:spPr>
            <a:xfrm rot="-8385681">
              <a:off x="-2188305" y="2234378"/>
              <a:ext cx="3325556" cy="4032230"/>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60"/>
            <p:cNvSpPr/>
            <p:nvPr/>
          </p:nvSpPr>
          <p:spPr>
            <a:xfrm rot="-8385681">
              <a:off x="-2251408" y="2398451"/>
              <a:ext cx="3844216" cy="4035590"/>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60"/>
            <p:cNvSpPr/>
            <p:nvPr/>
          </p:nvSpPr>
          <p:spPr>
            <a:xfrm rot="1430265">
              <a:off x="7551712" y="-42615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60"/>
            <p:cNvSpPr/>
            <p:nvPr/>
          </p:nvSpPr>
          <p:spPr>
            <a:xfrm rot="1430265">
              <a:off x="7971561" y="-14041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0" name="Google Shape;120;p60"/>
          <p:cNvSpPr txBox="1">
            <a:spLocks noGrp="1"/>
          </p:cNvSpPr>
          <p:nvPr>
            <p:ph type="subTitle" idx="1"/>
          </p:nvPr>
        </p:nvSpPr>
        <p:spPr>
          <a:xfrm>
            <a:off x="3335425" y="1786125"/>
            <a:ext cx="2473200" cy="157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21" name="Google Shape;121;p60"/>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sz="2800"/>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122"/>
        <p:cNvGrpSpPr/>
        <p:nvPr/>
      </p:nvGrpSpPr>
      <p:grpSpPr>
        <a:xfrm>
          <a:off x="0" y="0"/>
          <a:ext cx="0" cy="0"/>
          <a:chOff x="0" y="0"/>
          <a:chExt cx="0" cy="0"/>
        </a:xfrm>
      </p:grpSpPr>
      <p:grpSp>
        <p:nvGrpSpPr>
          <p:cNvPr id="123" name="Google Shape;123;p61"/>
          <p:cNvGrpSpPr/>
          <p:nvPr/>
        </p:nvGrpSpPr>
        <p:grpSpPr>
          <a:xfrm>
            <a:off x="-2896958" y="-2624952"/>
            <a:ext cx="13462914" cy="10123374"/>
            <a:chOff x="-2896958" y="-2624952"/>
            <a:chExt cx="13462914" cy="10123374"/>
          </a:xfrm>
        </p:grpSpPr>
        <p:grpSp>
          <p:nvGrpSpPr>
            <p:cNvPr id="124" name="Google Shape;124;p61"/>
            <p:cNvGrpSpPr/>
            <p:nvPr/>
          </p:nvGrpSpPr>
          <p:grpSpPr>
            <a:xfrm>
              <a:off x="-2896958" y="-2624952"/>
              <a:ext cx="13462914" cy="10123374"/>
              <a:chOff x="-2896958" y="-2624952"/>
              <a:chExt cx="13462914" cy="10123374"/>
            </a:xfrm>
          </p:grpSpPr>
          <p:sp>
            <p:nvSpPr>
              <p:cNvPr id="125" name="Google Shape;125;p61"/>
              <p:cNvSpPr/>
              <p:nvPr/>
            </p:nvSpPr>
            <p:spPr>
              <a:xfrm rot="9285662" flipH="1">
                <a:off x="5806126" y="2835956"/>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61"/>
              <p:cNvSpPr/>
              <p:nvPr/>
            </p:nvSpPr>
            <p:spPr>
              <a:xfrm rot="9285662" flipH="1">
                <a:off x="-2275832" y="-2073377"/>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61"/>
              <p:cNvSpPr/>
              <p:nvPr/>
            </p:nvSpPr>
            <p:spPr>
              <a:xfrm rot="9285662" flipH="1">
                <a:off x="-1152704" y="-1788187"/>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61"/>
              <p:cNvSpPr/>
              <p:nvPr/>
            </p:nvSpPr>
            <p:spPr>
              <a:xfrm rot="9285662" flipH="1">
                <a:off x="-1644474" y="-1680548"/>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61"/>
              <p:cNvSpPr/>
              <p:nvPr/>
            </p:nvSpPr>
            <p:spPr>
              <a:xfrm rot="9369735" flipH="1">
                <a:off x="6184762" y="2639811"/>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61"/>
              <p:cNvSpPr/>
              <p:nvPr/>
            </p:nvSpPr>
            <p:spPr>
              <a:xfrm rot="9369735" flipH="1">
                <a:off x="6604611" y="2002120"/>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1" name="Google Shape;131;p61"/>
            <p:cNvGrpSpPr/>
            <p:nvPr/>
          </p:nvGrpSpPr>
          <p:grpSpPr>
            <a:xfrm rot="5400000">
              <a:off x="1874511" y="-229219"/>
              <a:ext cx="5394990" cy="4302857"/>
              <a:chOff x="404669" y="406050"/>
              <a:chExt cx="8334605" cy="4331445"/>
            </a:xfrm>
          </p:grpSpPr>
          <p:sp>
            <p:nvSpPr>
              <p:cNvPr id="132" name="Google Shape;132;p61"/>
              <p:cNvSpPr/>
              <p:nvPr/>
            </p:nvSpPr>
            <p:spPr>
              <a:xfrm>
                <a:off x="433534" y="430095"/>
                <a:ext cx="8270100" cy="43074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61"/>
              <p:cNvSpPr/>
              <p:nvPr/>
            </p:nvSpPr>
            <p:spPr>
              <a:xfrm rot="5400000">
                <a:off x="2406310" y="-1595591"/>
                <a:ext cx="4331324" cy="8334605"/>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4" name="Google Shape;134;p61"/>
          <p:cNvSpPr txBox="1">
            <a:spLocks noGrp="1"/>
          </p:cNvSpPr>
          <p:nvPr>
            <p:ph type="subTitle" idx="1"/>
          </p:nvPr>
        </p:nvSpPr>
        <p:spPr>
          <a:xfrm>
            <a:off x="2822913" y="1453572"/>
            <a:ext cx="3498300" cy="399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35" name="Google Shape;135;p61"/>
          <p:cNvSpPr txBox="1">
            <a:spLocks noGrp="1"/>
          </p:cNvSpPr>
          <p:nvPr>
            <p:ph type="subTitle" idx="2"/>
          </p:nvPr>
        </p:nvSpPr>
        <p:spPr>
          <a:xfrm>
            <a:off x="2822913" y="1947954"/>
            <a:ext cx="3498300" cy="764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36" name="Google Shape;136;p61"/>
          <p:cNvSpPr txBox="1"/>
          <p:nvPr/>
        </p:nvSpPr>
        <p:spPr>
          <a:xfrm>
            <a:off x="2785700" y="3454625"/>
            <a:ext cx="3572700" cy="87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accent3"/>
                </a:solidFill>
                <a:latin typeface="Montserrat"/>
                <a:ea typeface="Montserrat"/>
                <a:cs typeface="Montserrat"/>
                <a:sym typeface="Montserrat"/>
              </a:rPr>
              <a:t>CREDITS: This presentation template was created by </a:t>
            </a:r>
            <a:r>
              <a:rPr lang="en" sz="1200" b="0" i="0" u="none" strike="noStrike" cap="none">
                <a:solidFill>
                  <a:schemeClr val="accent5"/>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200" b="0" i="0" u="none" strike="noStrike" cap="none">
                <a:solidFill>
                  <a:schemeClr val="accent3"/>
                </a:solidFill>
                <a:latin typeface="Montserrat"/>
                <a:ea typeface="Montserrat"/>
                <a:cs typeface="Montserrat"/>
                <a:sym typeface="Montserrat"/>
              </a:rPr>
              <a:t>, including icons by </a:t>
            </a:r>
            <a:r>
              <a:rPr lang="en" sz="1200" b="0" i="0" u="none" strike="noStrike" cap="none">
                <a:solidFill>
                  <a:schemeClr val="accent5"/>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200" b="0" i="0" u="none" strike="noStrike" cap="none">
                <a:solidFill>
                  <a:schemeClr val="accent3"/>
                </a:solidFill>
                <a:latin typeface="Montserrat"/>
                <a:ea typeface="Montserrat"/>
                <a:cs typeface="Montserrat"/>
                <a:sym typeface="Montserrat"/>
              </a:rPr>
              <a:t>, infographics &amp; images by </a:t>
            </a:r>
            <a:r>
              <a:rPr lang="en" sz="1200" b="0" i="0" u="none" strike="noStrike" cap="none">
                <a:solidFill>
                  <a:schemeClr val="accent5"/>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1200" b="0" i="0" u="none" strike="noStrike" cap="none">
                <a:solidFill>
                  <a:schemeClr val="accent3"/>
                </a:solidFill>
                <a:latin typeface="Montserrat"/>
                <a:ea typeface="Montserrat"/>
                <a:cs typeface="Montserrat"/>
                <a:sym typeface="Montserrat"/>
              </a:rPr>
              <a:t>.</a:t>
            </a:r>
            <a:endParaRPr sz="1200" b="0" i="0" u="none" strike="noStrike" cap="none">
              <a:solidFill>
                <a:schemeClr val="accent3"/>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1100"/>
              <a:buFont typeface="Arial"/>
              <a:buNone/>
            </a:pPr>
            <a:endParaRPr sz="1400" b="0" i="0" u="none" strike="noStrike" cap="none">
              <a:solidFill>
                <a:schemeClr val="accent3"/>
              </a:solidFill>
              <a:latin typeface="Montserrat"/>
              <a:ea typeface="Montserrat"/>
              <a:cs typeface="Montserrat"/>
              <a:sym typeface="Montserrat"/>
            </a:endParaRPr>
          </a:p>
        </p:txBody>
      </p:sp>
      <p:sp>
        <p:nvSpPr>
          <p:cNvPr id="137" name="Google Shape;137;p61"/>
          <p:cNvSpPr txBox="1">
            <a:spLocks noGrp="1"/>
          </p:cNvSpPr>
          <p:nvPr>
            <p:ph type="title"/>
          </p:nvPr>
        </p:nvSpPr>
        <p:spPr>
          <a:xfrm>
            <a:off x="2710300" y="849375"/>
            <a:ext cx="3648000" cy="867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300"/>
              <a:buNone/>
              <a:defRPr sz="7500"/>
            </a:lvl1pPr>
            <a:lvl2pPr lvl="1" algn="ctr">
              <a:lnSpc>
                <a:spcPct val="100000"/>
              </a:lnSpc>
              <a:spcBef>
                <a:spcPts val="0"/>
              </a:spcBef>
              <a:spcAft>
                <a:spcPts val="0"/>
              </a:spcAft>
              <a:buSzPts val="3300"/>
              <a:buNone/>
              <a:defRPr>
                <a:latin typeface="Montserrat"/>
                <a:ea typeface="Montserrat"/>
                <a:cs typeface="Montserrat"/>
                <a:sym typeface="Montserrat"/>
              </a:defRPr>
            </a:lvl2pPr>
            <a:lvl3pPr lvl="2" algn="ctr">
              <a:lnSpc>
                <a:spcPct val="100000"/>
              </a:lnSpc>
              <a:spcBef>
                <a:spcPts val="0"/>
              </a:spcBef>
              <a:spcAft>
                <a:spcPts val="0"/>
              </a:spcAft>
              <a:buSzPts val="3300"/>
              <a:buNone/>
              <a:defRPr>
                <a:latin typeface="Montserrat"/>
                <a:ea typeface="Montserrat"/>
                <a:cs typeface="Montserrat"/>
                <a:sym typeface="Montserrat"/>
              </a:defRPr>
            </a:lvl3pPr>
            <a:lvl4pPr lvl="3" algn="ctr">
              <a:lnSpc>
                <a:spcPct val="100000"/>
              </a:lnSpc>
              <a:spcBef>
                <a:spcPts val="0"/>
              </a:spcBef>
              <a:spcAft>
                <a:spcPts val="0"/>
              </a:spcAft>
              <a:buSzPts val="3300"/>
              <a:buNone/>
              <a:defRPr>
                <a:latin typeface="Montserrat"/>
                <a:ea typeface="Montserrat"/>
                <a:cs typeface="Montserrat"/>
                <a:sym typeface="Montserrat"/>
              </a:defRPr>
            </a:lvl4pPr>
            <a:lvl5pPr lvl="4" algn="ctr">
              <a:lnSpc>
                <a:spcPct val="100000"/>
              </a:lnSpc>
              <a:spcBef>
                <a:spcPts val="0"/>
              </a:spcBef>
              <a:spcAft>
                <a:spcPts val="0"/>
              </a:spcAft>
              <a:buSzPts val="3300"/>
              <a:buNone/>
              <a:defRPr>
                <a:latin typeface="Montserrat"/>
                <a:ea typeface="Montserrat"/>
                <a:cs typeface="Montserrat"/>
                <a:sym typeface="Montserrat"/>
              </a:defRPr>
            </a:lvl5pPr>
            <a:lvl6pPr lvl="5" algn="ctr">
              <a:lnSpc>
                <a:spcPct val="100000"/>
              </a:lnSpc>
              <a:spcBef>
                <a:spcPts val="0"/>
              </a:spcBef>
              <a:spcAft>
                <a:spcPts val="0"/>
              </a:spcAft>
              <a:buSzPts val="3300"/>
              <a:buNone/>
              <a:defRPr>
                <a:latin typeface="Montserrat"/>
                <a:ea typeface="Montserrat"/>
                <a:cs typeface="Montserrat"/>
                <a:sym typeface="Montserrat"/>
              </a:defRPr>
            </a:lvl6pPr>
            <a:lvl7pPr lvl="6" algn="ctr">
              <a:lnSpc>
                <a:spcPct val="100000"/>
              </a:lnSpc>
              <a:spcBef>
                <a:spcPts val="0"/>
              </a:spcBef>
              <a:spcAft>
                <a:spcPts val="0"/>
              </a:spcAft>
              <a:buSzPts val="3300"/>
              <a:buNone/>
              <a:defRPr>
                <a:latin typeface="Montserrat"/>
                <a:ea typeface="Montserrat"/>
                <a:cs typeface="Montserrat"/>
                <a:sym typeface="Montserrat"/>
              </a:defRPr>
            </a:lvl7pPr>
            <a:lvl8pPr lvl="7" algn="ctr">
              <a:lnSpc>
                <a:spcPct val="100000"/>
              </a:lnSpc>
              <a:spcBef>
                <a:spcPts val="0"/>
              </a:spcBef>
              <a:spcAft>
                <a:spcPts val="0"/>
              </a:spcAft>
              <a:buSzPts val="3300"/>
              <a:buNone/>
              <a:defRPr>
                <a:latin typeface="Montserrat"/>
                <a:ea typeface="Montserrat"/>
                <a:cs typeface="Montserrat"/>
                <a:sym typeface="Montserrat"/>
              </a:defRPr>
            </a:lvl8pPr>
            <a:lvl9pPr lvl="8" algn="ctr">
              <a:lnSpc>
                <a:spcPct val="100000"/>
              </a:lnSpc>
              <a:spcBef>
                <a:spcPts val="0"/>
              </a:spcBef>
              <a:spcAft>
                <a:spcPts val="0"/>
              </a:spcAft>
              <a:buSzPts val="3300"/>
              <a:buNone/>
              <a:defRPr>
                <a:latin typeface="Montserrat"/>
                <a:ea typeface="Montserrat"/>
                <a:cs typeface="Montserrat"/>
                <a:sym typeface="Montserrat"/>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8"/>
        <p:cNvGrpSpPr/>
        <p:nvPr/>
      </p:nvGrpSpPr>
      <p:grpSpPr>
        <a:xfrm>
          <a:off x="0" y="0"/>
          <a:ext cx="0" cy="0"/>
          <a:chOff x="0" y="0"/>
          <a:chExt cx="0" cy="0"/>
        </a:xfrm>
      </p:grpSpPr>
      <p:grpSp>
        <p:nvGrpSpPr>
          <p:cNvPr id="139" name="Google Shape;139;p64"/>
          <p:cNvGrpSpPr/>
          <p:nvPr/>
        </p:nvGrpSpPr>
        <p:grpSpPr>
          <a:xfrm>
            <a:off x="-3030308" y="-2842127"/>
            <a:ext cx="15253614" cy="10299995"/>
            <a:chOff x="-3030308" y="-2842127"/>
            <a:chExt cx="15253614" cy="10299995"/>
          </a:xfrm>
        </p:grpSpPr>
        <p:sp>
          <p:nvSpPr>
            <p:cNvPr id="140" name="Google Shape;140;p64"/>
            <p:cNvSpPr/>
            <p:nvPr/>
          </p:nvSpPr>
          <p:spPr>
            <a:xfrm rot="-9285662">
              <a:off x="7702278" y="-1512919"/>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64"/>
            <p:cNvSpPr/>
            <p:nvPr/>
          </p:nvSpPr>
          <p:spPr>
            <a:xfrm rot="-9285662">
              <a:off x="-1764529" y="261899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64"/>
            <p:cNvSpPr/>
            <p:nvPr/>
          </p:nvSpPr>
          <p:spPr>
            <a:xfrm rot="-9285662">
              <a:off x="-2326551" y="26877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64"/>
            <p:cNvSpPr/>
            <p:nvPr/>
          </p:nvSpPr>
          <p:spPr>
            <a:xfrm rot="-9285662">
              <a:off x="-2353432" y="2795402"/>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64"/>
            <p:cNvSpPr/>
            <p:nvPr/>
          </p:nvSpPr>
          <p:spPr>
            <a:xfrm rot="-9369735">
              <a:off x="7789087" y="-1709064"/>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64"/>
            <p:cNvSpPr/>
            <p:nvPr/>
          </p:nvSpPr>
          <p:spPr>
            <a:xfrm rot="-9369735">
              <a:off x="7453307" y="-2346755"/>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6" name="Google Shape;146;p64"/>
          <p:cNvSpPr txBox="1">
            <a:spLocks noGrp="1"/>
          </p:cNvSpPr>
          <p:nvPr>
            <p:ph type="title"/>
          </p:nvPr>
        </p:nvSpPr>
        <p:spPr>
          <a:xfrm>
            <a:off x="2439450" y="2337508"/>
            <a:ext cx="4265100" cy="148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200"/>
              <a:buNone/>
              <a:defRPr sz="46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7" name="Google Shape;147;p64"/>
          <p:cNvSpPr txBox="1">
            <a:spLocks noGrp="1"/>
          </p:cNvSpPr>
          <p:nvPr>
            <p:ph type="subTitle" idx="1"/>
          </p:nvPr>
        </p:nvSpPr>
        <p:spPr>
          <a:xfrm>
            <a:off x="3133400" y="3782163"/>
            <a:ext cx="2877300" cy="64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8" name="Google Shape;148;p64"/>
          <p:cNvSpPr txBox="1">
            <a:spLocks noGrp="1"/>
          </p:cNvSpPr>
          <p:nvPr>
            <p:ph type="title" idx="2"/>
          </p:nvPr>
        </p:nvSpPr>
        <p:spPr>
          <a:xfrm>
            <a:off x="3082350" y="867950"/>
            <a:ext cx="2979300" cy="1300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1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1"/>
        </a:solidFill>
        <a:effectLst/>
      </p:bgPr>
    </p:bg>
    <p:spTree>
      <p:nvGrpSpPr>
        <p:cNvPr id="1" name="Shape 149"/>
        <p:cNvGrpSpPr/>
        <p:nvPr/>
      </p:nvGrpSpPr>
      <p:grpSpPr>
        <a:xfrm>
          <a:off x="0" y="0"/>
          <a:ext cx="0" cy="0"/>
          <a:chOff x="0" y="0"/>
          <a:chExt cx="0" cy="0"/>
        </a:xfrm>
      </p:grpSpPr>
      <p:grpSp>
        <p:nvGrpSpPr>
          <p:cNvPr id="150" name="Google Shape;150;p65"/>
          <p:cNvGrpSpPr/>
          <p:nvPr/>
        </p:nvGrpSpPr>
        <p:grpSpPr>
          <a:xfrm rot="10800000" flipH="1">
            <a:off x="-3157403" y="-2327777"/>
            <a:ext cx="14457596" cy="9492188"/>
            <a:chOff x="-3157403" y="-2327775"/>
            <a:chExt cx="14457596" cy="9492188"/>
          </a:xfrm>
        </p:grpSpPr>
        <p:sp>
          <p:nvSpPr>
            <p:cNvPr id="151" name="Google Shape;151;p65"/>
            <p:cNvSpPr/>
            <p:nvPr/>
          </p:nvSpPr>
          <p:spPr>
            <a:xfrm rot="1514360">
              <a:off x="7664166"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65"/>
            <p:cNvSpPr/>
            <p:nvPr/>
          </p:nvSpPr>
          <p:spPr>
            <a:xfrm rot="1514343">
              <a:off x="-2679303" y="3909620"/>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65"/>
            <p:cNvSpPr/>
            <p:nvPr/>
          </p:nvSpPr>
          <p:spPr>
            <a:xfrm rot="1514343">
              <a:off x="-1814818" y="3416661"/>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65"/>
            <p:cNvSpPr/>
            <p:nvPr/>
          </p:nvSpPr>
          <p:spPr>
            <a:xfrm rot="1514343">
              <a:off x="-2193340" y="3331226"/>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65"/>
            <p:cNvSpPr/>
            <p:nvPr/>
          </p:nvSpPr>
          <p:spPr>
            <a:xfrm rot="1430259">
              <a:off x="795346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65"/>
            <p:cNvSpPr/>
            <p:nvPr/>
          </p:nvSpPr>
          <p:spPr>
            <a:xfrm rot="1430259">
              <a:off x="8274188"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7" name="Google Shape;157;p65"/>
          <p:cNvSpPr txBox="1">
            <a:spLocks noGrp="1"/>
          </p:cNvSpPr>
          <p:nvPr>
            <p:ph type="body" idx="1"/>
          </p:nvPr>
        </p:nvSpPr>
        <p:spPr>
          <a:xfrm>
            <a:off x="1572325" y="2586704"/>
            <a:ext cx="2599200" cy="1254300"/>
          </a:xfrm>
          <a:prstGeom prst="rect">
            <a:avLst/>
          </a:prstGeom>
          <a:noFill/>
          <a:ln>
            <a:noFill/>
          </a:ln>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sz="14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158" name="Google Shape;158;p65"/>
          <p:cNvSpPr txBox="1">
            <a:spLocks noGrp="1"/>
          </p:cNvSpPr>
          <p:nvPr>
            <p:ph type="body" idx="2"/>
          </p:nvPr>
        </p:nvSpPr>
        <p:spPr>
          <a:xfrm>
            <a:off x="4972523" y="2586704"/>
            <a:ext cx="2599200" cy="1254300"/>
          </a:xfrm>
          <a:prstGeom prst="rect">
            <a:avLst/>
          </a:prstGeom>
          <a:noFill/>
          <a:ln>
            <a:noFill/>
          </a:ln>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sz="14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159" name="Google Shape;159;p65"/>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sz="2800"/>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a:endParaRPr/>
          </a:p>
        </p:txBody>
      </p:sp>
      <p:sp>
        <p:nvSpPr>
          <p:cNvPr id="160" name="Google Shape;160;p65"/>
          <p:cNvSpPr txBox="1">
            <a:spLocks noGrp="1"/>
          </p:cNvSpPr>
          <p:nvPr>
            <p:ph type="subTitle" idx="3"/>
          </p:nvPr>
        </p:nvSpPr>
        <p:spPr>
          <a:xfrm>
            <a:off x="1551500" y="2382475"/>
            <a:ext cx="2599200" cy="21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61" name="Google Shape;161;p65"/>
          <p:cNvSpPr txBox="1">
            <a:spLocks noGrp="1"/>
          </p:cNvSpPr>
          <p:nvPr>
            <p:ph type="subTitle" idx="4"/>
          </p:nvPr>
        </p:nvSpPr>
        <p:spPr>
          <a:xfrm>
            <a:off x="4972525" y="2382475"/>
            <a:ext cx="2599200" cy="21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2"/>
        <p:cNvGrpSpPr/>
        <p:nvPr/>
      </p:nvGrpSpPr>
      <p:grpSpPr>
        <a:xfrm>
          <a:off x="0" y="0"/>
          <a:ext cx="0" cy="0"/>
          <a:chOff x="0" y="0"/>
          <a:chExt cx="0" cy="0"/>
        </a:xfrm>
      </p:grpSpPr>
      <p:grpSp>
        <p:nvGrpSpPr>
          <p:cNvPr id="163" name="Google Shape;163;p66"/>
          <p:cNvGrpSpPr/>
          <p:nvPr/>
        </p:nvGrpSpPr>
        <p:grpSpPr>
          <a:xfrm>
            <a:off x="-1440508" y="-1153724"/>
            <a:ext cx="13405962" cy="9754155"/>
            <a:chOff x="-1440508" y="-1153724"/>
            <a:chExt cx="13405962" cy="9754155"/>
          </a:xfrm>
        </p:grpSpPr>
        <p:sp>
          <p:nvSpPr>
            <p:cNvPr id="164" name="Google Shape;164;p66"/>
            <p:cNvSpPr/>
            <p:nvPr/>
          </p:nvSpPr>
          <p:spPr>
            <a:xfrm rot="1514338">
              <a:off x="7444426" y="3937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66"/>
            <p:cNvSpPr/>
            <p:nvPr/>
          </p:nvSpPr>
          <p:spPr>
            <a:xfrm rot="5114100">
              <a:off x="-1266016" y="-994810"/>
              <a:ext cx="2215747" cy="23889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66"/>
            <p:cNvSpPr/>
            <p:nvPr/>
          </p:nvSpPr>
          <p:spPr>
            <a:xfrm rot="5114100">
              <a:off x="-760283" y="-943898"/>
              <a:ext cx="2160615" cy="2619741"/>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66"/>
            <p:cNvSpPr/>
            <p:nvPr/>
          </p:nvSpPr>
          <p:spPr>
            <a:xfrm rot="5114100">
              <a:off x="-942760" y="-1111308"/>
              <a:ext cx="2497588" cy="26219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66"/>
            <p:cNvSpPr/>
            <p:nvPr/>
          </p:nvSpPr>
          <p:spPr>
            <a:xfrm rot="1430265">
              <a:off x="6938512" y="3660036"/>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66"/>
            <p:cNvSpPr/>
            <p:nvPr/>
          </p:nvSpPr>
          <p:spPr>
            <a:xfrm rot="1430265">
              <a:off x="7358361" y="3640970"/>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0" name="Google Shape;170;p66"/>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sz="2800"/>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1"/>
        <p:cNvGrpSpPr/>
        <p:nvPr/>
      </p:nvGrpSpPr>
      <p:grpSpPr>
        <a:xfrm>
          <a:off x="0" y="0"/>
          <a:ext cx="0" cy="0"/>
          <a:chOff x="0" y="0"/>
          <a:chExt cx="0" cy="0"/>
        </a:xfrm>
      </p:grpSpPr>
      <p:grpSp>
        <p:nvGrpSpPr>
          <p:cNvPr id="172" name="Google Shape;172;p67"/>
          <p:cNvGrpSpPr/>
          <p:nvPr/>
        </p:nvGrpSpPr>
        <p:grpSpPr>
          <a:xfrm>
            <a:off x="-1645548" y="-2015865"/>
            <a:ext cx="14188757" cy="10087940"/>
            <a:chOff x="-1645548" y="-2015865"/>
            <a:chExt cx="14188757" cy="10087940"/>
          </a:xfrm>
        </p:grpSpPr>
        <p:grpSp>
          <p:nvGrpSpPr>
            <p:cNvPr id="173" name="Google Shape;173;p67"/>
            <p:cNvGrpSpPr/>
            <p:nvPr/>
          </p:nvGrpSpPr>
          <p:grpSpPr>
            <a:xfrm>
              <a:off x="-1645548" y="-2015865"/>
              <a:ext cx="3359587" cy="8686086"/>
              <a:chOff x="7271352" y="-2015865"/>
              <a:chExt cx="3359587" cy="8686086"/>
            </a:xfrm>
          </p:grpSpPr>
          <p:sp>
            <p:nvSpPr>
              <p:cNvPr id="174" name="Google Shape;174;p67"/>
              <p:cNvSpPr/>
              <p:nvPr/>
            </p:nvSpPr>
            <p:spPr>
              <a:xfrm rot="-336564">
                <a:off x="7392508" y="351241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67"/>
              <p:cNvSpPr/>
              <p:nvPr/>
            </p:nvSpPr>
            <p:spPr>
              <a:xfrm rot="-336564">
                <a:off x="7859748" y="367736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67"/>
              <p:cNvSpPr/>
              <p:nvPr/>
            </p:nvSpPr>
            <p:spPr>
              <a:xfrm rot="-336564">
                <a:off x="7496060" y="369405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67"/>
              <p:cNvSpPr/>
              <p:nvPr/>
            </p:nvSpPr>
            <p:spPr>
              <a:xfrm rot="10463436">
                <a:off x="8101045" y="-1455062"/>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67"/>
              <p:cNvSpPr/>
              <p:nvPr/>
            </p:nvSpPr>
            <p:spPr>
              <a:xfrm rot="10463436">
                <a:off x="7693739" y="-1870925"/>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67"/>
              <p:cNvSpPr/>
              <p:nvPr/>
            </p:nvSpPr>
            <p:spPr>
              <a:xfrm rot="10463436">
                <a:off x="7691103" y="-1889993"/>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0" name="Google Shape;180;p67"/>
            <p:cNvGrpSpPr/>
            <p:nvPr/>
          </p:nvGrpSpPr>
          <p:grpSpPr>
            <a:xfrm rot="2219984">
              <a:off x="7913360" y="3296804"/>
              <a:ext cx="3796560" cy="4039572"/>
              <a:chOff x="7558302" y="3163859"/>
              <a:chExt cx="3072637" cy="3269312"/>
            </a:xfrm>
          </p:grpSpPr>
          <p:sp>
            <p:nvSpPr>
              <p:cNvPr id="181" name="Google Shape;181;p67"/>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67"/>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67"/>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84" name="Google Shape;184;p67"/>
          <p:cNvSpPr txBox="1">
            <a:spLocks noGrp="1"/>
          </p:cNvSpPr>
          <p:nvPr>
            <p:ph type="body" idx="1"/>
          </p:nvPr>
        </p:nvSpPr>
        <p:spPr>
          <a:xfrm>
            <a:off x="1427100" y="1221400"/>
            <a:ext cx="2946900" cy="2753700"/>
          </a:xfrm>
          <a:prstGeom prst="rect">
            <a:avLst/>
          </a:prstGeom>
          <a:noFill/>
          <a:ln>
            <a:noFill/>
          </a:ln>
        </p:spPr>
        <p:txBody>
          <a:bodyPr spcFirstLastPara="1" wrap="square" lIns="91425" tIns="91425" rIns="91425" bIns="91425" anchor="ctr" anchorCtr="0">
            <a:noAutofit/>
          </a:bodyPr>
          <a:lstStyle>
            <a:lvl1pPr marL="457200" lvl="0" indent="-304800" algn="l">
              <a:lnSpc>
                <a:spcPct val="100000"/>
              </a:lnSpc>
              <a:spcBef>
                <a:spcPts val="0"/>
              </a:spcBef>
              <a:spcAft>
                <a:spcPts val="0"/>
              </a:spcAft>
              <a:buSzPts val="1200"/>
              <a:buChar char="●"/>
              <a:defRPr/>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185" name="Google Shape;185;p67"/>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sz="2800"/>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6"/>
        <p:cNvGrpSpPr/>
        <p:nvPr/>
      </p:nvGrpSpPr>
      <p:grpSpPr>
        <a:xfrm>
          <a:off x="0" y="0"/>
          <a:ext cx="0" cy="0"/>
          <a:chOff x="0" y="0"/>
          <a:chExt cx="0" cy="0"/>
        </a:xfrm>
      </p:grpSpPr>
      <p:grpSp>
        <p:nvGrpSpPr>
          <p:cNvPr id="187" name="Google Shape;187;p68"/>
          <p:cNvGrpSpPr/>
          <p:nvPr/>
        </p:nvGrpSpPr>
        <p:grpSpPr>
          <a:xfrm>
            <a:off x="-585686" y="-1099379"/>
            <a:ext cx="10929759" cy="7352891"/>
            <a:chOff x="-585686" y="-1099379"/>
            <a:chExt cx="10929759" cy="7352891"/>
          </a:xfrm>
        </p:grpSpPr>
        <p:sp>
          <p:nvSpPr>
            <p:cNvPr id="188" name="Google Shape;188;p68"/>
            <p:cNvSpPr/>
            <p:nvPr/>
          </p:nvSpPr>
          <p:spPr>
            <a:xfrm rot="315833">
              <a:off x="-470260" y="2809509"/>
              <a:ext cx="2437809" cy="2628347"/>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68"/>
            <p:cNvSpPr/>
            <p:nvPr/>
          </p:nvSpPr>
          <p:spPr>
            <a:xfrm rot="315833">
              <a:off x="-13572" y="3038950"/>
              <a:ext cx="2377152" cy="288229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68"/>
            <p:cNvSpPr/>
            <p:nvPr/>
          </p:nvSpPr>
          <p:spPr>
            <a:xfrm rot="315833">
              <a:off x="-286641" y="3248850"/>
              <a:ext cx="2747897" cy="288469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68"/>
            <p:cNvSpPr/>
            <p:nvPr/>
          </p:nvSpPr>
          <p:spPr>
            <a:xfrm rot="315633">
              <a:off x="6771567" y="-971975"/>
              <a:ext cx="2924002" cy="315254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68"/>
            <p:cNvSpPr/>
            <p:nvPr/>
          </p:nvSpPr>
          <p:spPr>
            <a:xfrm rot="315633">
              <a:off x="6951891" y="-552494"/>
              <a:ext cx="2851248" cy="345713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68"/>
            <p:cNvSpPr/>
            <p:nvPr/>
          </p:nvSpPr>
          <p:spPr>
            <a:xfrm rot="315633">
              <a:off x="6896466" y="-360189"/>
              <a:ext cx="3295933" cy="346001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68"/>
            <p:cNvSpPr/>
            <p:nvPr/>
          </p:nvSpPr>
          <p:spPr>
            <a:xfrm>
              <a:off x="1271525" y="759175"/>
              <a:ext cx="6595500" cy="3645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68"/>
            <p:cNvSpPr/>
            <p:nvPr/>
          </p:nvSpPr>
          <p:spPr>
            <a:xfrm rot="5400000">
              <a:off x="2739044" y="-751734"/>
              <a:ext cx="3665822" cy="6646939"/>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6" name="Google Shape;196;p68"/>
          <p:cNvSpPr txBox="1">
            <a:spLocks noGrp="1"/>
          </p:cNvSpPr>
          <p:nvPr>
            <p:ph type="title"/>
          </p:nvPr>
        </p:nvSpPr>
        <p:spPr>
          <a:xfrm>
            <a:off x="2716500" y="2904100"/>
            <a:ext cx="3711000" cy="393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1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97" name="Google Shape;197;p68"/>
          <p:cNvSpPr txBox="1">
            <a:spLocks noGrp="1"/>
          </p:cNvSpPr>
          <p:nvPr>
            <p:ph type="subTitle" idx="1"/>
          </p:nvPr>
        </p:nvSpPr>
        <p:spPr>
          <a:xfrm>
            <a:off x="1986000" y="1750675"/>
            <a:ext cx="5172000" cy="1314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8"/>
        <p:cNvGrpSpPr/>
        <p:nvPr/>
      </p:nvGrpSpPr>
      <p:grpSpPr>
        <a:xfrm>
          <a:off x="0" y="0"/>
          <a:ext cx="0" cy="0"/>
          <a:chOff x="0" y="0"/>
          <a:chExt cx="0" cy="0"/>
        </a:xfrm>
      </p:grpSpPr>
      <p:grpSp>
        <p:nvGrpSpPr>
          <p:cNvPr id="199" name="Google Shape;199;p69"/>
          <p:cNvGrpSpPr/>
          <p:nvPr/>
        </p:nvGrpSpPr>
        <p:grpSpPr>
          <a:xfrm>
            <a:off x="-2625958" y="-2071525"/>
            <a:ext cx="13782479" cy="8905482"/>
            <a:chOff x="-2625958" y="-2071525"/>
            <a:chExt cx="13782479" cy="8905482"/>
          </a:xfrm>
        </p:grpSpPr>
        <p:sp>
          <p:nvSpPr>
            <p:cNvPr id="200" name="Google Shape;200;p69"/>
            <p:cNvSpPr/>
            <p:nvPr/>
          </p:nvSpPr>
          <p:spPr>
            <a:xfrm rot="1514233">
              <a:off x="7878011" y="-1639693"/>
              <a:ext cx="2647934" cy="277975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69"/>
            <p:cNvSpPr/>
            <p:nvPr/>
          </p:nvSpPr>
          <p:spPr>
            <a:xfrm rot="1514503">
              <a:off x="-2219652" y="4068093"/>
              <a:ext cx="2230706" cy="240505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69"/>
            <p:cNvSpPr/>
            <p:nvPr/>
          </p:nvSpPr>
          <p:spPr>
            <a:xfrm rot="1514503">
              <a:off x="-1485024" y="3649180"/>
              <a:ext cx="2175201" cy="263742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69"/>
            <p:cNvSpPr/>
            <p:nvPr/>
          </p:nvSpPr>
          <p:spPr>
            <a:xfrm rot="1514503">
              <a:off x="-1806691" y="3576585"/>
              <a:ext cx="2514449" cy="263962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69"/>
            <p:cNvSpPr/>
            <p:nvPr/>
          </p:nvSpPr>
          <p:spPr>
            <a:xfrm rot="1430232">
              <a:off x="8138809" y="-1234074"/>
              <a:ext cx="2327211" cy="250910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69"/>
            <p:cNvSpPr/>
            <p:nvPr/>
          </p:nvSpPr>
          <p:spPr>
            <a:xfrm rot="1430232">
              <a:off x="8428003" y="-1037258"/>
              <a:ext cx="2269306" cy="275152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6" name="Google Shape;206;p69"/>
          <p:cNvSpPr txBox="1">
            <a:spLocks noGrp="1"/>
          </p:cNvSpPr>
          <p:nvPr>
            <p:ph type="subTitle" idx="1"/>
          </p:nvPr>
        </p:nvSpPr>
        <p:spPr>
          <a:xfrm>
            <a:off x="1006900" y="1726125"/>
            <a:ext cx="3515100" cy="22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5"/>
              </a:buClr>
              <a:buSzPts val="1400"/>
              <a:buChar char="●"/>
              <a:defRPr/>
            </a:lvl1pPr>
            <a:lvl2pPr lvl="1" algn="l">
              <a:lnSpc>
                <a:spcPct val="100000"/>
              </a:lnSpc>
              <a:spcBef>
                <a:spcPts val="100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a:endParaRPr/>
          </a:p>
        </p:txBody>
      </p:sp>
      <p:sp>
        <p:nvSpPr>
          <p:cNvPr id="207" name="Google Shape;207;p69"/>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sz="2800"/>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8"/>
        <p:cNvGrpSpPr/>
        <p:nvPr/>
      </p:nvGrpSpPr>
      <p:grpSpPr>
        <a:xfrm>
          <a:off x="0" y="0"/>
          <a:ext cx="0" cy="0"/>
          <a:chOff x="0" y="0"/>
          <a:chExt cx="0" cy="0"/>
        </a:xfrm>
      </p:grpSpPr>
      <p:sp>
        <p:nvSpPr>
          <p:cNvPr id="209" name="Google Shape;209;p70"/>
          <p:cNvSpPr txBox="1">
            <a:spLocks noGrp="1"/>
          </p:cNvSpPr>
          <p:nvPr>
            <p:ph type="title"/>
          </p:nvPr>
        </p:nvSpPr>
        <p:spPr>
          <a:xfrm>
            <a:off x="865625" y="3880050"/>
            <a:ext cx="5150100" cy="431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900"/>
              <a:buNone/>
              <a:defRPr sz="2400"/>
            </a:lvl1pPr>
            <a:lvl2pPr lvl="1" algn="ctr">
              <a:lnSpc>
                <a:spcPct val="100000"/>
              </a:lnSpc>
              <a:spcBef>
                <a:spcPts val="0"/>
              </a:spcBef>
              <a:spcAft>
                <a:spcPts val="0"/>
              </a:spcAft>
              <a:buSzPts val="2900"/>
              <a:buNone/>
              <a:defRPr sz="2900"/>
            </a:lvl2pPr>
            <a:lvl3pPr lvl="2" algn="ctr">
              <a:lnSpc>
                <a:spcPct val="100000"/>
              </a:lnSpc>
              <a:spcBef>
                <a:spcPts val="0"/>
              </a:spcBef>
              <a:spcAft>
                <a:spcPts val="0"/>
              </a:spcAft>
              <a:buSzPts val="2900"/>
              <a:buNone/>
              <a:defRPr sz="2900"/>
            </a:lvl3pPr>
            <a:lvl4pPr lvl="3" algn="ctr">
              <a:lnSpc>
                <a:spcPct val="100000"/>
              </a:lnSpc>
              <a:spcBef>
                <a:spcPts val="0"/>
              </a:spcBef>
              <a:spcAft>
                <a:spcPts val="0"/>
              </a:spcAft>
              <a:buSzPts val="2900"/>
              <a:buNone/>
              <a:defRPr sz="2900"/>
            </a:lvl4pPr>
            <a:lvl5pPr lvl="4" algn="ctr">
              <a:lnSpc>
                <a:spcPct val="100000"/>
              </a:lnSpc>
              <a:spcBef>
                <a:spcPts val="0"/>
              </a:spcBef>
              <a:spcAft>
                <a:spcPts val="0"/>
              </a:spcAft>
              <a:buSzPts val="2900"/>
              <a:buNone/>
              <a:defRPr sz="2900"/>
            </a:lvl5pPr>
            <a:lvl6pPr lvl="5" algn="ctr">
              <a:lnSpc>
                <a:spcPct val="100000"/>
              </a:lnSpc>
              <a:spcBef>
                <a:spcPts val="0"/>
              </a:spcBef>
              <a:spcAft>
                <a:spcPts val="0"/>
              </a:spcAft>
              <a:buSzPts val="2900"/>
              <a:buNone/>
              <a:defRPr sz="2900"/>
            </a:lvl6pPr>
            <a:lvl7pPr lvl="6" algn="ctr">
              <a:lnSpc>
                <a:spcPct val="100000"/>
              </a:lnSpc>
              <a:spcBef>
                <a:spcPts val="0"/>
              </a:spcBef>
              <a:spcAft>
                <a:spcPts val="0"/>
              </a:spcAft>
              <a:buSzPts val="2900"/>
              <a:buNone/>
              <a:defRPr sz="2900"/>
            </a:lvl7pPr>
            <a:lvl8pPr lvl="7" algn="ctr">
              <a:lnSpc>
                <a:spcPct val="100000"/>
              </a:lnSpc>
              <a:spcBef>
                <a:spcPts val="0"/>
              </a:spcBef>
              <a:spcAft>
                <a:spcPts val="0"/>
              </a:spcAft>
              <a:buSzPts val="2900"/>
              <a:buNone/>
              <a:defRPr sz="2900"/>
            </a:lvl8pPr>
            <a:lvl9pPr lvl="8" algn="ctr">
              <a:lnSpc>
                <a:spcPct val="100000"/>
              </a:lnSpc>
              <a:spcBef>
                <a:spcPts val="0"/>
              </a:spcBef>
              <a:spcAft>
                <a:spcPts val="0"/>
              </a:spcAft>
              <a:buSzPts val="2900"/>
              <a:buNone/>
              <a:defRPr sz="2900"/>
            </a:lvl9pPr>
          </a:lstStyle>
          <a:p>
            <a:endParaRPr/>
          </a:p>
        </p:txBody>
      </p:sp>
      <p:grpSp>
        <p:nvGrpSpPr>
          <p:cNvPr id="210" name="Google Shape;210;p70"/>
          <p:cNvGrpSpPr/>
          <p:nvPr/>
        </p:nvGrpSpPr>
        <p:grpSpPr>
          <a:xfrm>
            <a:off x="-2875649" y="-4743981"/>
            <a:ext cx="15551676" cy="13379483"/>
            <a:chOff x="-2875649" y="-4743981"/>
            <a:chExt cx="15551676" cy="13379483"/>
          </a:xfrm>
        </p:grpSpPr>
        <p:grpSp>
          <p:nvGrpSpPr>
            <p:cNvPr id="211" name="Google Shape;211;p70"/>
            <p:cNvGrpSpPr/>
            <p:nvPr/>
          </p:nvGrpSpPr>
          <p:grpSpPr>
            <a:xfrm>
              <a:off x="5914476" y="1761269"/>
              <a:ext cx="6761551" cy="6874233"/>
              <a:chOff x="5663051" y="1538594"/>
              <a:chExt cx="6761551" cy="6874233"/>
            </a:xfrm>
          </p:grpSpPr>
          <p:sp>
            <p:nvSpPr>
              <p:cNvPr id="212" name="Google Shape;212;p70"/>
              <p:cNvSpPr/>
              <p:nvPr/>
            </p:nvSpPr>
            <p:spPr>
              <a:xfrm rot="6914310">
                <a:off x="7064089" y="2220790"/>
                <a:ext cx="4512295" cy="4736929"/>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70"/>
              <p:cNvSpPr/>
              <p:nvPr/>
            </p:nvSpPr>
            <p:spPr>
              <a:xfrm rot="899953" flipH="1">
                <a:off x="6876393" y="2622569"/>
                <a:ext cx="3966060" cy="427604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70"/>
              <p:cNvSpPr/>
              <p:nvPr/>
            </p:nvSpPr>
            <p:spPr>
              <a:xfrm rot="-3600001">
                <a:off x="6726648" y="3221489"/>
                <a:ext cx="3867247" cy="468902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5" name="Google Shape;215;p70"/>
            <p:cNvGrpSpPr/>
            <p:nvPr/>
          </p:nvGrpSpPr>
          <p:grpSpPr>
            <a:xfrm>
              <a:off x="-2875649" y="-4743981"/>
              <a:ext cx="6761551" cy="6874233"/>
              <a:chOff x="5663051" y="1538594"/>
              <a:chExt cx="6761551" cy="6874233"/>
            </a:xfrm>
          </p:grpSpPr>
          <p:sp>
            <p:nvSpPr>
              <p:cNvPr id="216" name="Google Shape;216;p70"/>
              <p:cNvSpPr/>
              <p:nvPr/>
            </p:nvSpPr>
            <p:spPr>
              <a:xfrm rot="6914310">
                <a:off x="7064089" y="2220790"/>
                <a:ext cx="4512295" cy="4736929"/>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70"/>
              <p:cNvSpPr/>
              <p:nvPr/>
            </p:nvSpPr>
            <p:spPr>
              <a:xfrm rot="899953" flipH="1">
                <a:off x="6876393" y="2622569"/>
                <a:ext cx="3966060" cy="427604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70"/>
              <p:cNvSpPr/>
              <p:nvPr/>
            </p:nvSpPr>
            <p:spPr>
              <a:xfrm rot="-3600001">
                <a:off x="6726648" y="3221489"/>
                <a:ext cx="3867247" cy="468902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1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long text">
  <p:cSld name="CUSTOM_3">
    <p:spTree>
      <p:nvGrpSpPr>
        <p:cNvPr id="1" name="Shape 21"/>
        <p:cNvGrpSpPr/>
        <p:nvPr/>
      </p:nvGrpSpPr>
      <p:grpSpPr>
        <a:xfrm>
          <a:off x="0" y="0"/>
          <a:ext cx="0" cy="0"/>
          <a:chOff x="0" y="0"/>
          <a:chExt cx="0" cy="0"/>
        </a:xfrm>
      </p:grpSpPr>
      <p:grpSp>
        <p:nvGrpSpPr>
          <p:cNvPr id="22" name="Google Shape;22;p52"/>
          <p:cNvGrpSpPr/>
          <p:nvPr/>
        </p:nvGrpSpPr>
        <p:grpSpPr>
          <a:xfrm>
            <a:off x="-2134953" y="-2232526"/>
            <a:ext cx="13005667" cy="9144743"/>
            <a:chOff x="-2134953" y="-2232526"/>
            <a:chExt cx="13005667" cy="9144743"/>
          </a:xfrm>
        </p:grpSpPr>
        <p:sp>
          <p:nvSpPr>
            <p:cNvPr id="23" name="Google Shape;23;p52"/>
            <p:cNvSpPr/>
            <p:nvPr/>
          </p:nvSpPr>
          <p:spPr>
            <a:xfrm rot="1514180">
              <a:off x="7764459" y="-1823388"/>
              <a:ext cx="2508827" cy="263372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52"/>
            <p:cNvSpPr/>
            <p:nvPr/>
          </p:nvSpPr>
          <p:spPr>
            <a:xfrm rot="1514383">
              <a:off x="-1786388" y="4539304"/>
              <a:ext cx="1913798" cy="2063379"/>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52"/>
            <p:cNvSpPr/>
            <p:nvPr/>
          </p:nvSpPr>
          <p:spPr>
            <a:xfrm rot="1514383">
              <a:off x="-1156102" y="4179892"/>
              <a:ext cx="1866179" cy="226273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52"/>
            <p:cNvSpPr/>
            <p:nvPr/>
          </p:nvSpPr>
          <p:spPr>
            <a:xfrm rot="1514383">
              <a:off x="-1432077" y="4117600"/>
              <a:ext cx="2157231" cy="22646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52"/>
            <p:cNvSpPr/>
            <p:nvPr/>
          </p:nvSpPr>
          <p:spPr>
            <a:xfrm rot="1430415">
              <a:off x="8011433" y="-1439033"/>
              <a:ext cx="2205009" cy="237735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52"/>
            <p:cNvSpPr/>
            <p:nvPr/>
          </p:nvSpPr>
          <p:spPr>
            <a:xfrm rot="1430415">
              <a:off x="8285431" y="-1252560"/>
              <a:ext cx="2150144" cy="2607045"/>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 name="Google Shape;29;p52"/>
          <p:cNvSpPr txBox="1">
            <a:spLocks noGrp="1"/>
          </p:cNvSpPr>
          <p:nvPr>
            <p:ph type="subTitle" idx="1"/>
          </p:nvPr>
        </p:nvSpPr>
        <p:spPr>
          <a:xfrm>
            <a:off x="625650" y="1048041"/>
            <a:ext cx="7689900" cy="352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1200"/>
              <a:buFont typeface="Livvic"/>
              <a:buAutoNum type="arabicPeriod"/>
              <a:defRPr sz="1200"/>
            </a:lvl1pPr>
            <a:lvl2pPr lvl="1" algn="l">
              <a:lnSpc>
                <a:spcPct val="100000"/>
              </a:lnSpc>
              <a:spcBef>
                <a:spcPts val="0"/>
              </a:spcBef>
              <a:spcAft>
                <a:spcPts val="0"/>
              </a:spcAft>
              <a:buClr>
                <a:srgbClr val="434343"/>
              </a:buClr>
              <a:buSzPts val="1200"/>
              <a:buFont typeface="Roboto Condensed Light"/>
              <a:buAutoNum type="alphaLcPeriod"/>
              <a:defRPr/>
            </a:lvl2pPr>
            <a:lvl3pPr lvl="2" algn="l">
              <a:lnSpc>
                <a:spcPct val="100000"/>
              </a:lnSpc>
              <a:spcBef>
                <a:spcPts val="0"/>
              </a:spcBef>
              <a:spcAft>
                <a:spcPts val="0"/>
              </a:spcAft>
              <a:buClr>
                <a:srgbClr val="434343"/>
              </a:buClr>
              <a:buSzPts val="1200"/>
              <a:buFont typeface="Roboto Condensed Light"/>
              <a:buAutoNum type="romanLcPeriod"/>
              <a:defRPr/>
            </a:lvl3pPr>
            <a:lvl4pPr lvl="3" algn="l">
              <a:lnSpc>
                <a:spcPct val="100000"/>
              </a:lnSpc>
              <a:spcBef>
                <a:spcPts val="0"/>
              </a:spcBef>
              <a:spcAft>
                <a:spcPts val="0"/>
              </a:spcAft>
              <a:buClr>
                <a:srgbClr val="434343"/>
              </a:buClr>
              <a:buSzPts val="1200"/>
              <a:buFont typeface="Roboto Condensed Light"/>
              <a:buAutoNum type="arabicPeriod"/>
              <a:defRPr/>
            </a:lvl4pPr>
            <a:lvl5pPr lvl="4" algn="l">
              <a:lnSpc>
                <a:spcPct val="100000"/>
              </a:lnSpc>
              <a:spcBef>
                <a:spcPts val="0"/>
              </a:spcBef>
              <a:spcAft>
                <a:spcPts val="0"/>
              </a:spcAft>
              <a:buClr>
                <a:srgbClr val="434343"/>
              </a:buClr>
              <a:buSzPts val="1200"/>
              <a:buFont typeface="Roboto Condensed Light"/>
              <a:buAutoNum type="alphaLcPeriod"/>
              <a:defRPr/>
            </a:lvl5pPr>
            <a:lvl6pPr lvl="5" algn="l">
              <a:lnSpc>
                <a:spcPct val="100000"/>
              </a:lnSpc>
              <a:spcBef>
                <a:spcPts val="0"/>
              </a:spcBef>
              <a:spcAft>
                <a:spcPts val="0"/>
              </a:spcAft>
              <a:buClr>
                <a:srgbClr val="434343"/>
              </a:buClr>
              <a:buSzPts val="1200"/>
              <a:buFont typeface="Roboto Condensed Light"/>
              <a:buAutoNum type="romanLcPeriod"/>
              <a:defRPr/>
            </a:lvl6pPr>
            <a:lvl7pPr lvl="6" algn="l">
              <a:lnSpc>
                <a:spcPct val="100000"/>
              </a:lnSpc>
              <a:spcBef>
                <a:spcPts val="0"/>
              </a:spcBef>
              <a:spcAft>
                <a:spcPts val="0"/>
              </a:spcAft>
              <a:buClr>
                <a:srgbClr val="434343"/>
              </a:buClr>
              <a:buSzPts val="1200"/>
              <a:buFont typeface="Roboto Condensed Light"/>
              <a:buAutoNum type="arabicPeriod"/>
              <a:defRPr/>
            </a:lvl7pPr>
            <a:lvl8pPr lvl="7" algn="l">
              <a:lnSpc>
                <a:spcPct val="100000"/>
              </a:lnSpc>
              <a:spcBef>
                <a:spcPts val="0"/>
              </a:spcBef>
              <a:spcAft>
                <a:spcPts val="0"/>
              </a:spcAft>
              <a:buClr>
                <a:srgbClr val="434343"/>
              </a:buClr>
              <a:buSzPts val="1200"/>
              <a:buFont typeface="Roboto Condensed Light"/>
              <a:buAutoNum type="alphaLcPeriod"/>
              <a:defRPr/>
            </a:lvl8pPr>
            <a:lvl9pPr lvl="8" algn="l">
              <a:lnSpc>
                <a:spcPct val="100000"/>
              </a:lnSpc>
              <a:spcBef>
                <a:spcPts val="0"/>
              </a:spcBef>
              <a:spcAft>
                <a:spcPts val="0"/>
              </a:spcAft>
              <a:buClr>
                <a:srgbClr val="434343"/>
              </a:buClr>
              <a:buSzPts val="1200"/>
              <a:buFont typeface="Roboto Condensed Light"/>
              <a:buAutoNum type="romanLcPeriod"/>
              <a:defRPr/>
            </a:lvl9pPr>
          </a:lstStyle>
          <a:p>
            <a:endParaRPr/>
          </a:p>
        </p:txBody>
      </p:sp>
      <p:sp>
        <p:nvSpPr>
          <p:cNvPr id="30" name="Google Shape;30;p52"/>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sz="2800"/>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220"/>
        <p:cNvGrpSpPr/>
        <p:nvPr/>
      </p:nvGrpSpPr>
      <p:grpSpPr>
        <a:xfrm>
          <a:off x="0" y="0"/>
          <a:ext cx="0" cy="0"/>
          <a:chOff x="0" y="0"/>
          <a:chExt cx="0" cy="0"/>
        </a:xfrm>
      </p:grpSpPr>
      <p:grpSp>
        <p:nvGrpSpPr>
          <p:cNvPr id="221" name="Google Shape;221;p72"/>
          <p:cNvGrpSpPr/>
          <p:nvPr/>
        </p:nvGrpSpPr>
        <p:grpSpPr>
          <a:xfrm>
            <a:off x="-3157403" y="-2327775"/>
            <a:ext cx="14457596" cy="9492188"/>
            <a:chOff x="-3157403" y="-2327775"/>
            <a:chExt cx="14457596" cy="9492188"/>
          </a:xfrm>
        </p:grpSpPr>
        <p:sp>
          <p:nvSpPr>
            <p:cNvPr id="222" name="Google Shape;222;p72"/>
            <p:cNvSpPr/>
            <p:nvPr/>
          </p:nvSpPr>
          <p:spPr>
            <a:xfrm rot="1514360">
              <a:off x="7664166"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72"/>
            <p:cNvSpPr/>
            <p:nvPr/>
          </p:nvSpPr>
          <p:spPr>
            <a:xfrm rot="1514343">
              <a:off x="-2679303" y="3909620"/>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72"/>
            <p:cNvSpPr/>
            <p:nvPr/>
          </p:nvSpPr>
          <p:spPr>
            <a:xfrm rot="1514343">
              <a:off x="-1814818" y="3416661"/>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72"/>
            <p:cNvSpPr/>
            <p:nvPr/>
          </p:nvSpPr>
          <p:spPr>
            <a:xfrm rot="1514343">
              <a:off x="-2193340" y="3331226"/>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72"/>
            <p:cNvSpPr/>
            <p:nvPr/>
          </p:nvSpPr>
          <p:spPr>
            <a:xfrm rot="1430259">
              <a:off x="795346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72"/>
            <p:cNvSpPr/>
            <p:nvPr/>
          </p:nvSpPr>
          <p:spPr>
            <a:xfrm rot="1430259">
              <a:off x="8274188"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28"/>
        <p:cNvGrpSpPr/>
        <p:nvPr/>
      </p:nvGrpSpPr>
      <p:grpSpPr>
        <a:xfrm>
          <a:off x="0" y="0"/>
          <a:ext cx="0" cy="0"/>
          <a:chOff x="0" y="0"/>
          <a:chExt cx="0" cy="0"/>
        </a:xfrm>
      </p:grpSpPr>
      <p:grpSp>
        <p:nvGrpSpPr>
          <p:cNvPr id="229" name="Google Shape;229;p73"/>
          <p:cNvGrpSpPr/>
          <p:nvPr/>
        </p:nvGrpSpPr>
        <p:grpSpPr>
          <a:xfrm>
            <a:off x="-1870949" y="-2015865"/>
            <a:ext cx="12501888" cy="9499587"/>
            <a:chOff x="-1870949" y="-2015865"/>
            <a:chExt cx="12501888" cy="9499587"/>
          </a:xfrm>
        </p:grpSpPr>
        <p:sp>
          <p:nvSpPr>
            <p:cNvPr id="230" name="Google Shape;230;p73"/>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73"/>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73"/>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73"/>
            <p:cNvSpPr/>
            <p:nvPr/>
          </p:nvSpPr>
          <p:spPr>
            <a:xfrm rot="10463436">
              <a:off x="8101045" y="-1455062"/>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73"/>
            <p:cNvSpPr/>
            <p:nvPr/>
          </p:nvSpPr>
          <p:spPr>
            <a:xfrm rot="10463436">
              <a:off x="7693739" y="-1870925"/>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73"/>
            <p:cNvSpPr/>
            <p:nvPr/>
          </p:nvSpPr>
          <p:spPr>
            <a:xfrm rot="10463436">
              <a:off x="7691103" y="-1889993"/>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73"/>
            <p:cNvSpPr/>
            <p:nvPr/>
          </p:nvSpPr>
          <p:spPr>
            <a:xfrm rot="-336564">
              <a:off x="-1374459" y="4490863"/>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73"/>
            <p:cNvSpPr/>
            <p:nvPr/>
          </p:nvSpPr>
          <p:spPr>
            <a:xfrm rot="-336564">
              <a:off x="-1738147" y="4507557"/>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8" name="Google Shape;238;p73"/>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sz="2800"/>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a:endParaRPr/>
          </a:p>
        </p:txBody>
      </p:sp>
      <p:sp>
        <p:nvSpPr>
          <p:cNvPr id="239" name="Google Shape;239;p73"/>
          <p:cNvSpPr txBox="1">
            <a:spLocks noGrp="1"/>
          </p:cNvSpPr>
          <p:nvPr>
            <p:ph type="subTitle" idx="1"/>
          </p:nvPr>
        </p:nvSpPr>
        <p:spPr>
          <a:xfrm>
            <a:off x="1573800" y="1470499"/>
            <a:ext cx="2680200" cy="359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40" name="Google Shape;240;p73"/>
          <p:cNvSpPr txBox="1">
            <a:spLocks noGrp="1"/>
          </p:cNvSpPr>
          <p:nvPr>
            <p:ph type="subTitle" idx="2"/>
          </p:nvPr>
        </p:nvSpPr>
        <p:spPr>
          <a:xfrm>
            <a:off x="1573800" y="1638475"/>
            <a:ext cx="2680200" cy="73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41" name="Google Shape;241;p73"/>
          <p:cNvSpPr txBox="1">
            <a:spLocks noGrp="1"/>
          </p:cNvSpPr>
          <p:nvPr>
            <p:ph type="title" idx="3"/>
          </p:nvPr>
        </p:nvSpPr>
        <p:spPr>
          <a:xfrm>
            <a:off x="718284" y="1405861"/>
            <a:ext cx="957300" cy="5766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000"/>
              <a:buNone/>
              <a:defRPr sz="4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242" name="Google Shape;242;p73"/>
          <p:cNvSpPr txBox="1">
            <a:spLocks noGrp="1"/>
          </p:cNvSpPr>
          <p:nvPr>
            <p:ph type="subTitle" idx="4"/>
          </p:nvPr>
        </p:nvSpPr>
        <p:spPr>
          <a:xfrm>
            <a:off x="1573800" y="2591424"/>
            <a:ext cx="2680200" cy="359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43" name="Google Shape;243;p73"/>
          <p:cNvSpPr txBox="1">
            <a:spLocks noGrp="1"/>
          </p:cNvSpPr>
          <p:nvPr>
            <p:ph type="subTitle" idx="5"/>
          </p:nvPr>
        </p:nvSpPr>
        <p:spPr>
          <a:xfrm>
            <a:off x="1573800" y="2759400"/>
            <a:ext cx="2680200" cy="73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44" name="Google Shape;244;p73"/>
          <p:cNvSpPr txBox="1">
            <a:spLocks noGrp="1"/>
          </p:cNvSpPr>
          <p:nvPr>
            <p:ph type="title" idx="6"/>
          </p:nvPr>
        </p:nvSpPr>
        <p:spPr>
          <a:xfrm>
            <a:off x="718284" y="2526786"/>
            <a:ext cx="957300" cy="5766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000"/>
              <a:buNone/>
              <a:defRPr sz="4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245" name="Google Shape;245;p73"/>
          <p:cNvSpPr txBox="1">
            <a:spLocks noGrp="1"/>
          </p:cNvSpPr>
          <p:nvPr>
            <p:ph type="subTitle" idx="7"/>
          </p:nvPr>
        </p:nvSpPr>
        <p:spPr>
          <a:xfrm>
            <a:off x="1573800" y="3712349"/>
            <a:ext cx="2680200" cy="359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46" name="Google Shape;246;p73"/>
          <p:cNvSpPr txBox="1">
            <a:spLocks noGrp="1"/>
          </p:cNvSpPr>
          <p:nvPr>
            <p:ph type="subTitle" idx="8"/>
          </p:nvPr>
        </p:nvSpPr>
        <p:spPr>
          <a:xfrm>
            <a:off x="1573800" y="3880325"/>
            <a:ext cx="2680200" cy="73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47" name="Google Shape;247;p73"/>
          <p:cNvSpPr txBox="1">
            <a:spLocks noGrp="1"/>
          </p:cNvSpPr>
          <p:nvPr>
            <p:ph type="title" idx="9"/>
          </p:nvPr>
        </p:nvSpPr>
        <p:spPr>
          <a:xfrm>
            <a:off x="718284" y="3647711"/>
            <a:ext cx="957300" cy="5766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000"/>
              <a:buNone/>
              <a:defRPr sz="4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248" name="Google Shape;248;p73"/>
          <p:cNvSpPr txBox="1">
            <a:spLocks noGrp="1"/>
          </p:cNvSpPr>
          <p:nvPr>
            <p:ph type="subTitle" idx="13"/>
          </p:nvPr>
        </p:nvSpPr>
        <p:spPr>
          <a:xfrm>
            <a:off x="5261925" y="1470499"/>
            <a:ext cx="2680200" cy="359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49" name="Google Shape;249;p73"/>
          <p:cNvSpPr txBox="1">
            <a:spLocks noGrp="1"/>
          </p:cNvSpPr>
          <p:nvPr>
            <p:ph type="subTitle" idx="14"/>
          </p:nvPr>
        </p:nvSpPr>
        <p:spPr>
          <a:xfrm>
            <a:off x="5261925" y="1638475"/>
            <a:ext cx="2680200" cy="73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50" name="Google Shape;250;p73"/>
          <p:cNvSpPr txBox="1">
            <a:spLocks noGrp="1"/>
          </p:cNvSpPr>
          <p:nvPr>
            <p:ph type="title" idx="15"/>
          </p:nvPr>
        </p:nvSpPr>
        <p:spPr>
          <a:xfrm>
            <a:off x="4406409" y="1405861"/>
            <a:ext cx="957300" cy="5766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000"/>
              <a:buNone/>
              <a:defRPr sz="4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251" name="Google Shape;251;p73"/>
          <p:cNvSpPr txBox="1">
            <a:spLocks noGrp="1"/>
          </p:cNvSpPr>
          <p:nvPr>
            <p:ph type="subTitle" idx="16"/>
          </p:nvPr>
        </p:nvSpPr>
        <p:spPr>
          <a:xfrm>
            <a:off x="5261925" y="2591424"/>
            <a:ext cx="2680200" cy="359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52" name="Google Shape;252;p73"/>
          <p:cNvSpPr txBox="1">
            <a:spLocks noGrp="1"/>
          </p:cNvSpPr>
          <p:nvPr>
            <p:ph type="subTitle" idx="17"/>
          </p:nvPr>
        </p:nvSpPr>
        <p:spPr>
          <a:xfrm>
            <a:off x="5261925" y="2759400"/>
            <a:ext cx="2680200" cy="73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53" name="Google Shape;253;p73"/>
          <p:cNvSpPr txBox="1">
            <a:spLocks noGrp="1"/>
          </p:cNvSpPr>
          <p:nvPr>
            <p:ph type="title" idx="18"/>
          </p:nvPr>
        </p:nvSpPr>
        <p:spPr>
          <a:xfrm>
            <a:off x="4406409" y="2526786"/>
            <a:ext cx="957300" cy="5766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000"/>
              <a:buNone/>
              <a:defRPr sz="4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254" name="Google Shape;254;p73"/>
          <p:cNvSpPr txBox="1">
            <a:spLocks noGrp="1"/>
          </p:cNvSpPr>
          <p:nvPr>
            <p:ph type="subTitle" idx="19"/>
          </p:nvPr>
        </p:nvSpPr>
        <p:spPr>
          <a:xfrm>
            <a:off x="5261925" y="3712349"/>
            <a:ext cx="2680200" cy="359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55" name="Google Shape;255;p73"/>
          <p:cNvSpPr txBox="1">
            <a:spLocks noGrp="1"/>
          </p:cNvSpPr>
          <p:nvPr>
            <p:ph type="subTitle" idx="20"/>
          </p:nvPr>
        </p:nvSpPr>
        <p:spPr>
          <a:xfrm>
            <a:off x="5261925" y="3880325"/>
            <a:ext cx="2680200" cy="73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56" name="Google Shape;256;p73"/>
          <p:cNvSpPr txBox="1">
            <a:spLocks noGrp="1"/>
          </p:cNvSpPr>
          <p:nvPr>
            <p:ph type="title" idx="21"/>
          </p:nvPr>
        </p:nvSpPr>
        <p:spPr>
          <a:xfrm>
            <a:off x="4406409" y="3647711"/>
            <a:ext cx="957300" cy="5766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000"/>
              <a:buNone/>
              <a:defRPr sz="4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CUSTOM_7">
    <p:spTree>
      <p:nvGrpSpPr>
        <p:cNvPr id="1" name="Shape 257"/>
        <p:cNvGrpSpPr/>
        <p:nvPr/>
      </p:nvGrpSpPr>
      <p:grpSpPr>
        <a:xfrm>
          <a:off x="0" y="0"/>
          <a:ext cx="0" cy="0"/>
          <a:chOff x="0" y="0"/>
          <a:chExt cx="0" cy="0"/>
        </a:xfrm>
      </p:grpSpPr>
      <p:grpSp>
        <p:nvGrpSpPr>
          <p:cNvPr id="258" name="Google Shape;258;p74"/>
          <p:cNvGrpSpPr/>
          <p:nvPr/>
        </p:nvGrpSpPr>
        <p:grpSpPr>
          <a:xfrm>
            <a:off x="-3621962" y="-1003613"/>
            <a:ext cx="14748864" cy="9515697"/>
            <a:chOff x="-3621962" y="-1003613"/>
            <a:chExt cx="14748864" cy="9515697"/>
          </a:xfrm>
        </p:grpSpPr>
        <p:sp>
          <p:nvSpPr>
            <p:cNvPr id="259" name="Google Shape;259;p74"/>
            <p:cNvSpPr/>
            <p:nvPr/>
          </p:nvSpPr>
          <p:spPr>
            <a:xfrm>
              <a:off x="-2981249" y="4185615"/>
              <a:ext cx="3844172" cy="403554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74"/>
            <p:cNvSpPr/>
            <p:nvPr/>
          </p:nvSpPr>
          <p:spPr>
            <a:xfrm rot="5114100">
              <a:off x="8678084" y="-994810"/>
              <a:ext cx="2215747" cy="23889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74"/>
            <p:cNvSpPr/>
            <p:nvPr/>
          </p:nvSpPr>
          <p:spPr>
            <a:xfrm rot="5114100">
              <a:off x="8650417" y="-715298"/>
              <a:ext cx="2160615" cy="2619741"/>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74"/>
            <p:cNvSpPr/>
            <p:nvPr/>
          </p:nvSpPr>
          <p:spPr>
            <a:xfrm rot="5114100">
              <a:off x="8467940" y="-882708"/>
              <a:ext cx="2497588" cy="26219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74"/>
            <p:cNvSpPr/>
            <p:nvPr/>
          </p:nvSpPr>
          <p:spPr>
            <a:xfrm rot="1430265">
              <a:off x="-3029963" y="3507636"/>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74"/>
            <p:cNvSpPr/>
            <p:nvPr/>
          </p:nvSpPr>
          <p:spPr>
            <a:xfrm rot="1430265">
              <a:off x="-2686314" y="4021970"/>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5" name="Google Shape;265;p74"/>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sz="2800"/>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a:endParaRPr/>
          </a:p>
        </p:txBody>
      </p:sp>
      <p:sp>
        <p:nvSpPr>
          <p:cNvPr id="266" name="Google Shape;266;p74"/>
          <p:cNvSpPr txBox="1">
            <a:spLocks noGrp="1"/>
          </p:cNvSpPr>
          <p:nvPr>
            <p:ph type="subTitle" idx="1"/>
          </p:nvPr>
        </p:nvSpPr>
        <p:spPr>
          <a:xfrm>
            <a:off x="2117675" y="1629800"/>
            <a:ext cx="2200200" cy="359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67" name="Google Shape;267;p74"/>
          <p:cNvSpPr txBox="1">
            <a:spLocks noGrp="1"/>
          </p:cNvSpPr>
          <p:nvPr>
            <p:ph type="subTitle" idx="2"/>
          </p:nvPr>
        </p:nvSpPr>
        <p:spPr>
          <a:xfrm>
            <a:off x="2117675" y="1823228"/>
            <a:ext cx="2200200" cy="808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68" name="Google Shape;268;p74"/>
          <p:cNvSpPr txBox="1">
            <a:spLocks noGrp="1"/>
          </p:cNvSpPr>
          <p:nvPr>
            <p:ph type="subTitle" idx="3"/>
          </p:nvPr>
        </p:nvSpPr>
        <p:spPr>
          <a:xfrm>
            <a:off x="2117675" y="3087973"/>
            <a:ext cx="2200200" cy="359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69" name="Google Shape;269;p74"/>
          <p:cNvSpPr txBox="1">
            <a:spLocks noGrp="1"/>
          </p:cNvSpPr>
          <p:nvPr>
            <p:ph type="subTitle" idx="4"/>
          </p:nvPr>
        </p:nvSpPr>
        <p:spPr>
          <a:xfrm>
            <a:off x="2117675" y="3281401"/>
            <a:ext cx="2200200" cy="808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70" name="Google Shape;270;p74"/>
          <p:cNvSpPr txBox="1">
            <a:spLocks noGrp="1"/>
          </p:cNvSpPr>
          <p:nvPr>
            <p:ph type="subTitle" idx="5"/>
          </p:nvPr>
        </p:nvSpPr>
        <p:spPr>
          <a:xfrm>
            <a:off x="4825925" y="1629800"/>
            <a:ext cx="2200200" cy="3594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r">
              <a:lnSpc>
                <a:spcPct val="100000"/>
              </a:lnSpc>
              <a:spcBef>
                <a:spcPts val="0"/>
              </a:spcBef>
              <a:spcAft>
                <a:spcPts val="0"/>
              </a:spcAft>
              <a:buSzPts val="2100"/>
              <a:buNone/>
              <a:defRPr sz="2100"/>
            </a:lvl2pPr>
            <a:lvl3pPr lvl="2" algn="r">
              <a:lnSpc>
                <a:spcPct val="100000"/>
              </a:lnSpc>
              <a:spcBef>
                <a:spcPts val="0"/>
              </a:spcBef>
              <a:spcAft>
                <a:spcPts val="0"/>
              </a:spcAft>
              <a:buSzPts val="2100"/>
              <a:buNone/>
              <a:defRPr sz="2100"/>
            </a:lvl3pPr>
            <a:lvl4pPr lvl="3" algn="r">
              <a:lnSpc>
                <a:spcPct val="100000"/>
              </a:lnSpc>
              <a:spcBef>
                <a:spcPts val="0"/>
              </a:spcBef>
              <a:spcAft>
                <a:spcPts val="0"/>
              </a:spcAft>
              <a:buSzPts val="2100"/>
              <a:buNone/>
              <a:defRPr sz="2100"/>
            </a:lvl4pPr>
            <a:lvl5pPr lvl="4" algn="r">
              <a:lnSpc>
                <a:spcPct val="100000"/>
              </a:lnSpc>
              <a:spcBef>
                <a:spcPts val="0"/>
              </a:spcBef>
              <a:spcAft>
                <a:spcPts val="0"/>
              </a:spcAft>
              <a:buSzPts val="2100"/>
              <a:buNone/>
              <a:defRPr sz="2100"/>
            </a:lvl5pPr>
            <a:lvl6pPr lvl="5" algn="r">
              <a:lnSpc>
                <a:spcPct val="100000"/>
              </a:lnSpc>
              <a:spcBef>
                <a:spcPts val="0"/>
              </a:spcBef>
              <a:spcAft>
                <a:spcPts val="0"/>
              </a:spcAft>
              <a:buSzPts val="2100"/>
              <a:buNone/>
              <a:defRPr sz="2100"/>
            </a:lvl6pPr>
            <a:lvl7pPr lvl="6" algn="r">
              <a:lnSpc>
                <a:spcPct val="100000"/>
              </a:lnSpc>
              <a:spcBef>
                <a:spcPts val="0"/>
              </a:spcBef>
              <a:spcAft>
                <a:spcPts val="0"/>
              </a:spcAft>
              <a:buSzPts val="2100"/>
              <a:buNone/>
              <a:defRPr sz="2100"/>
            </a:lvl7pPr>
            <a:lvl8pPr lvl="7" algn="r">
              <a:lnSpc>
                <a:spcPct val="100000"/>
              </a:lnSpc>
              <a:spcBef>
                <a:spcPts val="0"/>
              </a:spcBef>
              <a:spcAft>
                <a:spcPts val="0"/>
              </a:spcAft>
              <a:buSzPts val="2100"/>
              <a:buNone/>
              <a:defRPr sz="2100"/>
            </a:lvl8pPr>
            <a:lvl9pPr lvl="8" algn="r">
              <a:lnSpc>
                <a:spcPct val="100000"/>
              </a:lnSpc>
              <a:spcBef>
                <a:spcPts val="0"/>
              </a:spcBef>
              <a:spcAft>
                <a:spcPts val="0"/>
              </a:spcAft>
              <a:buSzPts val="2100"/>
              <a:buNone/>
              <a:defRPr sz="2100"/>
            </a:lvl9pPr>
          </a:lstStyle>
          <a:p>
            <a:endParaRPr/>
          </a:p>
        </p:txBody>
      </p:sp>
      <p:sp>
        <p:nvSpPr>
          <p:cNvPr id="271" name="Google Shape;271;p74"/>
          <p:cNvSpPr txBox="1">
            <a:spLocks noGrp="1"/>
          </p:cNvSpPr>
          <p:nvPr>
            <p:ph type="subTitle" idx="6"/>
          </p:nvPr>
        </p:nvSpPr>
        <p:spPr>
          <a:xfrm>
            <a:off x="4825925" y="1823228"/>
            <a:ext cx="2200200" cy="808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a:lvl1pPr>
            <a:lvl2pPr lvl="1" algn="r">
              <a:lnSpc>
                <a:spcPct val="100000"/>
              </a:lnSpc>
              <a:spcBef>
                <a:spcPts val="0"/>
              </a:spcBef>
              <a:spcAft>
                <a:spcPts val="0"/>
              </a:spcAft>
              <a:buSzPts val="2100"/>
              <a:buNone/>
              <a:defRPr sz="2100"/>
            </a:lvl2pPr>
            <a:lvl3pPr lvl="2" algn="r">
              <a:lnSpc>
                <a:spcPct val="100000"/>
              </a:lnSpc>
              <a:spcBef>
                <a:spcPts val="0"/>
              </a:spcBef>
              <a:spcAft>
                <a:spcPts val="0"/>
              </a:spcAft>
              <a:buSzPts val="2100"/>
              <a:buNone/>
              <a:defRPr sz="2100"/>
            </a:lvl3pPr>
            <a:lvl4pPr lvl="3" algn="r">
              <a:lnSpc>
                <a:spcPct val="100000"/>
              </a:lnSpc>
              <a:spcBef>
                <a:spcPts val="0"/>
              </a:spcBef>
              <a:spcAft>
                <a:spcPts val="0"/>
              </a:spcAft>
              <a:buSzPts val="2100"/>
              <a:buNone/>
              <a:defRPr sz="2100"/>
            </a:lvl4pPr>
            <a:lvl5pPr lvl="4" algn="r">
              <a:lnSpc>
                <a:spcPct val="100000"/>
              </a:lnSpc>
              <a:spcBef>
                <a:spcPts val="0"/>
              </a:spcBef>
              <a:spcAft>
                <a:spcPts val="0"/>
              </a:spcAft>
              <a:buSzPts val="2100"/>
              <a:buNone/>
              <a:defRPr sz="2100"/>
            </a:lvl5pPr>
            <a:lvl6pPr lvl="5" algn="r">
              <a:lnSpc>
                <a:spcPct val="100000"/>
              </a:lnSpc>
              <a:spcBef>
                <a:spcPts val="0"/>
              </a:spcBef>
              <a:spcAft>
                <a:spcPts val="0"/>
              </a:spcAft>
              <a:buSzPts val="2100"/>
              <a:buNone/>
              <a:defRPr sz="2100"/>
            </a:lvl6pPr>
            <a:lvl7pPr lvl="6" algn="r">
              <a:lnSpc>
                <a:spcPct val="100000"/>
              </a:lnSpc>
              <a:spcBef>
                <a:spcPts val="0"/>
              </a:spcBef>
              <a:spcAft>
                <a:spcPts val="0"/>
              </a:spcAft>
              <a:buSzPts val="2100"/>
              <a:buNone/>
              <a:defRPr sz="2100"/>
            </a:lvl7pPr>
            <a:lvl8pPr lvl="7" algn="r">
              <a:lnSpc>
                <a:spcPct val="100000"/>
              </a:lnSpc>
              <a:spcBef>
                <a:spcPts val="0"/>
              </a:spcBef>
              <a:spcAft>
                <a:spcPts val="0"/>
              </a:spcAft>
              <a:buSzPts val="2100"/>
              <a:buNone/>
              <a:defRPr sz="2100"/>
            </a:lvl8pPr>
            <a:lvl9pPr lvl="8" algn="r">
              <a:lnSpc>
                <a:spcPct val="100000"/>
              </a:lnSpc>
              <a:spcBef>
                <a:spcPts val="0"/>
              </a:spcBef>
              <a:spcAft>
                <a:spcPts val="0"/>
              </a:spcAft>
              <a:buSzPts val="2100"/>
              <a:buNone/>
              <a:defRPr sz="2100"/>
            </a:lvl9pPr>
          </a:lstStyle>
          <a:p>
            <a:endParaRPr/>
          </a:p>
        </p:txBody>
      </p:sp>
      <p:sp>
        <p:nvSpPr>
          <p:cNvPr id="272" name="Google Shape;272;p74"/>
          <p:cNvSpPr txBox="1">
            <a:spLocks noGrp="1"/>
          </p:cNvSpPr>
          <p:nvPr>
            <p:ph type="subTitle" idx="7"/>
          </p:nvPr>
        </p:nvSpPr>
        <p:spPr>
          <a:xfrm>
            <a:off x="4825925" y="3087973"/>
            <a:ext cx="2200200" cy="3594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r">
              <a:lnSpc>
                <a:spcPct val="100000"/>
              </a:lnSpc>
              <a:spcBef>
                <a:spcPts val="0"/>
              </a:spcBef>
              <a:spcAft>
                <a:spcPts val="0"/>
              </a:spcAft>
              <a:buSzPts val="2100"/>
              <a:buNone/>
              <a:defRPr sz="2100"/>
            </a:lvl2pPr>
            <a:lvl3pPr lvl="2" algn="r">
              <a:lnSpc>
                <a:spcPct val="100000"/>
              </a:lnSpc>
              <a:spcBef>
                <a:spcPts val="0"/>
              </a:spcBef>
              <a:spcAft>
                <a:spcPts val="0"/>
              </a:spcAft>
              <a:buSzPts val="2100"/>
              <a:buNone/>
              <a:defRPr sz="2100"/>
            </a:lvl3pPr>
            <a:lvl4pPr lvl="3" algn="r">
              <a:lnSpc>
                <a:spcPct val="100000"/>
              </a:lnSpc>
              <a:spcBef>
                <a:spcPts val="0"/>
              </a:spcBef>
              <a:spcAft>
                <a:spcPts val="0"/>
              </a:spcAft>
              <a:buSzPts val="2100"/>
              <a:buNone/>
              <a:defRPr sz="2100"/>
            </a:lvl4pPr>
            <a:lvl5pPr lvl="4" algn="r">
              <a:lnSpc>
                <a:spcPct val="100000"/>
              </a:lnSpc>
              <a:spcBef>
                <a:spcPts val="0"/>
              </a:spcBef>
              <a:spcAft>
                <a:spcPts val="0"/>
              </a:spcAft>
              <a:buSzPts val="2100"/>
              <a:buNone/>
              <a:defRPr sz="2100"/>
            </a:lvl5pPr>
            <a:lvl6pPr lvl="5" algn="r">
              <a:lnSpc>
                <a:spcPct val="100000"/>
              </a:lnSpc>
              <a:spcBef>
                <a:spcPts val="0"/>
              </a:spcBef>
              <a:spcAft>
                <a:spcPts val="0"/>
              </a:spcAft>
              <a:buSzPts val="2100"/>
              <a:buNone/>
              <a:defRPr sz="2100"/>
            </a:lvl6pPr>
            <a:lvl7pPr lvl="6" algn="r">
              <a:lnSpc>
                <a:spcPct val="100000"/>
              </a:lnSpc>
              <a:spcBef>
                <a:spcPts val="0"/>
              </a:spcBef>
              <a:spcAft>
                <a:spcPts val="0"/>
              </a:spcAft>
              <a:buSzPts val="2100"/>
              <a:buNone/>
              <a:defRPr sz="2100"/>
            </a:lvl7pPr>
            <a:lvl8pPr lvl="7" algn="r">
              <a:lnSpc>
                <a:spcPct val="100000"/>
              </a:lnSpc>
              <a:spcBef>
                <a:spcPts val="0"/>
              </a:spcBef>
              <a:spcAft>
                <a:spcPts val="0"/>
              </a:spcAft>
              <a:buSzPts val="2100"/>
              <a:buNone/>
              <a:defRPr sz="2100"/>
            </a:lvl8pPr>
            <a:lvl9pPr lvl="8" algn="r">
              <a:lnSpc>
                <a:spcPct val="100000"/>
              </a:lnSpc>
              <a:spcBef>
                <a:spcPts val="0"/>
              </a:spcBef>
              <a:spcAft>
                <a:spcPts val="0"/>
              </a:spcAft>
              <a:buSzPts val="2100"/>
              <a:buNone/>
              <a:defRPr sz="2100"/>
            </a:lvl9pPr>
          </a:lstStyle>
          <a:p>
            <a:endParaRPr/>
          </a:p>
        </p:txBody>
      </p:sp>
      <p:sp>
        <p:nvSpPr>
          <p:cNvPr id="273" name="Google Shape;273;p74"/>
          <p:cNvSpPr txBox="1">
            <a:spLocks noGrp="1"/>
          </p:cNvSpPr>
          <p:nvPr>
            <p:ph type="subTitle" idx="8"/>
          </p:nvPr>
        </p:nvSpPr>
        <p:spPr>
          <a:xfrm>
            <a:off x="4825925" y="3281401"/>
            <a:ext cx="2200200" cy="808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a:lvl1pPr>
            <a:lvl2pPr lvl="1" algn="r">
              <a:lnSpc>
                <a:spcPct val="100000"/>
              </a:lnSpc>
              <a:spcBef>
                <a:spcPts val="0"/>
              </a:spcBef>
              <a:spcAft>
                <a:spcPts val="0"/>
              </a:spcAft>
              <a:buSzPts val="2100"/>
              <a:buNone/>
              <a:defRPr sz="2100"/>
            </a:lvl2pPr>
            <a:lvl3pPr lvl="2" algn="r">
              <a:lnSpc>
                <a:spcPct val="100000"/>
              </a:lnSpc>
              <a:spcBef>
                <a:spcPts val="0"/>
              </a:spcBef>
              <a:spcAft>
                <a:spcPts val="0"/>
              </a:spcAft>
              <a:buSzPts val="2100"/>
              <a:buNone/>
              <a:defRPr sz="2100"/>
            </a:lvl3pPr>
            <a:lvl4pPr lvl="3" algn="r">
              <a:lnSpc>
                <a:spcPct val="100000"/>
              </a:lnSpc>
              <a:spcBef>
                <a:spcPts val="0"/>
              </a:spcBef>
              <a:spcAft>
                <a:spcPts val="0"/>
              </a:spcAft>
              <a:buSzPts val="2100"/>
              <a:buNone/>
              <a:defRPr sz="2100"/>
            </a:lvl4pPr>
            <a:lvl5pPr lvl="4" algn="r">
              <a:lnSpc>
                <a:spcPct val="100000"/>
              </a:lnSpc>
              <a:spcBef>
                <a:spcPts val="0"/>
              </a:spcBef>
              <a:spcAft>
                <a:spcPts val="0"/>
              </a:spcAft>
              <a:buSzPts val="2100"/>
              <a:buNone/>
              <a:defRPr sz="2100"/>
            </a:lvl5pPr>
            <a:lvl6pPr lvl="5" algn="r">
              <a:lnSpc>
                <a:spcPct val="100000"/>
              </a:lnSpc>
              <a:spcBef>
                <a:spcPts val="0"/>
              </a:spcBef>
              <a:spcAft>
                <a:spcPts val="0"/>
              </a:spcAft>
              <a:buSzPts val="2100"/>
              <a:buNone/>
              <a:defRPr sz="2100"/>
            </a:lvl6pPr>
            <a:lvl7pPr lvl="6" algn="r">
              <a:lnSpc>
                <a:spcPct val="100000"/>
              </a:lnSpc>
              <a:spcBef>
                <a:spcPts val="0"/>
              </a:spcBef>
              <a:spcAft>
                <a:spcPts val="0"/>
              </a:spcAft>
              <a:buSzPts val="2100"/>
              <a:buNone/>
              <a:defRPr sz="2100"/>
            </a:lvl7pPr>
            <a:lvl8pPr lvl="7" algn="r">
              <a:lnSpc>
                <a:spcPct val="100000"/>
              </a:lnSpc>
              <a:spcBef>
                <a:spcPts val="0"/>
              </a:spcBef>
              <a:spcAft>
                <a:spcPts val="0"/>
              </a:spcAft>
              <a:buSzPts val="2100"/>
              <a:buNone/>
              <a:defRPr sz="2100"/>
            </a:lvl8pPr>
            <a:lvl9pPr lvl="8" algn="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0">
    <p:spTree>
      <p:nvGrpSpPr>
        <p:cNvPr id="1" name="Shape 274"/>
        <p:cNvGrpSpPr/>
        <p:nvPr/>
      </p:nvGrpSpPr>
      <p:grpSpPr>
        <a:xfrm>
          <a:off x="0" y="0"/>
          <a:ext cx="0" cy="0"/>
          <a:chOff x="0" y="0"/>
          <a:chExt cx="0" cy="0"/>
        </a:xfrm>
      </p:grpSpPr>
      <p:sp>
        <p:nvSpPr>
          <p:cNvPr id="275" name="Google Shape;275;p75"/>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sz="2800"/>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a:endParaRPr/>
          </a:p>
        </p:txBody>
      </p:sp>
      <p:grpSp>
        <p:nvGrpSpPr>
          <p:cNvPr id="276" name="Google Shape;276;p75"/>
          <p:cNvGrpSpPr/>
          <p:nvPr/>
        </p:nvGrpSpPr>
        <p:grpSpPr>
          <a:xfrm>
            <a:off x="-3621962" y="-1003613"/>
            <a:ext cx="14748864" cy="9515697"/>
            <a:chOff x="-3621962" y="-1003613"/>
            <a:chExt cx="14748864" cy="9515697"/>
          </a:xfrm>
        </p:grpSpPr>
        <p:sp>
          <p:nvSpPr>
            <p:cNvPr id="277" name="Google Shape;277;p75"/>
            <p:cNvSpPr/>
            <p:nvPr/>
          </p:nvSpPr>
          <p:spPr>
            <a:xfrm>
              <a:off x="-2981249" y="4185615"/>
              <a:ext cx="3844172" cy="403554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75"/>
            <p:cNvSpPr/>
            <p:nvPr/>
          </p:nvSpPr>
          <p:spPr>
            <a:xfrm rot="5114100">
              <a:off x="8678084" y="-994810"/>
              <a:ext cx="2215747" cy="23889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75"/>
            <p:cNvSpPr/>
            <p:nvPr/>
          </p:nvSpPr>
          <p:spPr>
            <a:xfrm rot="5114100">
              <a:off x="8650417" y="-715298"/>
              <a:ext cx="2160615" cy="2619741"/>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75"/>
            <p:cNvSpPr/>
            <p:nvPr/>
          </p:nvSpPr>
          <p:spPr>
            <a:xfrm rot="5114100">
              <a:off x="8467940" y="-882708"/>
              <a:ext cx="2497588" cy="26219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75"/>
            <p:cNvSpPr/>
            <p:nvPr/>
          </p:nvSpPr>
          <p:spPr>
            <a:xfrm rot="1430265">
              <a:off x="-3029963" y="3507636"/>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75"/>
            <p:cNvSpPr/>
            <p:nvPr/>
          </p:nvSpPr>
          <p:spPr>
            <a:xfrm rot="1430265">
              <a:off x="-2686314" y="4021970"/>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283"/>
        <p:cNvGrpSpPr/>
        <p:nvPr/>
      </p:nvGrpSpPr>
      <p:grpSpPr>
        <a:xfrm>
          <a:off x="0" y="0"/>
          <a:ext cx="0" cy="0"/>
          <a:chOff x="0" y="0"/>
          <a:chExt cx="0" cy="0"/>
        </a:xfrm>
      </p:grpSpPr>
      <p:sp>
        <p:nvSpPr>
          <p:cNvPr id="284" name="Google Shape;284;p76"/>
          <p:cNvSpPr txBox="1">
            <a:spLocks noGrp="1"/>
          </p:cNvSpPr>
          <p:nvPr>
            <p:ph type="subTitle" idx="1"/>
          </p:nvPr>
        </p:nvSpPr>
        <p:spPr>
          <a:xfrm>
            <a:off x="3397475" y="1885271"/>
            <a:ext cx="2349000" cy="359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85" name="Google Shape;285;p76"/>
          <p:cNvSpPr txBox="1">
            <a:spLocks noGrp="1"/>
          </p:cNvSpPr>
          <p:nvPr>
            <p:ph type="subTitle" idx="2"/>
          </p:nvPr>
        </p:nvSpPr>
        <p:spPr>
          <a:xfrm>
            <a:off x="3397475" y="2078700"/>
            <a:ext cx="2349000" cy="639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86" name="Google Shape;286;p76"/>
          <p:cNvSpPr txBox="1">
            <a:spLocks noGrp="1"/>
          </p:cNvSpPr>
          <p:nvPr>
            <p:ph type="subTitle" idx="3"/>
          </p:nvPr>
        </p:nvSpPr>
        <p:spPr>
          <a:xfrm>
            <a:off x="819875" y="1885271"/>
            <a:ext cx="2349000" cy="359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87" name="Google Shape;287;p76"/>
          <p:cNvSpPr txBox="1">
            <a:spLocks noGrp="1"/>
          </p:cNvSpPr>
          <p:nvPr>
            <p:ph type="subTitle" idx="4"/>
          </p:nvPr>
        </p:nvSpPr>
        <p:spPr>
          <a:xfrm>
            <a:off x="819875" y="2078700"/>
            <a:ext cx="2349000" cy="639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88" name="Google Shape;288;p76"/>
          <p:cNvSpPr txBox="1">
            <a:spLocks noGrp="1"/>
          </p:cNvSpPr>
          <p:nvPr>
            <p:ph type="subTitle" idx="5"/>
          </p:nvPr>
        </p:nvSpPr>
        <p:spPr>
          <a:xfrm>
            <a:off x="5975075" y="1885271"/>
            <a:ext cx="2349000" cy="359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89" name="Google Shape;289;p76"/>
          <p:cNvSpPr txBox="1">
            <a:spLocks noGrp="1"/>
          </p:cNvSpPr>
          <p:nvPr>
            <p:ph type="subTitle" idx="6"/>
          </p:nvPr>
        </p:nvSpPr>
        <p:spPr>
          <a:xfrm>
            <a:off x="5975075" y="2078700"/>
            <a:ext cx="2349000" cy="639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90" name="Google Shape;290;p76"/>
          <p:cNvSpPr txBox="1">
            <a:spLocks noGrp="1"/>
          </p:cNvSpPr>
          <p:nvPr>
            <p:ph type="subTitle" idx="7"/>
          </p:nvPr>
        </p:nvSpPr>
        <p:spPr>
          <a:xfrm>
            <a:off x="3397475" y="3436796"/>
            <a:ext cx="2349000" cy="359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91" name="Google Shape;291;p76"/>
          <p:cNvSpPr txBox="1">
            <a:spLocks noGrp="1"/>
          </p:cNvSpPr>
          <p:nvPr>
            <p:ph type="subTitle" idx="8"/>
          </p:nvPr>
        </p:nvSpPr>
        <p:spPr>
          <a:xfrm>
            <a:off x="3397475" y="3630225"/>
            <a:ext cx="2349000" cy="639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92" name="Google Shape;292;p76"/>
          <p:cNvSpPr txBox="1">
            <a:spLocks noGrp="1"/>
          </p:cNvSpPr>
          <p:nvPr>
            <p:ph type="subTitle" idx="9"/>
          </p:nvPr>
        </p:nvSpPr>
        <p:spPr>
          <a:xfrm>
            <a:off x="819875" y="3436796"/>
            <a:ext cx="2349000" cy="359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93" name="Google Shape;293;p76"/>
          <p:cNvSpPr txBox="1">
            <a:spLocks noGrp="1"/>
          </p:cNvSpPr>
          <p:nvPr>
            <p:ph type="subTitle" idx="13"/>
          </p:nvPr>
        </p:nvSpPr>
        <p:spPr>
          <a:xfrm>
            <a:off x="819875" y="3630225"/>
            <a:ext cx="2349000" cy="639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94" name="Google Shape;294;p76"/>
          <p:cNvSpPr txBox="1">
            <a:spLocks noGrp="1"/>
          </p:cNvSpPr>
          <p:nvPr>
            <p:ph type="subTitle" idx="14"/>
          </p:nvPr>
        </p:nvSpPr>
        <p:spPr>
          <a:xfrm>
            <a:off x="5975075" y="3436796"/>
            <a:ext cx="2349000" cy="359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95" name="Google Shape;295;p76"/>
          <p:cNvSpPr txBox="1">
            <a:spLocks noGrp="1"/>
          </p:cNvSpPr>
          <p:nvPr>
            <p:ph type="subTitle" idx="15"/>
          </p:nvPr>
        </p:nvSpPr>
        <p:spPr>
          <a:xfrm>
            <a:off x="5975075" y="3630225"/>
            <a:ext cx="2349000" cy="639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96" name="Google Shape;296;p76"/>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sz="2800"/>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a:endParaRPr/>
          </a:p>
        </p:txBody>
      </p:sp>
      <p:grpSp>
        <p:nvGrpSpPr>
          <p:cNvPr id="297" name="Google Shape;297;p76"/>
          <p:cNvGrpSpPr/>
          <p:nvPr/>
        </p:nvGrpSpPr>
        <p:grpSpPr>
          <a:xfrm>
            <a:off x="-1944548" y="-2078751"/>
            <a:ext cx="12510594" cy="8501586"/>
            <a:chOff x="-1944548" y="-2078751"/>
            <a:chExt cx="12510594" cy="8501586"/>
          </a:xfrm>
        </p:grpSpPr>
        <p:sp>
          <p:nvSpPr>
            <p:cNvPr id="298" name="Google Shape;298;p76"/>
            <p:cNvSpPr/>
            <p:nvPr/>
          </p:nvSpPr>
          <p:spPr>
            <a:xfrm rot="-1514522" flipH="1">
              <a:off x="-1358416" y="-1677542"/>
              <a:ext cx="2459868" cy="2582326"/>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76"/>
            <p:cNvSpPr/>
            <p:nvPr/>
          </p:nvSpPr>
          <p:spPr>
            <a:xfrm rot="-1514455" flipH="1">
              <a:off x="8677413" y="4441916"/>
              <a:ext cx="1597641" cy="1722512"/>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76"/>
            <p:cNvSpPr/>
            <p:nvPr/>
          </p:nvSpPr>
          <p:spPr>
            <a:xfrm rot="-1514455" flipH="1">
              <a:off x="8191049" y="4141902"/>
              <a:ext cx="1557889" cy="188893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76"/>
            <p:cNvSpPr/>
            <p:nvPr/>
          </p:nvSpPr>
          <p:spPr>
            <a:xfrm rot="-1514455" flipH="1">
              <a:off x="8178446" y="4089912"/>
              <a:ext cx="1800860" cy="1890511"/>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76"/>
            <p:cNvSpPr/>
            <p:nvPr/>
          </p:nvSpPr>
          <p:spPr>
            <a:xfrm rot="-1430168" flipH="1">
              <a:off x="-1303062" y="-1300746"/>
              <a:ext cx="2162115" cy="233110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76"/>
            <p:cNvSpPr/>
            <p:nvPr/>
          </p:nvSpPr>
          <p:spPr>
            <a:xfrm rot="-1430168" flipH="1">
              <a:off x="-1517927" y="-1117903"/>
              <a:ext cx="2108318" cy="2556331"/>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p:cSld name="CUSTOM_8">
    <p:spTree>
      <p:nvGrpSpPr>
        <p:cNvPr id="1" name="Shape 304"/>
        <p:cNvGrpSpPr/>
        <p:nvPr/>
      </p:nvGrpSpPr>
      <p:grpSpPr>
        <a:xfrm>
          <a:off x="0" y="0"/>
          <a:ext cx="0" cy="0"/>
          <a:chOff x="0" y="0"/>
          <a:chExt cx="0" cy="0"/>
        </a:xfrm>
      </p:grpSpPr>
      <p:grpSp>
        <p:nvGrpSpPr>
          <p:cNvPr id="305" name="Google Shape;305;p77"/>
          <p:cNvGrpSpPr/>
          <p:nvPr/>
        </p:nvGrpSpPr>
        <p:grpSpPr>
          <a:xfrm>
            <a:off x="-585686" y="-1099379"/>
            <a:ext cx="10929759" cy="7352891"/>
            <a:chOff x="-585686" y="-1099379"/>
            <a:chExt cx="10929759" cy="7352891"/>
          </a:xfrm>
        </p:grpSpPr>
        <p:sp>
          <p:nvSpPr>
            <p:cNvPr id="306" name="Google Shape;306;p77"/>
            <p:cNvSpPr/>
            <p:nvPr/>
          </p:nvSpPr>
          <p:spPr>
            <a:xfrm rot="315833">
              <a:off x="-470260" y="2809509"/>
              <a:ext cx="2437809" cy="2628347"/>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77"/>
            <p:cNvSpPr/>
            <p:nvPr/>
          </p:nvSpPr>
          <p:spPr>
            <a:xfrm rot="315833">
              <a:off x="-13572" y="3038950"/>
              <a:ext cx="2377152" cy="288229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77"/>
            <p:cNvSpPr/>
            <p:nvPr/>
          </p:nvSpPr>
          <p:spPr>
            <a:xfrm rot="315833">
              <a:off x="-286641" y="3248850"/>
              <a:ext cx="2747897" cy="288469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77"/>
            <p:cNvSpPr/>
            <p:nvPr/>
          </p:nvSpPr>
          <p:spPr>
            <a:xfrm rot="315633">
              <a:off x="6771567" y="-971975"/>
              <a:ext cx="2924002" cy="315254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77"/>
            <p:cNvSpPr/>
            <p:nvPr/>
          </p:nvSpPr>
          <p:spPr>
            <a:xfrm rot="315633">
              <a:off x="6951891" y="-552494"/>
              <a:ext cx="2851248" cy="345713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77"/>
            <p:cNvSpPr/>
            <p:nvPr/>
          </p:nvSpPr>
          <p:spPr>
            <a:xfrm rot="315633">
              <a:off x="6896466" y="-360189"/>
              <a:ext cx="3295933" cy="346001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77"/>
            <p:cNvSpPr/>
            <p:nvPr/>
          </p:nvSpPr>
          <p:spPr>
            <a:xfrm>
              <a:off x="718309" y="578058"/>
              <a:ext cx="7701300" cy="4009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77"/>
            <p:cNvSpPr/>
            <p:nvPr/>
          </p:nvSpPr>
          <p:spPr>
            <a:xfrm rot="5400000">
              <a:off x="2555945" y="-1308801"/>
              <a:ext cx="4032129" cy="7761081"/>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4" name="Google Shape;314;p77"/>
          <p:cNvSpPr txBox="1">
            <a:spLocks noGrp="1"/>
          </p:cNvSpPr>
          <p:nvPr>
            <p:ph type="title"/>
          </p:nvPr>
        </p:nvSpPr>
        <p:spPr>
          <a:xfrm>
            <a:off x="2822850" y="691900"/>
            <a:ext cx="3498300" cy="102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7200"/>
              <a:buNone/>
              <a:defRPr sz="5500"/>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a:endParaRPr/>
          </a:p>
        </p:txBody>
      </p:sp>
      <p:sp>
        <p:nvSpPr>
          <p:cNvPr id="315" name="Google Shape;315;p77"/>
          <p:cNvSpPr txBox="1">
            <a:spLocks noGrp="1"/>
          </p:cNvSpPr>
          <p:nvPr>
            <p:ph type="subTitle" idx="1"/>
          </p:nvPr>
        </p:nvSpPr>
        <p:spPr>
          <a:xfrm>
            <a:off x="2822975" y="1487500"/>
            <a:ext cx="3498300" cy="399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6" name="Google Shape;316;p77"/>
          <p:cNvSpPr txBox="1">
            <a:spLocks noGrp="1"/>
          </p:cNvSpPr>
          <p:nvPr>
            <p:ph type="title" idx="2"/>
          </p:nvPr>
        </p:nvSpPr>
        <p:spPr>
          <a:xfrm>
            <a:off x="2822850" y="1962700"/>
            <a:ext cx="3498300" cy="102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7200"/>
              <a:buNone/>
              <a:defRPr sz="5500"/>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a:endParaRPr/>
          </a:p>
        </p:txBody>
      </p:sp>
      <p:sp>
        <p:nvSpPr>
          <p:cNvPr id="317" name="Google Shape;317;p77"/>
          <p:cNvSpPr txBox="1">
            <a:spLocks noGrp="1"/>
          </p:cNvSpPr>
          <p:nvPr>
            <p:ph type="subTitle" idx="3"/>
          </p:nvPr>
        </p:nvSpPr>
        <p:spPr>
          <a:xfrm>
            <a:off x="2822975" y="2758300"/>
            <a:ext cx="3498300" cy="399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8" name="Google Shape;318;p77"/>
          <p:cNvSpPr txBox="1">
            <a:spLocks noGrp="1"/>
          </p:cNvSpPr>
          <p:nvPr>
            <p:ph type="title" idx="4"/>
          </p:nvPr>
        </p:nvSpPr>
        <p:spPr>
          <a:xfrm>
            <a:off x="2822850" y="3233500"/>
            <a:ext cx="3498300" cy="102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7200"/>
              <a:buNone/>
              <a:defRPr sz="5500"/>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a:endParaRPr/>
          </a:p>
        </p:txBody>
      </p:sp>
      <p:sp>
        <p:nvSpPr>
          <p:cNvPr id="319" name="Google Shape;319;p77"/>
          <p:cNvSpPr txBox="1">
            <a:spLocks noGrp="1"/>
          </p:cNvSpPr>
          <p:nvPr>
            <p:ph type="subTitle" idx="5"/>
          </p:nvPr>
        </p:nvSpPr>
        <p:spPr>
          <a:xfrm>
            <a:off x="2822975" y="4029100"/>
            <a:ext cx="3498300" cy="399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2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2">
  <p:cSld name="CUSTOM_11_1">
    <p:spTree>
      <p:nvGrpSpPr>
        <p:cNvPr id="1" name="Shape 31"/>
        <p:cNvGrpSpPr/>
        <p:nvPr/>
      </p:nvGrpSpPr>
      <p:grpSpPr>
        <a:xfrm>
          <a:off x="0" y="0"/>
          <a:ext cx="0" cy="0"/>
          <a:chOff x="0" y="0"/>
          <a:chExt cx="0" cy="0"/>
        </a:xfrm>
      </p:grpSpPr>
      <p:sp>
        <p:nvSpPr>
          <p:cNvPr id="32" name="Google Shape;32;p53"/>
          <p:cNvSpPr/>
          <p:nvPr/>
        </p:nvSpPr>
        <p:spPr>
          <a:xfrm rot="-1514360" flipH="1">
            <a:off x="-1463407"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 name="Google Shape;33;p53"/>
          <p:cNvGrpSpPr/>
          <p:nvPr/>
        </p:nvGrpSpPr>
        <p:grpSpPr>
          <a:xfrm>
            <a:off x="6905484" y="3227563"/>
            <a:ext cx="4423512" cy="4265956"/>
            <a:chOff x="6905484" y="3227563"/>
            <a:chExt cx="4423512" cy="4265956"/>
          </a:xfrm>
        </p:grpSpPr>
        <p:sp>
          <p:nvSpPr>
            <p:cNvPr id="34" name="Google Shape;34;p53"/>
            <p:cNvSpPr/>
            <p:nvPr/>
          </p:nvSpPr>
          <p:spPr>
            <a:xfrm rot="6914343">
              <a:off x="7432635" y="4287777"/>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53"/>
            <p:cNvSpPr/>
            <p:nvPr/>
          </p:nvSpPr>
          <p:spPr>
            <a:xfrm rot="6914343">
              <a:off x="7929276" y="3855129"/>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3"/>
            <p:cNvSpPr/>
            <p:nvPr/>
          </p:nvSpPr>
          <p:spPr>
            <a:xfrm rot="6914343">
              <a:off x="7813807" y="3674924"/>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 name="Google Shape;37;p53"/>
          <p:cNvSpPr/>
          <p:nvPr/>
        </p:nvSpPr>
        <p:spPr>
          <a:xfrm rot="-1430259" flipH="1">
            <a:off x="-139698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53"/>
          <p:cNvSpPr/>
          <p:nvPr/>
        </p:nvSpPr>
        <p:spPr>
          <a:xfrm rot="-1430259" flipH="1">
            <a:off x="-1653489"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39"/>
        <p:cNvGrpSpPr/>
        <p:nvPr/>
      </p:nvGrpSpPr>
      <p:grpSpPr>
        <a:xfrm>
          <a:off x="0" y="0"/>
          <a:ext cx="0" cy="0"/>
          <a:chOff x="0" y="0"/>
          <a:chExt cx="0" cy="0"/>
        </a:xfrm>
      </p:grpSpPr>
      <p:grpSp>
        <p:nvGrpSpPr>
          <p:cNvPr id="40" name="Google Shape;40;p54"/>
          <p:cNvGrpSpPr/>
          <p:nvPr/>
        </p:nvGrpSpPr>
        <p:grpSpPr>
          <a:xfrm>
            <a:off x="-2027979" y="-2596319"/>
            <a:ext cx="14549688" cy="10668394"/>
            <a:chOff x="-2027979" y="-2596319"/>
            <a:chExt cx="14549688" cy="10668394"/>
          </a:xfrm>
        </p:grpSpPr>
        <p:grpSp>
          <p:nvGrpSpPr>
            <p:cNvPr id="41" name="Google Shape;41;p54"/>
            <p:cNvGrpSpPr/>
            <p:nvPr/>
          </p:nvGrpSpPr>
          <p:grpSpPr>
            <a:xfrm rot="2219984">
              <a:off x="-1194690" y="3296804"/>
              <a:ext cx="3796560" cy="4039572"/>
              <a:chOff x="7558302" y="3163859"/>
              <a:chExt cx="3072637" cy="3269312"/>
            </a:xfrm>
          </p:grpSpPr>
          <p:sp>
            <p:nvSpPr>
              <p:cNvPr id="42" name="Google Shape;42;p54"/>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54"/>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54"/>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 name="Google Shape;45;p54"/>
            <p:cNvGrpSpPr/>
            <p:nvPr/>
          </p:nvGrpSpPr>
          <p:grpSpPr>
            <a:xfrm rot="2219984">
              <a:off x="7891860" y="-1860620"/>
              <a:ext cx="3796560" cy="4039572"/>
              <a:chOff x="7558302" y="3163859"/>
              <a:chExt cx="3072637" cy="3269312"/>
            </a:xfrm>
          </p:grpSpPr>
          <p:sp>
            <p:nvSpPr>
              <p:cNvPr id="46" name="Google Shape;46;p54"/>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54"/>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54"/>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9" name="Google Shape;49;p54"/>
          <p:cNvSpPr txBox="1">
            <a:spLocks noGrp="1"/>
          </p:cNvSpPr>
          <p:nvPr>
            <p:ph type="subTitle" idx="1"/>
          </p:nvPr>
        </p:nvSpPr>
        <p:spPr>
          <a:xfrm>
            <a:off x="3397475" y="2494871"/>
            <a:ext cx="2349000" cy="359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54"/>
          <p:cNvSpPr txBox="1">
            <a:spLocks noGrp="1"/>
          </p:cNvSpPr>
          <p:nvPr>
            <p:ph type="subTitle" idx="2"/>
          </p:nvPr>
        </p:nvSpPr>
        <p:spPr>
          <a:xfrm>
            <a:off x="3397475" y="2688300"/>
            <a:ext cx="2349000" cy="101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54"/>
          <p:cNvSpPr txBox="1">
            <a:spLocks noGrp="1"/>
          </p:cNvSpPr>
          <p:nvPr>
            <p:ph type="subTitle" idx="3"/>
          </p:nvPr>
        </p:nvSpPr>
        <p:spPr>
          <a:xfrm>
            <a:off x="819875" y="2494871"/>
            <a:ext cx="2349000" cy="359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2" name="Google Shape;52;p54"/>
          <p:cNvSpPr txBox="1">
            <a:spLocks noGrp="1"/>
          </p:cNvSpPr>
          <p:nvPr>
            <p:ph type="subTitle" idx="4"/>
          </p:nvPr>
        </p:nvSpPr>
        <p:spPr>
          <a:xfrm>
            <a:off x="819875" y="2688300"/>
            <a:ext cx="2349000" cy="101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54"/>
          <p:cNvSpPr txBox="1">
            <a:spLocks noGrp="1"/>
          </p:cNvSpPr>
          <p:nvPr>
            <p:ph type="subTitle" idx="5"/>
          </p:nvPr>
        </p:nvSpPr>
        <p:spPr>
          <a:xfrm>
            <a:off x="5975075" y="2494871"/>
            <a:ext cx="2349000" cy="359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4" name="Google Shape;54;p54"/>
          <p:cNvSpPr txBox="1">
            <a:spLocks noGrp="1"/>
          </p:cNvSpPr>
          <p:nvPr>
            <p:ph type="subTitle" idx="6"/>
          </p:nvPr>
        </p:nvSpPr>
        <p:spPr>
          <a:xfrm>
            <a:off x="5975075" y="2688300"/>
            <a:ext cx="2349000" cy="101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5" name="Google Shape;55;p54"/>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sz="2800"/>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echnological app">
  <p:cSld name="CUSTOM_4">
    <p:spTree>
      <p:nvGrpSpPr>
        <p:cNvPr id="1" name="Shape 56"/>
        <p:cNvGrpSpPr/>
        <p:nvPr/>
      </p:nvGrpSpPr>
      <p:grpSpPr>
        <a:xfrm>
          <a:off x="0" y="0"/>
          <a:ext cx="0" cy="0"/>
          <a:chOff x="0" y="0"/>
          <a:chExt cx="0" cy="0"/>
        </a:xfrm>
      </p:grpSpPr>
      <p:grpSp>
        <p:nvGrpSpPr>
          <p:cNvPr id="57" name="Google Shape;57;p55"/>
          <p:cNvGrpSpPr/>
          <p:nvPr/>
        </p:nvGrpSpPr>
        <p:grpSpPr>
          <a:xfrm>
            <a:off x="-3075157" y="-3061150"/>
            <a:ext cx="15800562" cy="10202043"/>
            <a:chOff x="-3075157" y="-3061150"/>
            <a:chExt cx="15800562" cy="10202043"/>
          </a:xfrm>
        </p:grpSpPr>
        <p:sp>
          <p:nvSpPr>
            <p:cNvPr id="58" name="Google Shape;58;p55"/>
            <p:cNvSpPr/>
            <p:nvPr/>
          </p:nvSpPr>
          <p:spPr>
            <a:xfrm rot="6014436">
              <a:off x="-2080991" y="-2828732"/>
              <a:ext cx="3844166" cy="4035538"/>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55"/>
            <p:cNvSpPr/>
            <p:nvPr/>
          </p:nvSpPr>
          <p:spPr>
            <a:xfrm rot="-1514338" flipH="1">
              <a:off x="8693921"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55"/>
            <p:cNvSpPr/>
            <p:nvPr/>
          </p:nvSpPr>
          <p:spPr>
            <a:xfrm rot="-1514338" flipH="1">
              <a:off x="7655649"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55"/>
            <p:cNvSpPr/>
            <p:nvPr/>
          </p:nvSpPr>
          <p:spPr>
            <a:xfrm rot="-1514338" flipH="1">
              <a:off x="7628768"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55"/>
            <p:cNvSpPr/>
            <p:nvPr/>
          </p:nvSpPr>
          <p:spPr>
            <a:xfrm rot="5930292">
              <a:off x="-2189566" y="-2389777"/>
              <a:ext cx="3378681" cy="364275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55"/>
            <p:cNvSpPr/>
            <p:nvPr/>
          </p:nvSpPr>
          <p:spPr>
            <a:xfrm rot="5930292">
              <a:off x="-2495725" y="-2081314"/>
              <a:ext cx="3294613" cy="3994711"/>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 name="Google Shape;64;p55"/>
          <p:cNvSpPr txBox="1">
            <a:spLocks noGrp="1"/>
          </p:cNvSpPr>
          <p:nvPr>
            <p:ph type="subTitle" idx="1"/>
          </p:nvPr>
        </p:nvSpPr>
        <p:spPr>
          <a:xfrm>
            <a:off x="1116488" y="2036100"/>
            <a:ext cx="2727900" cy="1680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55"/>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sz="2800"/>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right">
  <p:cSld name="CUSTOM_2">
    <p:spTree>
      <p:nvGrpSpPr>
        <p:cNvPr id="1" name="Shape 66"/>
        <p:cNvGrpSpPr/>
        <p:nvPr/>
      </p:nvGrpSpPr>
      <p:grpSpPr>
        <a:xfrm>
          <a:off x="0" y="0"/>
          <a:ext cx="0" cy="0"/>
          <a:chOff x="0" y="0"/>
          <a:chExt cx="0" cy="0"/>
        </a:xfrm>
      </p:grpSpPr>
      <p:sp>
        <p:nvSpPr>
          <p:cNvPr id="67" name="Google Shape;67;p56"/>
          <p:cNvSpPr txBox="1">
            <a:spLocks noGrp="1"/>
          </p:cNvSpPr>
          <p:nvPr>
            <p:ph type="title"/>
          </p:nvPr>
        </p:nvSpPr>
        <p:spPr>
          <a:xfrm>
            <a:off x="5439725" y="1726072"/>
            <a:ext cx="28461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sz="3000"/>
            </a:lvl1pPr>
            <a:lvl2pPr lvl="1" algn="ctr">
              <a:lnSpc>
                <a:spcPct val="100000"/>
              </a:lnSpc>
              <a:spcBef>
                <a:spcPts val="0"/>
              </a:spcBef>
              <a:spcAft>
                <a:spcPts val="0"/>
              </a:spcAft>
              <a:buSzPts val="3500"/>
              <a:buNone/>
              <a:defRPr sz="3500"/>
            </a:lvl2pPr>
            <a:lvl3pPr lvl="2" algn="ctr">
              <a:lnSpc>
                <a:spcPct val="100000"/>
              </a:lnSpc>
              <a:spcBef>
                <a:spcPts val="0"/>
              </a:spcBef>
              <a:spcAft>
                <a:spcPts val="0"/>
              </a:spcAft>
              <a:buSzPts val="3500"/>
              <a:buNone/>
              <a:defRPr sz="3500"/>
            </a:lvl3pPr>
            <a:lvl4pPr lvl="3" algn="ctr">
              <a:lnSpc>
                <a:spcPct val="100000"/>
              </a:lnSpc>
              <a:spcBef>
                <a:spcPts val="0"/>
              </a:spcBef>
              <a:spcAft>
                <a:spcPts val="0"/>
              </a:spcAft>
              <a:buSzPts val="3500"/>
              <a:buNone/>
              <a:defRPr sz="3500"/>
            </a:lvl4pPr>
            <a:lvl5pPr lvl="4" algn="ctr">
              <a:lnSpc>
                <a:spcPct val="100000"/>
              </a:lnSpc>
              <a:spcBef>
                <a:spcPts val="0"/>
              </a:spcBef>
              <a:spcAft>
                <a:spcPts val="0"/>
              </a:spcAft>
              <a:buSzPts val="3500"/>
              <a:buNone/>
              <a:defRPr sz="3500"/>
            </a:lvl5pPr>
            <a:lvl6pPr lvl="5" algn="ctr">
              <a:lnSpc>
                <a:spcPct val="100000"/>
              </a:lnSpc>
              <a:spcBef>
                <a:spcPts val="0"/>
              </a:spcBef>
              <a:spcAft>
                <a:spcPts val="0"/>
              </a:spcAft>
              <a:buSzPts val="3500"/>
              <a:buNone/>
              <a:defRPr sz="3500"/>
            </a:lvl6pPr>
            <a:lvl7pPr lvl="6" algn="ctr">
              <a:lnSpc>
                <a:spcPct val="100000"/>
              </a:lnSpc>
              <a:spcBef>
                <a:spcPts val="0"/>
              </a:spcBef>
              <a:spcAft>
                <a:spcPts val="0"/>
              </a:spcAft>
              <a:buSzPts val="3500"/>
              <a:buNone/>
              <a:defRPr sz="3500"/>
            </a:lvl7pPr>
            <a:lvl8pPr lvl="7" algn="ctr">
              <a:lnSpc>
                <a:spcPct val="100000"/>
              </a:lnSpc>
              <a:spcBef>
                <a:spcPts val="0"/>
              </a:spcBef>
              <a:spcAft>
                <a:spcPts val="0"/>
              </a:spcAft>
              <a:buSzPts val="3500"/>
              <a:buNone/>
              <a:defRPr sz="3500"/>
            </a:lvl8pPr>
            <a:lvl9pPr lvl="8" algn="ctr">
              <a:lnSpc>
                <a:spcPct val="100000"/>
              </a:lnSpc>
              <a:spcBef>
                <a:spcPts val="0"/>
              </a:spcBef>
              <a:spcAft>
                <a:spcPts val="0"/>
              </a:spcAft>
              <a:buSzPts val="3500"/>
              <a:buNone/>
              <a:defRPr sz="3500"/>
            </a:lvl9pPr>
          </a:lstStyle>
          <a:p>
            <a:endParaRPr/>
          </a:p>
        </p:txBody>
      </p:sp>
      <p:grpSp>
        <p:nvGrpSpPr>
          <p:cNvPr id="68" name="Google Shape;68;p56"/>
          <p:cNvGrpSpPr/>
          <p:nvPr/>
        </p:nvGrpSpPr>
        <p:grpSpPr>
          <a:xfrm flipH="1">
            <a:off x="-1967333" y="-2924127"/>
            <a:ext cx="5436706" cy="5991673"/>
            <a:chOff x="5129250" y="-2537327"/>
            <a:chExt cx="5436706" cy="5991673"/>
          </a:xfrm>
        </p:grpSpPr>
        <p:sp>
          <p:nvSpPr>
            <p:cNvPr id="69" name="Google Shape;69;p56"/>
            <p:cNvSpPr/>
            <p:nvPr/>
          </p:nvSpPr>
          <p:spPr>
            <a:xfrm rot="1514338">
              <a:off x="5806126"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56"/>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56"/>
            <p:cNvSpPr/>
            <p:nvPr/>
          </p:nvSpPr>
          <p:spPr>
            <a:xfrm rot="1430265">
              <a:off x="6604611"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 name="Google Shape;72;p56"/>
          <p:cNvGrpSpPr/>
          <p:nvPr/>
        </p:nvGrpSpPr>
        <p:grpSpPr>
          <a:xfrm flipH="1">
            <a:off x="3951018" y="2219348"/>
            <a:ext cx="5773512" cy="5606870"/>
            <a:chOff x="-2896958" y="1534023"/>
            <a:chExt cx="5773512" cy="5606870"/>
          </a:xfrm>
        </p:grpSpPr>
        <p:sp>
          <p:nvSpPr>
            <p:cNvPr id="73" name="Google Shape;73;p56"/>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56"/>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56"/>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 name="Google Shape;76;p56"/>
          <p:cNvSpPr txBox="1">
            <a:spLocks noGrp="1"/>
          </p:cNvSpPr>
          <p:nvPr>
            <p:ph type="subTitle" idx="1"/>
          </p:nvPr>
        </p:nvSpPr>
        <p:spPr>
          <a:xfrm>
            <a:off x="5232875" y="2323535"/>
            <a:ext cx="3259800" cy="88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7"/>
        <p:cNvGrpSpPr/>
        <p:nvPr/>
      </p:nvGrpSpPr>
      <p:grpSpPr>
        <a:xfrm>
          <a:off x="0" y="0"/>
          <a:ext cx="0" cy="0"/>
          <a:chOff x="0" y="0"/>
          <a:chExt cx="0" cy="0"/>
        </a:xfrm>
      </p:grpSpPr>
      <p:grpSp>
        <p:nvGrpSpPr>
          <p:cNvPr id="78" name="Google Shape;78;p57"/>
          <p:cNvGrpSpPr/>
          <p:nvPr/>
        </p:nvGrpSpPr>
        <p:grpSpPr>
          <a:xfrm>
            <a:off x="-2605604" y="-2596319"/>
            <a:ext cx="13108099" cy="11195355"/>
            <a:chOff x="-2605604" y="-2596319"/>
            <a:chExt cx="13108099" cy="11195355"/>
          </a:xfrm>
        </p:grpSpPr>
        <p:sp>
          <p:nvSpPr>
            <p:cNvPr id="79" name="Google Shape;79;p57"/>
            <p:cNvSpPr/>
            <p:nvPr/>
          </p:nvSpPr>
          <p:spPr>
            <a:xfrm rot="812392">
              <a:off x="912002" y="2074247"/>
              <a:ext cx="2434973" cy="2625289"/>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5"/>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 name="Google Shape;80;p57"/>
            <p:cNvGrpSpPr/>
            <p:nvPr/>
          </p:nvGrpSpPr>
          <p:grpSpPr>
            <a:xfrm rot="375330">
              <a:off x="5113665" y="3499603"/>
              <a:ext cx="5140786" cy="4833747"/>
              <a:chOff x="8101026" y="3219567"/>
              <a:chExt cx="3887248" cy="3655079"/>
            </a:xfrm>
          </p:grpSpPr>
          <p:sp>
            <p:nvSpPr>
              <p:cNvPr id="81" name="Google Shape;81;p57"/>
              <p:cNvSpPr/>
              <p:nvPr/>
            </p:nvSpPr>
            <p:spPr>
              <a:xfrm rot="594768">
                <a:off x="8328626" y="3845818"/>
                <a:ext cx="2348800" cy="2847915"/>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57"/>
              <p:cNvSpPr/>
              <p:nvPr/>
            </p:nvSpPr>
            <p:spPr>
              <a:xfrm rot="-988308">
                <a:off x="8924872" y="3545996"/>
                <a:ext cx="2715038" cy="2850200"/>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 name="Google Shape;83;p57"/>
            <p:cNvGrpSpPr/>
            <p:nvPr/>
          </p:nvGrpSpPr>
          <p:grpSpPr>
            <a:xfrm rot="2219984">
              <a:off x="-1772315" y="-1860620"/>
              <a:ext cx="3796560" cy="4039572"/>
              <a:chOff x="7558302" y="3163859"/>
              <a:chExt cx="3072637" cy="3269312"/>
            </a:xfrm>
          </p:grpSpPr>
          <p:sp>
            <p:nvSpPr>
              <p:cNvPr id="84" name="Google Shape;84;p57"/>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57"/>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57"/>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87" name="Google Shape;87;p57"/>
          <p:cNvSpPr txBox="1">
            <a:spLocks noGrp="1"/>
          </p:cNvSpPr>
          <p:nvPr>
            <p:ph type="body" idx="1"/>
          </p:nvPr>
        </p:nvSpPr>
        <p:spPr>
          <a:xfrm>
            <a:off x="4624775" y="2123100"/>
            <a:ext cx="3294600" cy="13878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88" name="Google Shape;88;p57"/>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sz="2800"/>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grpSp>
        <p:nvGrpSpPr>
          <p:cNvPr id="90" name="Google Shape;90;p58"/>
          <p:cNvGrpSpPr/>
          <p:nvPr/>
        </p:nvGrpSpPr>
        <p:grpSpPr>
          <a:xfrm>
            <a:off x="-585686" y="-1099379"/>
            <a:ext cx="10929759" cy="7352891"/>
            <a:chOff x="-585686" y="-1099379"/>
            <a:chExt cx="10929759" cy="7352891"/>
          </a:xfrm>
        </p:grpSpPr>
        <p:sp>
          <p:nvSpPr>
            <p:cNvPr id="91" name="Google Shape;91;p58"/>
            <p:cNvSpPr/>
            <p:nvPr/>
          </p:nvSpPr>
          <p:spPr>
            <a:xfrm rot="315833">
              <a:off x="-470260" y="2809509"/>
              <a:ext cx="2437809" cy="2628347"/>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58"/>
            <p:cNvSpPr/>
            <p:nvPr/>
          </p:nvSpPr>
          <p:spPr>
            <a:xfrm rot="315833">
              <a:off x="-13572" y="3038950"/>
              <a:ext cx="2377152" cy="288229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58"/>
            <p:cNvSpPr/>
            <p:nvPr/>
          </p:nvSpPr>
          <p:spPr>
            <a:xfrm rot="315833">
              <a:off x="-286641" y="3248850"/>
              <a:ext cx="2747897" cy="288469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58"/>
            <p:cNvSpPr/>
            <p:nvPr/>
          </p:nvSpPr>
          <p:spPr>
            <a:xfrm rot="315633">
              <a:off x="6771567" y="-971975"/>
              <a:ext cx="2924002" cy="315254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58"/>
            <p:cNvSpPr/>
            <p:nvPr/>
          </p:nvSpPr>
          <p:spPr>
            <a:xfrm rot="315633">
              <a:off x="6951891" y="-552494"/>
              <a:ext cx="2851248" cy="345713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58"/>
            <p:cNvSpPr/>
            <p:nvPr/>
          </p:nvSpPr>
          <p:spPr>
            <a:xfrm rot="315633">
              <a:off x="6896466" y="-360189"/>
              <a:ext cx="3295933" cy="346001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58"/>
            <p:cNvSpPr/>
            <p:nvPr/>
          </p:nvSpPr>
          <p:spPr>
            <a:xfrm>
              <a:off x="1271525" y="759175"/>
              <a:ext cx="6595500" cy="3645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58"/>
            <p:cNvSpPr/>
            <p:nvPr/>
          </p:nvSpPr>
          <p:spPr>
            <a:xfrm rot="5400000">
              <a:off x="2739044" y="-751734"/>
              <a:ext cx="3665822" cy="6646939"/>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9" name="Google Shape;99;p58"/>
          <p:cNvSpPr txBox="1">
            <a:spLocks noGrp="1"/>
          </p:cNvSpPr>
          <p:nvPr>
            <p:ph type="title" hasCustomPrompt="1"/>
          </p:nvPr>
        </p:nvSpPr>
        <p:spPr>
          <a:xfrm>
            <a:off x="1021525" y="1691625"/>
            <a:ext cx="7101000" cy="1454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0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0" name="Google Shape;100;p58"/>
          <p:cNvSpPr txBox="1">
            <a:spLocks noGrp="1"/>
          </p:cNvSpPr>
          <p:nvPr>
            <p:ph type="body" idx="1"/>
          </p:nvPr>
        </p:nvSpPr>
        <p:spPr>
          <a:xfrm>
            <a:off x="1021500" y="2999825"/>
            <a:ext cx="7101000" cy="492000"/>
          </a:xfrm>
          <a:prstGeom prst="rect">
            <a:avLst/>
          </a:prstGeom>
          <a:noFill/>
          <a:ln>
            <a:noFill/>
          </a:ln>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a:lvl1pPr>
            <a:lvl2pPr marL="914400" lvl="1" indent="-317500" algn="ctr">
              <a:lnSpc>
                <a:spcPct val="100000"/>
              </a:lnSpc>
              <a:spcBef>
                <a:spcPts val="0"/>
              </a:spcBef>
              <a:spcAft>
                <a:spcPts val="0"/>
              </a:spcAft>
              <a:buSzPts val="1400"/>
              <a:buChar char="○"/>
              <a:defRPr/>
            </a:lvl2pPr>
            <a:lvl3pPr marL="1371600" lvl="2" indent="-317500" algn="ctr">
              <a:lnSpc>
                <a:spcPct val="100000"/>
              </a:lnSpc>
              <a:spcBef>
                <a:spcPts val="0"/>
              </a:spcBef>
              <a:spcAft>
                <a:spcPts val="0"/>
              </a:spcAft>
              <a:buSzPts val="1400"/>
              <a:buChar char="■"/>
              <a:defRPr/>
            </a:lvl3pPr>
            <a:lvl4pPr marL="1828800" lvl="3" indent="-317500" algn="ctr">
              <a:lnSpc>
                <a:spcPct val="100000"/>
              </a:lnSpc>
              <a:spcBef>
                <a:spcPts val="0"/>
              </a:spcBef>
              <a:spcAft>
                <a:spcPts val="0"/>
              </a:spcAft>
              <a:buSzPts val="1400"/>
              <a:buChar char="●"/>
              <a:defRPr/>
            </a:lvl4pPr>
            <a:lvl5pPr marL="2286000" lvl="4" indent="-317500" algn="ctr">
              <a:lnSpc>
                <a:spcPct val="100000"/>
              </a:lnSpc>
              <a:spcBef>
                <a:spcPts val="0"/>
              </a:spcBef>
              <a:spcAft>
                <a:spcPts val="0"/>
              </a:spcAft>
              <a:buSzPts val="1400"/>
              <a:buChar char="○"/>
              <a:defRPr/>
            </a:lvl5pPr>
            <a:lvl6pPr marL="2743200" lvl="5" indent="-317500" algn="ctr">
              <a:lnSpc>
                <a:spcPct val="100000"/>
              </a:lnSpc>
              <a:spcBef>
                <a:spcPts val="0"/>
              </a:spcBef>
              <a:spcAft>
                <a:spcPts val="0"/>
              </a:spcAft>
              <a:buSzPts val="1400"/>
              <a:buChar char="■"/>
              <a:defRPr/>
            </a:lvl6pPr>
            <a:lvl7pPr marL="3200400" lvl="6" indent="-317500" algn="ctr">
              <a:lnSpc>
                <a:spcPct val="100000"/>
              </a:lnSpc>
              <a:spcBef>
                <a:spcPts val="0"/>
              </a:spcBef>
              <a:spcAft>
                <a:spcPts val="0"/>
              </a:spcAft>
              <a:buSzPts val="1400"/>
              <a:buChar char="●"/>
              <a:defRPr/>
            </a:lvl7pPr>
            <a:lvl8pPr marL="3657600" lvl="7" indent="-317500" algn="ctr">
              <a:lnSpc>
                <a:spcPct val="100000"/>
              </a:lnSpc>
              <a:spcBef>
                <a:spcPts val="0"/>
              </a:spcBef>
              <a:spcAft>
                <a:spcPts val="0"/>
              </a:spcAft>
              <a:buSzPts val="1400"/>
              <a:buChar char="○"/>
              <a:defRPr/>
            </a:lvl8pPr>
            <a:lvl9pPr marL="4114800" lvl="8" indent="-317500" algn="ctr">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left">
  <p:cSld name="CUSTOM_2_1">
    <p:spTree>
      <p:nvGrpSpPr>
        <p:cNvPr id="1" name="Shape 101"/>
        <p:cNvGrpSpPr/>
        <p:nvPr/>
      </p:nvGrpSpPr>
      <p:grpSpPr>
        <a:xfrm>
          <a:off x="0" y="0"/>
          <a:ext cx="0" cy="0"/>
          <a:chOff x="0" y="0"/>
          <a:chExt cx="0" cy="0"/>
        </a:xfrm>
      </p:grpSpPr>
      <p:sp>
        <p:nvSpPr>
          <p:cNvPr id="102" name="Google Shape;102;p59"/>
          <p:cNvSpPr txBox="1">
            <a:spLocks noGrp="1"/>
          </p:cNvSpPr>
          <p:nvPr>
            <p:ph type="title"/>
          </p:nvPr>
        </p:nvSpPr>
        <p:spPr>
          <a:xfrm>
            <a:off x="872575" y="1726072"/>
            <a:ext cx="28461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sz="3000"/>
            </a:lvl1pPr>
            <a:lvl2pPr lvl="1" algn="ctr">
              <a:lnSpc>
                <a:spcPct val="100000"/>
              </a:lnSpc>
              <a:spcBef>
                <a:spcPts val="0"/>
              </a:spcBef>
              <a:spcAft>
                <a:spcPts val="0"/>
              </a:spcAft>
              <a:buSzPts val="3500"/>
              <a:buNone/>
              <a:defRPr sz="3500"/>
            </a:lvl2pPr>
            <a:lvl3pPr lvl="2" algn="ctr">
              <a:lnSpc>
                <a:spcPct val="100000"/>
              </a:lnSpc>
              <a:spcBef>
                <a:spcPts val="0"/>
              </a:spcBef>
              <a:spcAft>
                <a:spcPts val="0"/>
              </a:spcAft>
              <a:buSzPts val="3500"/>
              <a:buNone/>
              <a:defRPr sz="3500"/>
            </a:lvl3pPr>
            <a:lvl4pPr lvl="3" algn="ctr">
              <a:lnSpc>
                <a:spcPct val="100000"/>
              </a:lnSpc>
              <a:spcBef>
                <a:spcPts val="0"/>
              </a:spcBef>
              <a:spcAft>
                <a:spcPts val="0"/>
              </a:spcAft>
              <a:buSzPts val="3500"/>
              <a:buNone/>
              <a:defRPr sz="3500"/>
            </a:lvl4pPr>
            <a:lvl5pPr lvl="4" algn="ctr">
              <a:lnSpc>
                <a:spcPct val="100000"/>
              </a:lnSpc>
              <a:spcBef>
                <a:spcPts val="0"/>
              </a:spcBef>
              <a:spcAft>
                <a:spcPts val="0"/>
              </a:spcAft>
              <a:buSzPts val="3500"/>
              <a:buNone/>
              <a:defRPr sz="3500"/>
            </a:lvl5pPr>
            <a:lvl6pPr lvl="5" algn="ctr">
              <a:lnSpc>
                <a:spcPct val="100000"/>
              </a:lnSpc>
              <a:spcBef>
                <a:spcPts val="0"/>
              </a:spcBef>
              <a:spcAft>
                <a:spcPts val="0"/>
              </a:spcAft>
              <a:buSzPts val="3500"/>
              <a:buNone/>
              <a:defRPr sz="3500"/>
            </a:lvl6pPr>
            <a:lvl7pPr lvl="6" algn="ctr">
              <a:lnSpc>
                <a:spcPct val="100000"/>
              </a:lnSpc>
              <a:spcBef>
                <a:spcPts val="0"/>
              </a:spcBef>
              <a:spcAft>
                <a:spcPts val="0"/>
              </a:spcAft>
              <a:buSzPts val="3500"/>
              <a:buNone/>
              <a:defRPr sz="3500"/>
            </a:lvl7pPr>
            <a:lvl8pPr lvl="7" algn="ctr">
              <a:lnSpc>
                <a:spcPct val="100000"/>
              </a:lnSpc>
              <a:spcBef>
                <a:spcPts val="0"/>
              </a:spcBef>
              <a:spcAft>
                <a:spcPts val="0"/>
              </a:spcAft>
              <a:buSzPts val="3500"/>
              <a:buNone/>
              <a:defRPr sz="3500"/>
            </a:lvl8pPr>
            <a:lvl9pPr lvl="8" algn="ctr">
              <a:lnSpc>
                <a:spcPct val="100000"/>
              </a:lnSpc>
              <a:spcBef>
                <a:spcPts val="0"/>
              </a:spcBef>
              <a:spcAft>
                <a:spcPts val="0"/>
              </a:spcAft>
              <a:buSzPts val="3500"/>
              <a:buNone/>
              <a:defRPr sz="3500"/>
            </a:lvl9pPr>
          </a:lstStyle>
          <a:p>
            <a:endParaRPr/>
          </a:p>
        </p:txBody>
      </p:sp>
      <p:grpSp>
        <p:nvGrpSpPr>
          <p:cNvPr id="103" name="Google Shape;103;p59"/>
          <p:cNvGrpSpPr/>
          <p:nvPr/>
        </p:nvGrpSpPr>
        <p:grpSpPr>
          <a:xfrm>
            <a:off x="4912189" y="-2543127"/>
            <a:ext cx="5436706" cy="5991673"/>
            <a:chOff x="5129250" y="-2537327"/>
            <a:chExt cx="5436706" cy="5991673"/>
          </a:xfrm>
        </p:grpSpPr>
        <p:sp>
          <p:nvSpPr>
            <p:cNvPr id="104" name="Google Shape;104;p59"/>
            <p:cNvSpPr/>
            <p:nvPr/>
          </p:nvSpPr>
          <p:spPr>
            <a:xfrm rot="1514338">
              <a:off x="5806126"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59"/>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59"/>
            <p:cNvSpPr/>
            <p:nvPr/>
          </p:nvSpPr>
          <p:spPr>
            <a:xfrm rot="1430265">
              <a:off x="6604611"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7" name="Google Shape;107;p59"/>
          <p:cNvGrpSpPr/>
          <p:nvPr/>
        </p:nvGrpSpPr>
        <p:grpSpPr>
          <a:xfrm>
            <a:off x="-1412384" y="2219348"/>
            <a:ext cx="5773512" cy="5606870"/>
            <a:chOff x="-2896958" y="1534023"/>
            <a:chExt cx="5773512" cy="5606870"/>
          </a:xfrm>
        </p:grpSpPr>
        <p:sp>
          <p:nvSpPr>
            <p:cNvPr id="108" name="Google Shape;108;p59"/>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59"/>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59"/>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1" name="Google Shape;111;p59"/>
          <p:cNvSpPr txBox="1">
            <a:spLocks noGrp="1"/>
          </p:cNvSpPr>
          <p:nvPr>
            <p:ph type="subTitle" idx="1"/>
          </p:nvPr>
        </p:nvSpPr>
        <p:spPr>
          <a:xfrm>
            <a:off x="665726" y="2323535"/>
            <a:ext cx="3259800" cy="88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50"/>
          <p:cNvSpPr txBox="1">
            <a:spLocks noGrp="1"/>
          </p:cNvSpPr>
          <p:nvPr>
            <p:ph type="title"/>
          </p:nvPr>
        </p:nvSpPr>
        <p:spPr>
          <a:xfrm>
            <a:off x="828400" y="445025"/>
            <a:ext cx="7487100" cy="5727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1pPr>
            <a:lvl2pPr marR="0" lvl="1"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2pPr>
            <a:lvl3pPr marR="0" lvl="2"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3pPr>
            <a:lvl4pPr marR="0" lvl="3"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4pPr>
            <a:lvl5pPr marR="0" lvl="4"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5pPr>
            <a:lvl6pPr marR="0" lvl="5"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6pPr>
            <a:lvl7pPr marR="0" lvl="6"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7pPr>
            <a:lvl8pPr marR="0" lvl="7"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8pPr>
            <a:lvl9pPr marR="0" lvl="8"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9pPr>
          </a:lstStyle>
          <a:p>
            <a:endParaRPr/>
          </a:p>
        </p:txBody>
      </p:sp>
      <p:sp>
        <p:nvSpPr>
          <p:cNvPr id="7" name="Google Shape;7;p50"/>
          <p:cNvSpPr txBox="1">
            <a:spLocks noGrp="1"/>
          </p:cNvSpPr>
          <p:nvPr>
            <p:ph type="body" idx="1"/>
          </p:nvPr>
        </p:nvSpPr>
        <p:spPr>
          <a:xfrm>
            <a:off x="828400" y="1808575"/>
            <a:ext cx="7487100" cy="27603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accent3"/>
              </a:buClr>
              <a:buSzPts val="1400"/>
              <a:buFont typeface="Montserrat"/>
              <a:buChar char="●"/>
              <a:defRPr sz="1400" b="0" i="0" u="none" strike="noStrike" cap="none">
                <a:solidFill>
                  <a:schemeClr val="accent3"/>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accent3"/>
              </a:buClr>
              <a:buSzPts val="1400"/>
              <a:buFont typeface="Montserrat"/>
              <a:buChar char="○"/>
              <a:defRPr sz="1400" b="0" i="0" u="none" strike="noStrike" cap="none">
                <a:solidFill>
                  <a:schemeClr val="accent3"/>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accent3"/>
              </a:buClr>
              <a:buSzPts val="1400"/>
              <a:buFont typeface="Montserrat"/>
              <a:buChar char="■"/>
              <a:defRPr sz="1400" b="0" i="0" u="none" strike="noStrike" cap="none">
                <a:solidFill>
                  <a:schemeClr val="accent3"/>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accent3"/>
              </a:buClr>
              <a:buSzPts val="1400"/>
              <a:buFont typeface="Montserrat"/>
              <a:buChar char="●"/>
              <a:defRPr sz="1400" b="0" i="0" u="none" strike="noStrike" cap="none">
                <a:solidFill>
                  <a:schemeClr val="accent3"/>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accent3"/>
              </a:buClr>
              <a:buSzPts val="1400"/>
              <a:buFont typeface="Montserrat"/>
              <a:buChar char="○"/>
              <a:defRPr sz="1400" b="0" i="0" u="none" strike="noStrike" cap="none">
                <a:solidFill>
                  <a:schemeClr val="accent3"/>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accent3"/>
              </a:buClr>
              <a:buSzPts val="1400"/>
              <a:buFont typeface="Montserrat"/>
              <a:buChar char="■"/>
              <a:defRPr sz="1400" b="0" i="0" u="none" strike="noStrike" cap="none">
                <a:solidFill>
                  <a:schemeClr val="accent3"/>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accent3"/>
              </a:buClr>
              <a:buSzPts val="1400"/>
              <a:buFont typeface="Montserrat"/>
              <a:buChar char="●"/>
              <a:defRPr sz="1400" b="0" i="0" u="none" strike="noStrike" cap="none">
                <a:solidFill>
                  <a:schemeClr val="accent3"/>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accent3"/>
              </a:buClr>
              <a:buSzPts val="1400"/>
              <a:buFont typeface="Montserrat"/>
              <a:buChar char="○"/>
              <a:defRPr sz="1400" b="0" i="0" u="none" strike="noStrike" cap="none">
                <a:solidFill>
                  <a:schemeClr val="accent3"/>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accent3"/>
              </a:buClr>
              <a:buSzPts val="1400"/>
              <a:buFont typeface="Montserrat"/>
              <a:buChar char="■"/>
              <a:defRPr sz="1400" b="0" i="0" u="none" strike="noStrike" cap="none">
                <a:solidFill>
                  <a:schemeClr val="accent3"/>
                </a:solidFill>
                <a:latin typeface="Montserrat"/>
                <a:ea typeface="Montserrat"/>
                <a:cs typeface="Montserrat"/>
                <a:sym typeface="Montserrat"/>
              </a:defRPr>
            </a:lvl9pPr>
          </a:lstStyle>
          <a:p>
            <a:endParaRPr/>
          </a:p>
        </p:txBody>
      </p:sp>
      <p:sp>
        <p:nvSpPr>
          <p:cNvPr id="8" name="Google Shape;8;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20"/>
        <p:cNvGrpSpPr/>
        <p:nvPr/>
      </p:nvGrpSpPr>
      <p:grpSpPr>
        <a:xfrm>
          <a:off x="0" y="0"/>
          <a:ext cx="0" cy="0"/>
          <a:chOff x="0" y="0"/>
          <a:chExt cx="0" cy="0"/>
        </a:xfrm>
      </p:grpSpPr>
      <p:sp>
        <p:nvSpPr>
          <p:cNvPr id="321" name="Google Shape;321;p62"/>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endParaRPr/>
          </a:p>
        </p:txBody>
      </p:sp>
      <p:sp>
        <p:nvSpPr>
          <p:cNvPr id="322" name="Google Shape;322;p62"/>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1pPr>
            <a:lvl2pPr marL="914400" marR="0" lvl="1"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2pPr>
            <a:lvl3pPr marL="1371600" marR="0" lvl="2"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3pPr>
            <a:lvl4pPr marL="1828800" marR="0" lvl="3"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4pPr>
            <a:lvl5pPr marL="2286000" marR="0" lvl="4"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5pPr>
            <a:lvl6pPr marL="2743200" marR="0" lvl="5"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6pPr>
            <a:lvl7pPr marL="3200400" marR="0" lvl="6"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7pPr>
            <a:lvl8pPr marL="3657600" marR="0" lvl="7"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8pPr>
            <a:lvl9pPr marL="4114800" marR="0" lvl="8"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android.com/guide/navigation/navigation-pass-data#Safe-args"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7.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52.xml"/><Relationship Id="rId1" Type="http://schemas.openxmlformats.org/officeDocument/2006/relationships/slideLayout" Target="../slideLayouts/slideLayout26.xml"/><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1"/>
          <p:cNvSpPr txBox="1">
            <a:spLocks noGrp="1"/>
          </p:cNvSpPr>
          <p:nvPr>
            <p:ph type="ctrTitle"/>
          </p:nvPr>
        </p:nvSpPr>
        <p:spPr>
          <a:xfrm>
            <a:off x="2745400" y="1637150"/>
            <a:ext cx="3653400" cy="188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 sz="6000"/>
              <a:t>NAVIGATION</a:t>
            </a:r>
            <a:endParaRPr sz="6000"/>
          </a:p>
          <a:p>
            <a:pPr marL="0" lvl="0" indent="0" algn="ctr" rtl="0">
              <a:lnSpc>
                <a:spcPct val="100000"/>
              </a:lnSpc>
              <a:spcBef>
                <a:spcPts val="0"/>
              </a:spcBef>
              <a:spcAft>
                <a:spcPts val="0"/>
              </a:spcAft>
              <a:buSzPts val="5200"/>
              <a:buNone/>
            </a:pPr>
            <a:r>
              <a:rPr lang="en" sz="3000"/>
              <a:t>WEEK 2</a:t>
            </a:r>
            <a:endParaRPr/>
          </a:p>
        </p:txBody>
      </p:sp>
      <p:sp>
        <p:nvSpPr>
          <p:cNvPr id="329" name="Google Shape;329;p1"/>
          <p:cNvSpPr txBox="1">
            <a:spLocks noGrp="1"/>
          </p:cNvSpPr>
          <p:nvPr>
            <p:ph type="subTitle" idx="1"/>
          </p:nvPr>
        </p:nvSpPr>
        <p:spPr>
          <a:xfrm>
            <a:off x="2053275" y="4135150"/>
            <a:ext cx="5037600" cy="54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dirty="0"/>
              <a:t>Advanced Native Mobile Programming</a:t>
            </a:r>
            <a:endParaRPr dirty="0"/>
          </a:p>
          <a:p>
            <a:pPr marL="0" lvl="0" indent="0" algn="ctr" rtl="0">
              <a:lnSpc>
                <a:spcPct val="100000"/>
              </a:lnSpc>
              <a:spcBef>
                <a:spcPts val="0"/>
              </a:spcBef>
              <a:spcAft>
                <a:spcPts val="0"/>
              </a:spcAft>
              <a:buSzPts val="2800"/>
              <a:buNone/>
            </a:pPr>
            <a:r>
              <a:rPr lang="en" dirty="0"/>
              <a:t>1604</a:t>
            </a:r>
            <a:r>
              <a:rPr lang="id-ID" dirty="0"/>
              <a:t>C</a:t>
            </a:r>
            <a:r>
              <a:rPr lang="en" dirty="0"/>
              <a:t>062</a:t>
            </a:r>
            <a:endParaRPr dirty="0"/>
          </a:p>
          <a:p>
            <a:pPr marL="0" lvl="0" indent="0" algn="ctr" rtl="0">
              <a:lnSpc>
                <a:spcPct val="100000"/>
              </a:lnSpc>
              <a:spcBef>
                <a:spcPts val="0"/>
              </a:spcBef>
              <a:spcAft>
                <a:spcPts val="0"/>
              </a:spcAft>
              <a:buSzPts val="2800"/>
              <a:buNone/>
            </a:pPr>
            <a:endParaRPr dirty="0"/>
          </a:p>
          <a:p>
            <a:pPr marL="0" lvl="0" indent="0" algn="ctr" rtl="0">
              <a:lnSpc>
                <a:spcPct val="100000"/>
              </a:lnSpc>
              <a:spcBef>
                <a:spcPts val="0"/>
              </a:spcBef>
              <a:spcAft>
                <a:spcPts val="0"/>
              </a:spcAft>
              <a:buSzPts val="2800"/>
              <a:buNone/>
            </a:pPr>
            <a:r>
              <a:rPr lang="en" dirty="0"/>
              <a:t>Informatics Engineering - Universitas Surabaya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9"/>
          <p:cNvSpPr txBox="1">
            <a:spLocks noGrp="1"/>
          </p:cNvSpPr>
          <p:nvPr>
            <p:ph type="body" idx="1"/>
          </p:nvPr>
        </p:nvSpPr>
        <p:spPr>
          <a:xfrm>
            <a:off x="4624775" y="2123100"/>
            <a:ext cx="3294600" cy="1387800"/>
          </a:xfrm>
          <a:prstGeom prst="rect">
            <a:avLst/>
          </a:prstGeom>
          <a:noFill/>
          <a:ln>
            <a:noFill/>
          </a:ln>
        </p:spPr>
        <p:txBody>
          <a:bodyPr spcFirstLastPara="1" wrap="square" lIns="91425" tIns="91425" rIns="91425" bIns="91425" anchor="ctr" anchorCtr="0">
            <a:noAutofit/>
          </a:bodyPr>
          <a:lstStyle/>
          <a:p>
            <a:pPr marL="457200" lvl="0" indent="-317500" algn="l" rtl="0">
              <a:lnSpc>
                <a:spcPct val="100000"/>
              </a:lnSpc>
              <a:spcBef>
                <a:spcPts val="0"/>
              </a:spcBef>
              <a:spcAft>
                <a:spcPts val="0"/>
              </a:spcAft>
              <a:buSzPts val="1400"/>
              <a:buAutoNum type="arabicPeriod"/>
            </a:pPr>
            <a:r>
              <a:rPr lang="en"/>
              <a:t>Create new project, name it </a:t>
            </a:r>
            <a:r>
              <a:rPr lang="en" b="1"/>
              <a:t>as “AdvNRPWeek2”</a:t>
            </a:r>
            <a:endParaRPr b="1"/>
          </a:p>
          <a:p>
            <a:pPr marL="457200" lvl="0" indent="0" algn="l" rtl="0">
              <a:lnSpc>
                <a:spcPct val="100000"/>
              </a:lnSpc>
              <a:spcBef>
                <a:spcPts val="0"/>
              </a:spcBef>
              <a:spcAft>
                <a:spcPts val="0"/>
              </a:spcAft>
              <a:buSzPts val="1400"/>
              <a:buNone/>
            </a:pPr>
            <a:r>
              <a:rPr lang="en" b="1"/>
              <a:t>Ex. Adv12345Week2</a:t>
            </a:r>
            <a:endParaRPr b="1"/>
          </a:p>
          <a:p>
            <a:pPr marL="457200" lvl="0" indent="0" algn="l" rtl="0">
              <a:lnSpc>
                <a:spcPct val="100000"/>
              </a:lnSpc>
              <a:spcBef>
                <a:spcPts val="0"/>
              </a:spcBef>
              <a:spcAft>
                <a:spcPts val="0"/>
              </a:spcAft>
              <a:buSzPts val="1400"/>
              <a:buNone/>
            </a:pPr>
            <a:endParaRPr b="1"/>
          </a:p>
          <a:p>
            <a:pPr marL="457200" lvl="0" indent="-317500" algn="l" rtl="0">
              <a:lnSpc>
                <a:spcPct val="100000"/>
              </a:lnSpc>
              <a:spcBef>
                <a:spcPts val="0"/>
              </a:spcBef>
              <a:spcAft>
                <a:spcPts val="0"/>
              </a:spcAft>
              <a:buSzPts val="1400"/>
              <a:buAutoNum type="arabicPeriod" startAt="2"/>
            </a:pPr>
            <a:r>
              <a:rPr lang="en"/>
              <a:t>Choose default settings.</a:t>
            </a:r>
            <a:endParaRPr/>
          </a:p>
          <a:p>
            <a:pPr marL="457200" lvl="0" indent="0" algn="l" rtl="0">
              <a:lnSpc>
                <a:spcPct val="100000"/>
              </a:lnSpc>
              <a:spcBef>
                <a:spcPts val="0"/>
              </a:spcBef>
              <a:spcAft>
                <a:spcPts val="0"/>
              </a:spcAft>
              <a:buSzPts val="1400"/>
              <a:buNone/>
            </a:pPr>
            <a:endParaRPr/>
          </a:p>
          <a:p>
            <a:pPr marL="457200" lvl="0" indent="-317500" algn="l" rtl="0">
              <a:lnSpc>
                <a:spcPct val="100000"/>
              </a:lnSpc>
              <a:spcBef>
                <a:spcPts val="0"/>
              </a:spcBef>
              <a:spcAft>
                <a:spcPts val="0"/>
              </a:spcAft>
              <a:buSzPts val="1400"/>
              <a:buAutoNum type="arabicPeriod" startAt="3"/>
            </a:pPr>
            <a:r>
              <a:rPr lang="en"/>
              <a:t>Integrate your project with github, and you may use any repo URL.</a:t>
            </a:r>
            <a:endParaRPr/>
          </a:p>
          <a:p>
            <a:pPr marL="457200" lvl="0" indent="0" algn="l" rtl="0">
              <a:lnSpc>
                <a:spcPct val="100000"/>
              </a:lnSpc>
              <a:spcBef>
                <a:spcPts val="0"/>
              </a:spcBef>
              <a:spcAft>
                <a:spcPts val="0"/>
              </a:spcAft>
              <a:buSzPts val="1400"/>
              <a:buNone/>
            </a:pPr>
            <a:endParaRPr/>
          </a:p>
          <a:p>
            <a:pPr marL="457200" lvl="0" indent="0" algn="l" rtl="0">
              <a:lnSpc>
                <a:spcPct val="100000"/>
              </a:lnSpc>
              <a:spcBef>
                <a:spcPts val="0"/>
              </a:spcBef>
              <a:spcAft>
                <a:spcPts val="0"/>
              </a:spcAft>
              <a:buNone/>
            </a:pPr>
            <a:endParaRPr/>
          </a:p>
        </p:txBody>
      </p:sp>
      <p:sp>
        <p:nvSpPr>
          <p:cNvPr id="384" name="Google Shape;384;p9"/>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TUTORIAL</a:t>
            </a:r>
            <a:endParaRPr/>
          </a:p>
        </p:txBody>
      </p:sp>
      <p:pic>
        <p:nvPicPr>
          <p:cNvPr id="385" name="Google Shape;385;p9"/>
          <p:cNvPicPr preferRelativeResize="0"/>
          <p:nvPr/>
        </p:nvPicPr>
        <p:blipFill rotWithShape="1">
          <a:blip r:embed="rId3">
            <a:alphaModFix/>
          </a:blip>
          <a:srcRect l="43225" t="5338" r="1716"/>
          <a:stretch/>
        </p:blipFill>
        <p:spPr>
          <a:xfrm>
            <a:off x="1178225" y="1297839"/>
            <a:ext cx="3142050" cy="3038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10"/>
          <p:cNvSpPr txBox="1">
            <a:spLocks noGrp="1"/>
          </p:cNvSpPr>
          <p:nvPr>
            <p:ph type="body" idx="1"/>
          </p:nvPr>
        </p:nvSpPr>
        <p:spPr>
          <a:xfrm>
            <a:off x="1021500" y="2999825"/>
            <a:ext cx="7101000" cy="492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
              <a:t>Single Activity, Multiple Fragments</a:t>
            </a:r>
            <a:endParaRPr/>
          </a:p>
        </p:txBody>
      </p:sp>
      <p:sp>
        <p:nvSpPr>
          <p:cNvPr id="391" name="Google Shape;391;p10"/>
          <p:cNvSpPr txBox="1">
            <a:spLocks noGrp="1"/>
          </p:cNvSpPr>
          <p:nvPr>
            <p:ph type="title"/>
          </p:nvPr>
        </p:nvSpPr>
        <p:spPr>
          <a:xfrm>
            <a:off x="1021525" y="1691625"/>
            <a:ext cx="7101000" cy="1454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
              <a:t>Tutorial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11"/>
          <p:cNvSpPr txBox="1">
            <a:spLocks noGrp="1"/>
          </p:cNvSpPr>
          <p:nvPr>
            <p:ph type="subTitle" idx="1"/>
          </p:nvPr>
        </p:nvSpPr>
        <p:spPr>
          <a:xfrm>
            <a:off x="625650" y="1022337"/>
            <a:ext cx="76899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1700"/>
              <a:t>In the following tutorial, we’ll create single activity app with multi fragments.</a:t>
            </a:r>
            <a:endParaRPr sz="1700"/>
          </a:p>
          <a:p>
            <a:pPr marL="0" lvl="0" indent="0" algn="l" rtl="0">
              <a:lnSpc>
                <a:spcPct val="115000"/>
              </a:lnSpc>
              <a:spcBef>
                <a:spcPts val="0"/>
              </a:spcBef>
              <a:spcAft>
                <a:spcPts val="0"/>
              </a:spcAft>
              <a:buSzPts val="1200"/>
              <a:buNone/>
            </a:pPr>
            <a:endParaRPr sz="1700"/>
          </a:p>
        </p:txBody>
      </p:sp>
      <p:sp>
        <p:nvSpPr>
          <p:cNvPr id="397" name="Google Shape;397;p11"/>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TUTORIAL INTRODUCTION</a:t>
            </a:r>
            <a:endParaRPr/>
          </a:p>
        </p:txBody>
      </p:sp>
      <p:pic>
        <p:nvPicPr>
          <p:cNvPr id="398" name="Google Shape;398;p11"/>
          <p:cNvPicPr preferRelativeResize="0"/>
          <p:nvPr/>
        </p:nvPicPr>
        <p:blipFill rotWithShape="1">
          <a:blip r:embed="rId3">
            <a:alphaModFix/>
          </a:blip>
          <a:srcRect/>
          <a:stretch/>
        </p:blipFill>
        <p:spPr>
          <a:xfrm>
            <a:off x="1723702" y="1792425"/>
            <a:ext cx="1720050" cy="3083875"/>
          </a:xfrm>
          <a:prstGeom prst="rect">
            <a:avLst/>
          </a:prstGeom>
          <a:noFill/>
          <a:ln>
            <a:noFill/>
          </a:ln>
        </p:spPr>
      </p:pic>
      <p:pic>
        <p:nvPicPr>
          <p:cNvPr id="399" name="Google Shape;399;p11"/>
          <p:cNvPicPr preferRelativeResize="0"/>
          <p:nvPr/>
        </p:nvPicPr>
        <p:blipFill rotWithShape="1">
          <a:blip r:embed="rId4">
            <a:alphaModFix/>
          </a:blip>
          <a:srcRect/>
          <a:stretch/>
        </p:blipFill>
        <p:spPr>
          <a:xfrm>
            <a:off x="5427024" y="1792425"/>
            <a:ext cx="1720050" cy="3067196"/>
          </a:xfrm>
          <a:prstGeom prst="rect">
            <a:avLst/>
          </a:prstGeom>
          <a:noFill/>
          <a:ln>
            <a:noFill/>
          </a:ln>
        </p:spPr>
      </p:pic>
      <p:cxnSp>
        <p:nvCxnSpPr>
          <p:cNvPr id="400" name="Google Shape;400;p11"/>
          <p:cNvCxnSpPr>
            <a:stCxn id="398" idx="3"/>
            <a:endCxn id="399" idx="1"/>
          </p:cNvCxnSpPr>
          <p:nvPr/>
        </p:nvCxnSpPr>
        <p:spPr>
          <a:xfrm rot="10800000" flipH="1">
            <a:off x="3443752" y="3325962"/>
            <a:ext cx="1983300" cy="8400"/>
          </a:xfrm>
          <a:prstGeom prst="straightConnector1">
            <a:avLst/>
          </a:prstGeom>
          <a:noFill/>
          <a:ln w="28575" cap="flat" cmpd="sng">
            <a:solidFill>
              <a:schemeClr val="accent5"/>
            </a:solidFill>
            <a:prstDash val="solid"/>
            <a:round/>
            <a:headEnd type="none" w="sm" len="sm"/>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2"/>
          <p:cNvSpPr txBox="1">
            <a:spLocks noGrp="1"/>
          </p:cNvSpPr>
          <p:nvPr>
            <p:ph type="subTitle" idx="4294967295"/>
          </p:nvPr>
        </p:nvSpPr>
        <p:spPr>
          <a:xfrm>
            <a:off x="625650" y="1022337"/>
            <a:ext cx="7689900" cy="3528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accent3"/>
              </a:buClr>
              <a:buSzPts val="1400"/>
              <a:buFont typeface="Montserrat"/>
              <a:buNone/>
            </a:pPr>
            <a:r>
              <a:rPr lang="en" sz="1700" b="0" i="0" u="none" strike="noStrike" cap="none" dirty="0">
                <a:solidFill>
                  <a:schemeClr val="accent3"/>
                </a:solidFill>
                <a:latin typeface="Montserrat"/>
                <a:ea typeface="Montserrat"/>
                <a:cs typeface="Montserrat"/>
                <a:sym typeface="Montserrat"/>
              </a:rPr>
              <a:t>Start with creating two fragments:</a:t>
            </a:r>
            <a:endParaRPr sz="1700" b="0" i="0" u="none" strike="noStrike" cap="none" dirty="0">
              <a:solidFill>
                <a:schemeClr val="accent3"/>
              </a:solidFill>
              <a:latin typeface="Montserrat"/>
              <a:ea typeface="Montserrat"/>
              <a:cs typeface="Montserrat"/>
              <a:sym typeface="Montserrat"/>
            </a:endParaRPr>
          </a:p>
          <a:p>
            <a:pPr marL="457200" marR="0" lvl="0" indent="-336550" algn="l" rtl="0">
              <a:lnSpc>
                <a:spcPct val="115000"/>
              </a:lnSpc>
              <a:spcBef>
                <a:spcPts val="0"/>
              </a:spcBef>
              <a:spcAft>
                <a:spcPts val="0"/>
              </a:spcAft>
              <a:buClr>
                <a:schemeClr val="accent3"/>
              </a:buClr>
              <a:buSzPts val="1700"/>
              <a:buFont typeface="Montserrat"/>
              <a:buChar char="●"/>
            </a:pPr>
            <a:r>
              <a:rPr lang="en" sz="1700" b="0" i="0" u="none" strike="noStrike" cap="none" dirty="0">
                <a:solidFill>
                  <a:schemeClr val="accent3"/>
                </a:solidFill>
                <a:latin typeface="Montserrat"/>
                <a:ea typeface="Montserrat"/>
                <a:cs typeface="Montserrat"/>
                <a:sym typeface="Montserrat"/>
              </a:rPr>
              <a:t>MainFragment (blank)</a:t>
            </a:r>
            <a:endParaRPr sz="1700" b="0" i="0" u="none" strike="noStrike" cap="none" dirty="0">
              <a:solidFill>
                <a:schemeClr val="accent3"/>
              </a:solidFill>
              <a:latin typeface="Montserrat"/>
              <a:ea typeface="Montserrat"/>
              <a:cs typeface="Montserrat"/>
              <a:sym typeface="Montserrat"/>
            </a:endParaRPr>
          </a:p>
          <a:p>
            <a:pPr marL="457200" marR="0" lvl="0" indent="-336550" algn="l" rtl="0">
              <a:lnSpc>
                <a:spcPct val="115000"/>
              </a:lnSpc>
              <a:spcBef>
                <a:spcPts val="0"/>
              </a:spcBef>
              <a:spcAft>
                <a:spcPts val="0"/>
              </a:spcAft>
              <a:buClr>
                <a:schemeClr val="accent3"/>
              </a:buClr>
              <a:buSzPts val="1700"/>
              <a:buFont typeface="Montserrat"/>
              <a:buChar char="●"/>
            </a:pPr>
            <a:r>
              <a:rPr lang="en" sz="1700" b="0" i="0" u="none" strike="noStrike" cap="none" dirty="0">
                <a:solidFill>
                  <a:schemeClr val="accent3"/>
                </a:solidFill>
                <a:latin typeface="Montserrat"/>
                <a:ea typeface="Montserrat"/>
                <a:cs typeface="Montserrat"/>
                <a:sym typeface="Montserrat"/>
              </a:rPr>
              <a:t>GameFragment (blank)</a:t>
            </a:r>
            <a:endParaRPr sz="1700" b="0" i="0" u="none" strike="noStrike" cap="none" dirty="0">
              <a:solidFill>
                <a:schemeClr val="accent3"/>
              </a:solidFill>
              <a:latin typeface="Montserrat"/>
              <a:ea typeface="Montserrat"/>
              <a:cs typeface="Montserrat"/>
              <a:sym typeface="Montserrat"/>
            </a:endParaRPr>
          </a:p>
          <a:p>
            <a:pPr marL="0" marR="0" lvl="0" indent="0" algn="l" rtl="0">
              <a:lnSpc>
                <a:spcPct val="115000"/>
              </a:lnSpc>
              <a:spcBef>
                <a:spcPts val="0"/>
              </a:spcBef>
              <a:spcAft>
                <a:spcPts val="0"/>
              </a:spcAft>
              <a:buClr>
                <a:schemeClr val="accent3"/>
              </a:buClr>
              <a:buSzPts val="1400"/>
              <a:buFont typeface="Montserrat"/>
              <a:buNone/>
            </a:pPr>
            <a:endParaRPr sz="1700" b="0" i="0" u="none" strike="noStrike" cap="none" dirty="0">
              <a:solidFill>
                <a:schemeClr val="accent3"/>
              </a:solidFill>
              <a:latin typeface="Montserrat"/>
              <a:ea typeface="Montserrat"/>
              <a:cs typeface="Montserrat"/>
              <a:sym typeface="Montserrat"/>
            </a:endParaRPr>
          </a:p>
          <a:p>
            <a:pPr marL="0" marR="0" lvl="0" indent="0" algn="l" rtl="0">
              <a:lnSpc>
                <a:spcPct val="115000"/>
              </a:lnSpc>
              <a:spcBef>
                <a:spcPts val="0"/>
              </a:spcBef>
              <a:spcAft>
                <a:spcPts val="0"/>
              </a:spcAft>
              <a:buClr>
                <a:schemeClr val="accent3"/>
              </a:buClr>
              <a:buSzPts val="1400"/>
              <a:buFont typeface="Montserrat"/>
              <a:buNone/>
            </a:pPr>
            <a:r>
              <a:rPr lang="en" sz="1700" b="0" i="0" u="none" strike="noStrike" cap="none" dirty="0">
                <a:solidFill>
                  <a:schemeClr val="accent3"/>
                </a:solidFill>
                <a:latin typeface="Montserrat"/>
                <a:ea typeface="Montserrat"/>
                <a:cs typeface="Montserrat"/>
                <a:sym typeface="Montserrat"/>
              </a:rPr>
              <a:t>Remove </a:t>
            </a:r>
            <a:r>
              <a:rPr lang="en" sz="1700" b="1" i="0" u="none" strike="noStrike" cap="none" dirty="0">
                <a:solidFill>
                  <a:schemeClr val="accent3"/>
                </a:solidFill>
                <a:latin typeface="Montserrat"/>
                <a:ea typeface="Montserrat"/>
                <a:cs typeface="Montserrat"/>
                <a:sym typeface="Montserrat"/>
              </a:rPr>
              <a:t>all todo, all variables, remove onCreate, remove companion object</a:t>
            </a:r>
            <a:r>
              <a:rPr lang="en" sz="1700" b="0" i="0" u="none" strike="noStrike" cap="none" dirty="0">
                <a:solidFill>
                  <a:schemeClr val="accent3"/>
                </a:solidFill>
                <a:latin typeface="Montserrat"/>
                <a:ea typeface="Montserrat"/>
                <a:cs typeface="Montserrat"/>
                <a:sym typeface="Montserrat"/>
              </a:rPr>
              <a:t>. We don't need that in this case.</a:t>
            </a:r>
            <a:endParaRPr sz="1700" b="0" i="0" u="none" strike="noStrike" cap="none" dirty="0">
              <a:solidFill>
                <a:schemeClr val="accent3"/>
              </a:solidFill>
              <a:latin typeface="Montserrat"/>
              <a:ea typeface="Montserrat"/>
              <a:cs typeface="Montserrat"/>
              <a:sym typeface="Montserrat"/>
            </a:endParaRPr>
          </a:p>
        </p:txBody>
      </p:sp>
      <p:sp>
        <p:nvSpPr>
          <p:cNvPr id="406" name="Google Shape;406;p12"/>
          <p:cNvSpPr txBox="1">
            <a:spLocks noGrp="1"/>
          </p:cNvSpPr>
          <p:nvPr>
            <p:ph type="title" idx="4294967295"/>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STEP 1: CREATE FRAGMENTS</a:t>
            </a:r>
            <a:endParaRPr/>
          </a:p>
        </p:txBody>
      </p:sp>
      <p:pic>
        <p:nvPicPr>
          <p:cNvPr id="407" name="Google Shape;407;p12"/>
          <p:cNvPicPr preferRelativeResize="0"/>
          <p:nvPr/>
        </p:nvPicPr>
        <p:blipFill rotWithShape="1">
          <a:blip r:embed="rId3">
            <a:alphaModFix/>
          </a:blip>
          <a:srcRect/>
          <a:stretch/>
        </p:blipFill>
        <p:spPr>
          <a:xfrm>
            <a:off x="783450" y="2973877"/>
            <a:ext cx="7147026" cy="186902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13"/>
          <p:cNvSpPr txBox="1">
            <a:spLocks noGrp="1"/>
          </p:cNvSpPr>
          <p:nvPr>
            <p:ph type="subTitle" idx="1"/>
          </p:nvPr>
        </p:nvSpPr>
        <p:spPr>
          <a:xfrm>
            <a:off x="625650" y="1022337"/>
            <a:ext cx="76899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1700"/>
              <a:t>Open fragment_main.xml, arrange UI like image below</a:t>
            </a:r>
            <a:endParaRPr sz="1700"/>
          </a:p>
        </p:txBody>
      </p:sp>
      <p:sp>
        <p:nvSpPr>
          <p:cNvPr id="413" name="Google Shape;413;p13"/>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STEP 2: LAYOUT</a:t>
            </a:r>
            <a:endParaRPr/>
          </a:p>
        </p:txBody>
      </p:sp>
      <p:pic>
        <p:nvPicPr>
          <p:cNvPr id="414" name="Google Shape;414;p13"/>
          <p:cNvPicPr preferRelativeResize="0"/>
          <p:nvPr/>
        </p:nvPicPr>
        <p:blipFill rotWithShape="1">
          <a:blip r:embed="rId3">
            <a:alphaModFix/>
          </a:blip>
          <a:srcRect/>
          <a:stretch/>
        </p:blipFill>
        <p:spPr>
          <a:xfrm>
            <a:off x="722873" y="1783150"/>
            <a:ext cx="4086625" cy="1541525"/>
          </a:xfrm>
          <a:prstGeom prst="rect">
            <a:avLst/>
          </a:prstGeom>
          <a:noFill/>
          <a:ln>
            <a:noFill/>
          </a:ln>
        </p:spPr>
      </p:pic>
      <p:pic>
        <p:nvPicPr>
          <p:cNvPr id="415" name="Google Shape;415;p13"/>
          <p:cNvPicPr preferRelativeResize="0"/>
          <p:nvPr/>
        </p:nvPicPr>
        <p:blipFill rotWithShape="1">
          <a:blip r:embed="rId4">
            <a:alphaModFix/>
          </a:blip>
          <a:srcRect/>
          <a:stretch/>
        </p:blipFill>
        <p:spPr>
          <a:xfrm>
            <a:off x="5155813" y="2883538"/>
            <a:ext cx="3857625" cy="2085975"/>
          </a:xfrm>
          <a:prstGeom prst="rect">
            <a:avLst/>
          </a:prstGeom>
          <a:noFill/>
          <a:ln>
            <a:noFill/>
          </a:ln>
        </p:spPr>
      </p:pic>
      <p:sp>
        <p:nvSpPr>
          <p:cNvPr id="416" name="Google Shape;416;p13"/>
          <p:cNvSpPr txBox="1">
            <a:spLocks noGrp="1"/>
          </p:cNvSpPr>
          <p:nvPr>
            <p:ph type="body" idx="4294967295"/>
          </p:nvPr>
        </p:nvSpPr>
        <p:spPr>
          <a:xfrm>
            <a:off x="776450" y="3551475"/>
            <a:ext cx="4155600" cy="141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textInputLayout</a:t>
            </a:r>
            <a:endParaRPr/>
          </a:p>
          <a:p>
            <a:pPr marL="457200" lvl="0" indent="-317500" algn="l" rtl="0">
              <a:lnSpc>
                <a:spcPct val="100000"/>
              </a:lnSpc>
              <a:spcBef>
                <a:spcPts val="0"/>
              </a:spcBef>
              <a:spcAft>
                <a:spcPts val="0"/>
              </a:spcAft>
              <a:buSzPts val="1400"/>
              <a:buChar char="●"/>
            </a:pPr>
            <a:r>
              <a:rPr lang="en"/>
              <a:t>Hint = “Player Name”</a:t>
            </a:r>
            <a:endParaRPr/>
          </a:p>
          <a:p>
            <a:pPr marL="457200" lvl="0" indent="-317500" algn="l" rtl="0">
              <a:lnSpc>
                <a:spcPct val="100000"/>
              </a:lnSpc>
              <a:spcBef>
                <a:spcPts val="0"/>
              </a:spcBef>
              <a:spcAft>
                <a:spcPts val="0"/>
              </a:spcAft>
              <a:buSzPts val="1400"/>
              <a:buChar char="●"/>
            </a:pPr>
            <a:r>
              <a:rPr lang="en"/>
              <a:t>hintAnimationEnabled = true</a:t>
            </a:r>
            <a:endParaRPr/>
          </a:p>
          <a:p>
            <a:pPr marL="457200" lvl="0" indent="-317500" algn="l" rtl="0">
              <a:lnSpc>
                <a:spcPct val="100000"/>
              </a:lnSpc>
              <a:spcBef>
                <a:spcPts val="0"/>
              </a:spcBef>
              <a:spcAft>
                <a:spcPts val="0"/>
              </a:spcAft>
              <a:buSzPts val="1400"/>
              <a:buChar char="●"/>
            </a:pPr>
            <a:r>
              <a:rPr lang="en"/>
              <a:t>hintEnabled = true</a:t>
            </a:r>
            <a:endParaRPr/>
          </a:p>
        </p:txBody>
      </p:sp>
      <p:sp>
        <p:nvSpPr>
          <p:cNvPr id="417" name="Google Shape;417;p13"/>
          <p:cNvSpPr txBox="1">
            <a:spLocks noGrp="1"/>
          </p:cNvSpPr>
          <p:nvPr>
            <p:ph type="body" idx="4294967295"/>
          </p:nvPr>
        </p:nvSpPr>
        <p:spPr>
          <a:xfrm>
            <a:off x="5092625" y="1694050"/>
            <a:ext cx="4155600" cy="141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editText inside textInputLayout</a:t>
            </a:r>
            <a:endParaRPr/>
          </a:p>
          <a:p>
            <a:pPr marL="457200" lvl="0" indent="-317500" algn="l" rtl="0">
              <a:lnSpc>
                <a:spcPct val="100000"/>
              </a:lnSpc>
              <a:spcBef>
                <a:spcPts val="0"/>
              </a:spcBef>
              <a:spcAft>
                <a:spcPts val="0"/>
              </a:spcAft>
              <a:buSzPts val="1400"/>
              <a:buChar char="●"/>
            </a:pPr>
            <a:r>
              <a:rPr lang="en"/>
              <a:t>Id = txtName</a:t>
            </a:r>
            <a:endParaRPr/>
          </a:p>
          <a:p>
            <a:pPr marL="457200" lvl="0" indent="-317500" algn="l" rtl="0">
              <a:lnSpc>
                <a:spcPct val="100000"/>
              </a:lnSpc>
              <a:spcBef>
                <a:spcPts val="0"/>
              </a:spcBef>
              <a:spcAft>
                <a:spcPts val="0"/>
              </a:spcAft>
              <a:buSzPts val="1400"/>
              <a:buChar char="●"/>
            </a:pPr>
            <a:r>
              <a:rPr lang="en"/>
              <a:t>Remove hint value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14"/>
          <p:cNvSpPr txBox="1">
            <a:spLocks noGrp="1"/>
          </p:cNvSpPr>
          <p:nvPr>
            <p:ph type="subTitle" idx="1"/>
          </p:nvPr>
        </p:nvSpPr>
        <p:spPr>
          <a:xfrm>
            <a:off x="625650" y="1022337"/>
            <a:ext cx="76899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1700"/>
              <a:t>Open fragment_game.xml, arrange UI like image below</a:t>
            </a:r>
            <a:endParaRPr sz="1700"/>
          </a:p>
        </p:txBody>
      </p:sp>
      <p:sp>
        <p:nvSpPr>
          <p:cNvPr id="423" name="Google Shape;423;p14"/>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STEP 2: LAYOUT</a:t>
            </a:r>
            <a:endParaRPr/>
          </a:p>
        </p:txBody>
      </p:sp>
      <p:sp>
        <p:nvSpPr>
          <p:cNvPr id="424" name="Google Shape;424;p14"/>
          <p:cNvSpPr txBox="1">
            <a:spLocks noGrp="1"/>
          </p:cNvSpPr>
          <p:nvPr>
            <p:ph type="body" idx="4294967295"/>
          </p:nvPr>
        </p:nvSpPr>
        <p:spPr>
          <a:xfrm>
            <a:off x="776450" y="3551475"/>
            <a:ext cx="4155600" cy="141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btnBack</a:t>
            </a:r>
            <a:endParaRPr/>
          </a:p>
          <a:p>
            <a:pPr marL="457200" lvl="0" indent="-317500" algn="l" rtl="0">
              <a:lnSpc>
                <a:spcPct val="100000"/>
              </a:lnSpc>
              <a:spcBef>
                <a:spcPts val="0"/>
              </a:spcBef>
              <a:spcAft>
                <a:spcPts val="0"/>
              </a:spcAft>
              <a:buSzPts val="1400"/>
              <a:buChar char="●"/>
            </a:pPr>
            <a:r>
              <a:rPr lang="en"/>
              <a:t>Text = “back”</a:t>
            </a:r>
            <a:endParaRPr/>
          </a:p>
          <a:p>
            <a:pPr marL="457200" lvl="0" indent="-317500" algn="l" rtl="0">
              <a:lnSpc>
                <a:spcPct val="100000"/>
              </a:lnSpc>
              <a:spcBef>
                <a:spcPts val="0"/>
              </a:spcBef>
              <a:spcAft>
                <a:spcPts val="0"/>
              </a:spcAft>
              <a:buSzPts val="1400"/>
              <a:buChar char="●"/>
            </a:pPr>
            <a:r>
              <a:rPr lang="en"/>
              <a:t>Icon = use vector assets icon back arrow</a:t>
            </a:r>
            <a:endParaRPr/>
          </a:p>
        </p:txBody>
      </p:sp>
      <p:pic>
        <p:nvPicPr>
          <p:cNvPr id="425" name="Google Shape;425;p14"/>
          <p:cNvPicPr preferRelativeResize="0"/>
          <p:nvPr/>
        </p:nvPicPr>
        <p:blipFill rotWithShape="1">
          <a:blip r:embed="rId3">
            <a:alphaModFix/>
          </a:blip>
          <a:srcRect/>
          <a:stretch/>
        </p:blipFill>
        <p:spPr>
          <a:xfrm>
            <a:off x="776446" y="1709725"/>
            <a:ext cx="3790175" cy="1240550"/>
          </a:xfrm>
          <a:prstGeom prst="rect">
            <a:avLst/>
          </a:prstGeom>
          <a:noFill/>
          <a:ln>
            <a:noFill/>
          </a:ln>
        </p:spPr>
      </p:pic>
      <p:pic>
        <p:nvPicPr>
          <p:cNvPr id="426" name="Google Shape;426;p14"/>
          <p:cNvPicPr preferRelativeResize="0"/>
          <p:nvPr/>
        </p:nvPicPr>
        <p:blipFill rotWithShape="1">
          <a:blip r:embed="rId4">
            <a:alphaModFix/>
          </a:blip>
          <a:srcRect/>
          <a:stretch/>
        </p:blipFill>
        <p:spPr>
          <a:xfrm>
            <a:off x="4819900" y="3035988"/>
            <a:ext cx="3810000" cy="1933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15"/>
          <p:cNvSpPr txBox="1">
            <a:spLocks noGrp="1"/>
          </p:cNvSpPr>
          <p:nvPr>
            <p:ph type="subTitle" idx="1"/>
          </p:nvPr>
        </p:nvSpPr>
        <p:spPr>
          <a:xfrm>
            <a:off x="625650" y="1022337"/>
            <a:ext cx="76899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1700"/>
              <a:t>Navigation graph is a resource file. XML based, that represent how fragment navigate to other destination.</a:t>
            </a: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r>
              <a:rPr lang="en" sz="1700"/>
              <a:t>To create navigation graph:</a:t>
            </a:r>
            <a:endParaRPr sz="1700"/>
          </a:p>
          <a:p>
            <a:pPr marL="457200" lvl="0" indent="-336550" algn="l" rtl="0">
              <a:lnSpc>
                <a:spcPct val="115000"/>
              </a:lnSpc>
              <a:spcBef>
                <a:spcPts val="0"/>
              </a:spcBef>
              <a:spcAft>
                <a:spcPts val="0"/>
              </a:spcAft>
              <a:buSzPts val="1700"/>
              <a:buAutoNum type="arabicPeriod"/>
            </a:pPr>
            <a:r>
              <a:rPr lang="en" sz="1700"/>
              <a:t>Right click on res &gt; new &gt; android resource file</a:t>
            </a:r>
            <a:endParaRPr sz="1700"/>
          </a:p>
          <a:p>
            <a:pPr marL="457200" lvl="0" indent="-336550" algn="l" rtl="0">
              <a:lnSpc>
                <a:spcPct val="115000"/>
              </a:lnSpc>
              <a:spcBef>
                <a:spcPts val="0"/>
              </a:spcBef>
              <a:spcAft>
                <a:spcPts val="0"/>
              </a:spcAft>
              <a:buSzPts val="1700"/>
              <a:buAutoNum type="arabicPeriod"/>
            </a:pPr>
            <a:r>
              <a:rPr lang="en" sz="1700"/>
              <a:t>Enter file name to game_navigation</a:t>
            </a:r>
            <a:endParaRPr sz="1700"/>
          </a:p>
          <a:p>
            <a:pPr marL="457200" lvl="0" indent="-336550" algn="l" rtl="0">
              <a:lnSpc>
                <a:spcPct val="115000"/>
              </a:lnSpc>
              <a:spcBef>
                <a:spcPts val="0"/>
              </a:spcBef>
              <a:spcAft>
                <a:spcPts val="0"/>
              </a:spcAft>
              <a:buSzPts val="1700"/>
              <a:buAutoNum type="arabicPeriod"/>
            </a:pPr>
            <a:r>
              <a:rPr lang="en" sz="1700"/>
              <a:t>Change resource type to </a:t>
            </a:r>
            <a:br>
              <a:rPr lang="en" sz="1700"/>
            </a:br>
            <a:r>
              <a:rPr lang="en" sz="1700"/>
              <a:t>Navigation</a:t>
            </a:r>
            <a:endParaRPr sz="1700"/>
          </a:p>
          <a:p>
            <a:pPr marL="457200" lvl="0" indent="-336550" algn="l" rtl="0">
              <a:lnSpc>
                <a:spcPct val="115000"/>
              </a:lnSpc>
              <a:spcBef>
                <a:spcPts val="0"/>
              </a:spcBef>
              <a:spcAft>
                <a:spcPts val="0"/>
              </a:spcAft>
              <a:buSzPts val="1700"/>
              <a:buAutoNum type="arabicPeriod"/>
            </a:pPr>
            <a:r>
              <a:rPr lang="en" sz="1700"/>
              <a:t>Press OK</a:t>
            </a:r>
            <a:endParaRPr sz="1700"/>
          </a:p>
        </p:txBody>
      </p:sp>
      <p:sp>
        <p:nvSpPr>
          <p:cNvPr id="432" name="Google Shape;432;p15"/>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STEP 3: NAVIGATION GRAPH</a:t>
            </a:r>
            <a:endParaRPr/>
          </a:p>
        </p:txBody>
      </p:sp>
      <p:pic>
        <p:nvPicPr>
          <p:cNvPr id="433" name="Google Shape;433;p15"/>
          <p:cNvPicPr preferRelativeResize="0"/>
          <p:nvPr/>
        </p:nvPicPr>
        <p:blipFill rotWithShape="1">
          <a:blip r:embed="rId3">
            <a:alphaModFix/>
          </a:blip>
          <a:srcRect/>
          <a:stretch/>
        </p:blipFill>
        <p:spPr>
          <a:xfrm>
            <a:off x="4831838" y="3060100"/>
            <a:ext cx="4067175" cy="1828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16"/>
          <p:cNvSpPr txBox="1">
            <a:spLocks noGrp="1"/>
          </p:cNvSpPr>
          <p:nvPr>
            <p:ph type="subTitle" idx="1"/>
          </p:nvPr>
        </p:nvSpPr>
        <p:spPr>
          <a:xfrm>
            <a:off x="625650" y="1022337"/>
            <a:ext cx="76899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1700"/>
              <a:t>Navigation graph needs additional dependency. This dialog will pop out and you can simply just press OK to continue. Wait until download and gradle process finished.</a:t>
            </a:r>
            <a:endParaRPr sz="1700"/>
          </a:p>
        </p:txBody>
      </p:sp>
      <p:sp>
        <p:nvSpPr>
          <p:cNvPr id="439" name="Google Shape;439;p16"/>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STEP 3: NAVIGATION GRAPH</a:t>
            </a:r>
            <a:endParaRPr/>
          </a:p>
        </p:txBody>
      </p:sp>
      <p:pic>
        <p:nvPicPr>
          <p:cNvPr id="440" name="Google Shape;440;p16"/>
          <p:cNvPicPr preferRelativeResize="0"/>
          <p:nvPr/>
        </p:nvPicPr>
        <p:blipFill rotWithShape="1">
          <a:blip r:embed="rId3">
            <a:alphaModFix/>
          </a:blip>
          <a:srcRect/>
          <a:stretch/>
        </p:blipFill>
        <p:spPr>
          <a:xfrm>
            <a:off x="269050" y="2226275"/>
            <a:ext cx="8605901" cy="2708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17"/>
          <p:cNvSpPr txBox="1">
            <a:spLocks noGrp="1"/>
          </p:cNvSpPr>
          <p:nvPr>
            <p:ph type="subTitle" idx="1"/>
          </p:nvPr>
        </p:nvSpPr>
        <p:spPr>
          <a:xfrm>
            <a:off x="625650" y="1022337"/>
            <a:ext cx="76899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1700" dirty="0"/>
              <a:t>Open build.gradle (module), and look at the plugins object on top. Add following line of configuration:</a:t>
            </a:r>
            <a:br>
              <a:rPr lang="en" sz="1700" dirty="0"/>
            </a:br>
            <a:endParaRPr sz="1700" dirty="0"/>
          </a:p>
          <a:p>
            <a:pPr marL="0" lvl="0" indent="0" algn="l" rtl="0">
              <a:lnSpc>
                <a:spcPct val="115000"/>
              </a:lnSpc>
              <a:spcBef>
                <a:spcPts val="0"/>
              </a:spcBef>
              <a:spcAft>
                <a:spcPts val="0"/>
              </a:spcAft>
              <a:buClr>
                <a:schemeClr val="dk1"/>
              </a:buClr>
              <a:buSzPts val="1100"/>
              <a:buFont typeface="Arial"/>
              <a:buNone/>
            </a:pPr>
            <a:r>
              <a:rPr lang="en" sz="1500" dirty="0">
                <a:latin typeface="Consolas"/>
                <a:ea typeface="Consolas"/>
                <a:cs typeface="Consolas"/>
                <a:sym typeface="Consolas"/>
              </a:rPr>
              <a:t>plugins {</a:t>
            </a:r>
            <a:endParaRPr sz="1500" dirty="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500" dirty="0">
                <a:latin typeface="Consolas"/>
                <a:ea typeface="Consolas"/>
                <a:cs typeface="Consolas"/>
                <a:sym typeface="Consolas"/>
              </a:rPr>
              <a:t>    id 'com.android.application'</a:t>
            </a:r>
            <a:endParaRPr sz="1500" dirty="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500" dirty="0">
                <a:latin typeface="Consolas"/>
                <a:ea typeface="Consolas"/>
                <a:cs typeface="Consolas"/>
                <a:sym typeface="Consolas"/>
              </a:rPr>
              <a:t>    id 'kotlin-android'</a:t>
            </a:r>
            <a:endParaRPr sz="1500" dirty="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500" dirty="0">
                <a:latin typeface="Consolas"/>
                <a:ea typeface="Consolas"/>
                <a:cs typeface="Consolas"/>
                <a:sym typeface="Consolas"/>
              </a:rPr>
              <a:t>   </a:t>
            </a:r>
            <a:r>
              <a:rPr lang="en" sz="1500" b="1" dirty="0">
                <a:solidFill>
                  <a:schemeClr val="accent5"/>
                </a:solidFill>
                <a:latin typeface="Consolas"/>
                <a:ea typeface="Consolas"/>
                <a:cs typeface="Consolas"/>
                <a:sym typeface="Consolas"/>
              </a:rPr>
              <a:t> id 'kotlin-android-extensions'</a:t>
            </a:r>
            <a:endParaRPr sz="1500" b="1" dirty="0">
              <a:solidFill>
                <a:schemeClr val="accent5"/>
              </a:solidFill>
              <a:latin typeface="Consolas"/>
              <a:ea typeface="Consolas"/>
              <a:cs typeface="Consolas"/>
              <a:sym typeface="Consolas"/>
            </a:endParaRPr>
          </a:p>
          <a:p>
            <a:pPr marL="0" lvl="0" indent="0" algn="l" rtl="0">
              <a:lnSpc>
                <a:spcPct val="115000"/>
              </a:lnSpc>
              <a:spcBef>
                <a:spcPts val="0"/>
              </a:spcBef>
              <a:spcAft>
                <a:spcPts val="0"/>
              </a:spcAft>
              <a:buSzPts val="1200"/>
              <a:buNone/>
            </a:pPr>
            <a:r>
              <a:rPr lang="en" sz="1500" dirty="0">
                <a:latin typeface="Consolas"/>
                <a:ea typeface="Consolas"/>
                <a:cs typeface="Consolas"/>
                <a:sym typeface="Consolas"/>
              </a:rPr>
              <a:t>}</a:t>
            </a:r>
            <a:endParaRPr sz="1500" dirty="0">
              <a:latin typeface="Consolas"/>
              <a:ea typeface="Consolas"/>
              <a:cs typeface="Consolas"/>
              <a:sym typeface="Consolas"/>
            </a:endParaRPr>
          </a:p>
          <a:p>
            <a:pPr marL="0" lvl="0" indent="0" algn="l" rtl="0">
              <a:lnSpc>
                <a:spcPct val="115000"/>
              </a:lnSpc>
              <a:spcBef>
                <a:spcPts val="0"/>
              </a:spcBef>
              <a:spcAft>
                <a:spcPts val="0"/>
              </a:spcAft>
              <a:buSzPts val="1200"/>
              <a:buNone/>
            </a:pPr>
            <a:endParaRPr sz="1700" dirty="0"/>
          </a:p>
          <a:p>
            <a:pPr marL="0" lvl="0" indent="0" algn="l" rtl="0">
              <a:lnSpc>
                <a:spcPct val="115000"/>
              </a:lnSpc>
              <a:spcBef>
                <a:spcPts val="0"/>
              </a:spcBef>
              <a:spcAft>
                <a:spcPts val="0"/>
              </a:spcAft>
              <a:buClr>
                <a:schemeClr val="dk1"/>
              </a:buClr>
              <a:buSzPts val="1100"/>
              <a:buFont typeface="Arial"/>
              <a:buNone/>
            </a:pPr>
            <a:r>
              <a:rPr lang="en" sz="1700" dirty="0"/>
              <a:t>This config enables the androidx feature to refer a view object from kotlin codes by its ID. Without this, you need to use findViewById() mechanism</a:t>
            </a:r>
            <a:endParaRPr sz="1700" dirty="0"/>
          </a:p>
          <a:p>
            <a:pPr marL="0" lvl="0" indent="0" algn="l" rtl="0">
              <a:lnSpc>
                <a:spcPct val="115000"/>
              </a:lnSpc>
              <a:spcBef>
                <a:spcPts val="0"/>
              </a:spcBef>
              <a:spcAft>
                <a:spcPts val="0"/>
              </a:spcAft>
              <a:buSzPts val="1200"/>
              <a:buNone/>
            </a:pPr>
            <a:endParaRPr sz="1700" dirty="0"/>
          </a:p>
        </p:txBody>
      </p:sp>
      <p:sp>
        <p:nvSpPr>
          <p:cNvPr id="446" name="Google Shape;446;p17"/>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ADDITIONAL GRADLE SETTING</a:t>
            </a:r>
            <a:endParaRPr/>
          </a:p>
        </p:txBody>
      </p:sp>
      <p:sp>
        <p:nvSpPr>
          <p:cNvPr id="447" name="Google Shape;447;p17"/>
          <p:cNvSpPr/>
          <p:nvPr/>
        </p:nvSpPr>
        <p:spPr>
          <a:xfrm rot="5400000">
            <a:off x="6355635" y="1040506"/>
            <a:ext cx="1130766" cy="3236155"/>
          </a:xfrm>
          <a:custGeom>
            <a:avLst/>
            <a:gdLst/>
            <a:ahLst/>
            <a:cxnLst/>
            <a:rect l="l" t="t" r="r" b="b"/>
            <a:pathLst>
              <a:path w="47853" h="59330" extrusionOk="0">
                <a:moveTo>
                  <a:pt x="47852" y="59330"/>
                </a:moveTo>
                <a:lnTo>
                  <a:pt x="1" y="59330"/>
                </a:lnTo>
                <a:lnTo>
                  <a:pt x="1" y="1"/>
                </a:lnTo>
                <a:lnTo>
                  <a:pt x="47852" y="1"/>
                </a:lnTo>
                <a:close/>
                <a:moveTo>
                  <a:pt x="441" y="58877"/>
                </a:moveTo>
                <a:lnTo>
                  <a:pt x="47412" y="58877"/>
                </a:lnTo>
                <a:lnTo>
                  <a:pt x="47412"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7"/>
          <p:cNvSpPr txBox="1">
            <a:spLocks noGrp="1"/>
          </p:cNvSpPr>
          <p:nvPr>
            <p:ph type="subTitle" idx="4294967295"/>
          </p:nvPr>
        </p:nvSpPr>
        <p:spPr>
          <a:xfrm>
            <a:off x="5477500" y="2226625"/>
            <a:ext cx="2883600" cy="868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3"/>
              </a:buClr>
              <a:buSzPts val="1400"/>
              <a:buFont typeface="Montserrat"/>
              <a:buNone/>
            </a:pPr>
            <a:r>
              <a:rPr lang="en" sz="1400" b="0" i="0" u="none" strike="noStrike" cap="none" dirty="0">
                <a:solidFill>
                  <a:schemeClr val="accent3"/>
                </a:solidFill>
                <a:latin typeface="Montserrat"/>
                <a:ea typeface="Montserrat"/>
                <a:cs typeface="Montserrat"/>
                <a:sym typeface="Montserrat"/>
              </a:rPr>
              <a:t>Sadly, this handy feature is now deprecated…</a:t>
            </a:r>
            <a:endParaRPr sz="1400" b="0" i="0" u="none" strike="noStrike" cap="none" dirty="0">
              <a:solidFill>
                <a:schemeClr val="accent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18"/>
          <p:cNvSpPr txBox="1">
            <a:spLocks noGrp="1"/>
          </p:cNvSpPr>
          <p:nvPr>
            <p:ph type="subTitle" idx="1"/>
          </p:nvPr>
        </p:nvSpPr>
        <p:spPr>
          <a:xfrm>
            <a:off x="625650" y="1631925"/>
            <a:ext cx="80694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sz="1700" dirty="0"/>
              <a:t>Still in same gradle file, locate dependencies, then add these (use the autocomplete to avoid errors):</a:t>
            </a:r>
          </a:p>
          <a:p>
            <a:pPr marL="0" lvl="0" indent="0" algn="l" rtl="0">
              <a:lnSpc>
                <a:spcPct val="115000"/>
              </a:lnSpc>
              <a:spcBef>
                <a:spcPts val="0"/>
              </a:spcBef>
              <a:spcAft>
                <a:spcPts val="0"/>
              </a:spcAft>
              <a:buSzPts val="1400"/>
              <a:buNone/>
            </a:pPr>
            <a:endParaRPr lang="en" sz="1700" dirty="0"/>
          </a:p>
          <a:p>
            <a:pPr marL="0" lvl="0" indent="0" algn="l" rtl="0">
              <a:lnSpc>
                <a:spcPct val="115000"/>
              </a:lnSpc>
              <a:spcBef>
                <a:spcPts val="0"/>
              </a:spcBef>
              <a:spcAft>
                <a:spcPts val="0"/>
              </a:spcAft>
              <a:buSzPts val="1400"/>
              <a:buNone/>
            </a:pPr>
            <a:r>
              <a:rPr lang="fr-FR" sz="1300" dirty="0" err="1">
                <a:solidFill>
                  <a:schemeClr val="accent4"/>
                </a:solidFill>
                <a:latin typeface="Consolas"/>
              </a:rPr>
              <a:t>implementation</a:t>
            </a:r>
            <a:r>
              <a:rPr lang="fr-FR" sz="1300" dirty="0">
                <a:solidFill>
                  <a:schemeClr val="accent4"/>
                </a:solidFill>
                <a:latin typeface="Consolas"/>
              </a:rPr>
              <a:t> 'androidx.navigation:navigation-ui-ktx:2.4.1'</a:t>
            </a:r>
          </a:p>
          <a:p>
            <a:pPr marL="0" lvl="0" indent="0" algn="l" rtl="0">
              <a:lnSpc>
                <a:spcPct val="115000"/>
              </a:lnSpc>
              <a:spcBef>
                <a:spcPts val="0"/>
              </a:spcBef>
              <a:spcAft>
                <a:spcPts val="0"/>
              </a:spcAft>
              <a:buSzPts val="1400"/>
              <a:buNone/>
            </a:pPr>
            <a:r>
              <a:rPr lang="fr-FR" sz="1300" dirty="0" err="1">
                <a:solidFill>
                  <a:schemeClr val="accent4"/>
                </a:solidFill>
                <a:latin typeface="Consolas"/>
              </a:rPr>
              <a:t>implementation</a:t>
            </a:r>
            <a:r>
              <a:rPr lang="fr-FR" sz="1300" dirty="0">
                <a:solidFill>
                  <a:schemeClr val="accent4"/>
                </a:solidFill>
                <a:latin typeface="Consolas"/>
              </a:rPr>
              <a:t> 'androidx.navigation:navigation-fragment-ktx:2.4.1'</a:t>
            </a:r>
            <a:endParaRPr lang="id-ID" sz="1700" dirty="0"/>
          </a:p>
          <a:p>
            <a:pPr marL="0" lvl="0" indent="0" algn="l" rtl="0">
              <a:lnSpc>
                <a:spcPct val="115000"/>
              </a:lnSpc>
              <a:spcBef>
                <a:spcPts val="0"/>
              </a:spcBef>
              <a:spcAft>
                <a:spcPts val="0"/>
              </a:spcAft>
              <a:buClr>
                <a:schemeClr val="dk1"/>
              </a:buClr>
              <a:buSzPts val="1100"/>
              <a:buFont typeface="Arial"/>
              <a:buNone/>
            </a:pPr>
            <a:endParaRPr lang="id-ID" sz="1700" dirty="0"/>
          </a:p>
          <a:p>
            <a:pPr marL="0" lvl="0" indent="0" algn="l" rtl="0">
              <a:lnSpc>
                <a:spcPct val="115000"/>
              </a:lnSpc>
              <a:spcBef>
                <a:spcPts val="0"/>
              </a:spcBef>
              <a:spcAft>
                <a:spcPts val="0"/>
              </a:spcAft>
              <a:buSzPts val="1400"/>
              <a:buNone/>
            </a:pPr>
            <a:r>
              <a:rPr lang="en" sz="1700" dirty="0"/>
              <a:t> </a:t>
            </a:r>
            <a:endParaRPr lang="id-ID" sz="1700" dirty="0"/>
          </a:p>
        </p:txBody>
      </p:sp>
      <p:sp>
        <p:nvSpPr>
          <p:cNvPr id="454" name="Google Shape;454;p18"/>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dirty="0"/>
              <a:t>INSTALLING NAVIGATION JETPACK</a:t>
            </a:r>
            <a:endParaRPr dirty="0"/>
          </a:p>
        </p:txBody>
      </p:sp>
    </p:spTree>
    <p:extLst>
      <p:ext uri="{BB962C8B-B14F-4D97-AF65-F5344CB8AC3E}">
        <p14:creationId xmlns:p14="http://schemas.microsoft.com/office/powerpoint/2010/main" val="3808859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
          <p:cNvSpPr txBox="1">
            <a:spLocks noGrp="1"/>
          </p:cNvSpPr>
          <p:nvPr>
            <p:ph type="subTitle" idx="1"/>
          </p:nvPr>
        </p:nvSpPr>
        <p:spPr>
          <a:xfrm>
            <a:off x="625650" y="1022337"/>
            <a:ext cx="76899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1700" dirty="0"/>
              <a:t>In 2018 Google launched the Jetpack. </a:t>
            </a:r>
            <a:endParaRPr sz="1700" dirty="0"/>
          </a:p>
          <a:p>
            <a:pPr marL="0" lvl="0" indent="0" algn="l" rtl="0">
              <a:lnSpc>
                <a:spcPct val="115000"/>
              </a:lnSpc>
              <a:spcBef>
                <a:spcPts val="0"/>
              </a:spcBef>
              <a:spcAft>
                <a:spcPts val="0"/>
              </a:spcAft>
              <a:buSzPts val="1200"/>
              <a:buNone/>
            </a:pPr>
            <a:endParaRPr sz="1700" dirty="0"/>
          </a:p>
          <a:p>
            <a:pPr marL="0" lvl="0" indent="0" algn="l" rtl="0">
              <a:lnSpc>
                <a:spcPct val="115000"/>
              </a:lnSpc>
              <a:spcBef>
                <a:spcPts val="0"/>
              </a:spcBef>
              <a:spcAft>
                <a:spcPts val="0"/>
              </a:spcAft>
              <a:buSzPts val="1200"/>
              <a:buNone/>
            </a:pPr>
            <a:r>
              <a:rPr lang="en" sz="1700" dirty="0"/>
              <a:t>Jetpack is </a:t>
            </a:r>
            <a:r>
              <a:rPr lang="id-ID" sz="1700" dirty="0"/>
              <a:t>a</a:t>
            </a:r>
            <a:r>
              <a:rPr lang="en" sz="1700" dirty="0"/>
              <a:t> set</a:t>
            </a:r>
            <a:r>
              <a:rPr lang="id-ID" sz="1700" dirty="0"/>
              <a:t> </a:t>
            </a:r>
            <a:r>
              <a:rPr lang="en-US" sz="1700" dirty="0"/>
              <a:t>of</a:t>
            </a:r>
            <a:r>
              <a:rPr lang="en" sz="1700" dirty="0"/>
              <a:t> libraries, components, and tools</a:t>
            </a:r>
            <a:r>
              <a:rPr lang="id-ID" sz="1700" dirty="0"/>
              <a:t> w</a:t>
            </a:r>
            <a:r>
              <a:rPr lang="en" sz="1700" dirty="0"/>
              <a:t>hich helps you to build a better application.</a:t>
            </a:r>
            <a:endParaRPr sz="1700" dirty="0"/>
          </a:p>
        </p:txBody>
      </p:sp>
      <p:sp>
        <p:nvSpPr>
          <p:cNvPr id="335" name="Google Shape;335;p2"/>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A BIT OF JETPACK</a:t>
            </a:r>
            <a:endParaRPr/>
          </a:p>
        </p:txBody>
      </p:sp>
      <p:pic>
        <p:nvPicPr>
          <p:cNvPr id="336" name="Google Shape;336;p2"/>
          <p:cNvPicPr preferRelativeResize="0"/>
          <p:nvPr/>
        </p:nvPicPr>
        <p:blipFill rotWithShape="1">
          <a:blip r:embed="rId3">
            <a:alphaModFix/>
          </a:blip>
          <a:srcRect/>
          <a:stretch/>
        </p:blipFill>
        <p:spPr>
          <a:xfrm>
            <a:off x="2066763" y="2437698"/>
            <a:ext cx="4807675" cy="2412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18"/>
          <p:cNvSpPr txBox="1">
            <a:spLocks noGrp="1"/>
          </p:cNvSpPr>
          <p:nvPr>
            <p:ph type="subTitle" idx="1"/>
          </p:nvPr>
        </p:nvSpPr>
        <p:spPr>
          <a:xfrm>
            <a:off x="625650" y="1127760"/>
            <a:ext cx="8069400" cy="403276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sz="1700" dirty="0"/>
              <a:t>Now open build.gradle (Project) file. At the topmost line (after the comment, but before plugins block), copy this block (get it from </a:t>
            </a:r>
            <a:r>
              <a:rPr lang="en" sz="1700" dirty="0">
                <a:hlinkClick r:id="rId3"/>
              </a:rPr>
              <a:t>here</a:t>
            </a:r>
            <a:r>
              <a:rPr lang="en" sz="1700" dirty="0"/>
              <a:t>):</a:t>
            </a:r>
          </a:p>
          <a:p>
            <a:pPr marL="0" lvl="0" indent="0" algn="l" rtl="0">
              <a:lnSpc>
                <a:spcPct val="115000"/>
              </a:lnSpc>
              <a:spcBef>
                <a:spcPts val="0"/>
              </a:spcBef>
              <a:spcAft>
                <a:spcPts val="0"/>
              </a:spcAft>
              <a:buSzPts val="1400"/>
              <a:buNone/>
            </a:pPr>
            <a:endParaRPr lang="en" sz="1700" dirty="0"/>
          </a:p>
          <a:p>
            <a:pPr marL="0" lvl="0" indent="0" algn="l" rtl="0">
              <a:lnSpc>
                <a:spcPct val="115000"/>
              </a:lnSpc>
              <a:spcBef>
                <a:spcPts val="0"/>
              </a:spcBef>
              <a:spcAft>
                <a:spcPts val="0"/>
              </a:spcAft>
              <a:buSzPts val="1400"/>
              <a:buNone/>
            </a:pPr>
            <a:r>
              <a:rPr lang="fr-FR" sz="1300" dirty="0" err="1">
                <a:solidFill>
                  <a:schemeClr val="accent4"/>
                </a:solidFill>
                <a:latin typeface="Consolas"/>
              </a:rPr>
              <a:t>buildscript</a:t>
            </a:r>
            <a:r>
              <a:rPr lang="fr-FR" sz="1300" dirty="0">
                <a:solidFill>
                  <a:schemeClr val="accent4"/>
                </a:solidFill>
                <a:latin typeface="Consolas"/>
              </a:rPr>
              <a:t> {</a:t>
            </a:r>
          </a:p>
          <a:p>
            <a:pPr marL="0" lvl="0" indent="0" algn="l" rtl="0">
              <a:lnSpc>
                <a:spcPct val="115000"/>
              </a:lnSpc>
              <a:spcBef>
                <a:spcPts val="0"/>
              </a:spcBef>
              <a:spcAft>
                <a:spcPts val="0"/>
              </a:spcAft>
              <a:buSzPts val="1400"/>
              <a:buNone/>
            </a:pPr>
            <a:r>
              <a:rPr lang="fr-FR" sz="1300" dirty="0">
                <a:solidFill>
                  <a:schemeClr val="accent4"/>
                </a:solidFill>
                <a:latin typeface="Consolas"/>
              </a:rPr>
              <a:t>    repositories {</a:t>
            </a:r>
          </a:p>
          <a:p>
            <a:pPr marL="0" lvl="0" indent="0" algn="l" rtl="0">
              <a:lnSpc>
                <a:spcPct val="115000"/>
              </a:lnSpc>
              <a:spcBef>
                <a:spcPts val="0"/>
              </a:spcBef>
              <a:spcAft>
                <a:spcPts val="0"/>
              </a:spcAft>
              <a:buSzPts val="1400"/>
              <a:buNone/>
            </a:pPr>
            <a:r>
              <a:rPr lang="fr-FR" sz="1300" dirty="0">
                <a:solidFill>
                  <a:schemeClr val="accent4"/>
                </a:solidFill>
                <a:latin typeface="Consolas"/>
              </a:rPr>
              <a:t>        google()</a:t>
            </a:r>
          </a:p>
          <a:p>
            <a:pPr marL="0" lvl="0" indent="0" algn="l" rtl="0">
              <a:lnSpc>
                <a:spcPct val="115000"/>
              </a:lnSpc>
              <a:spcBef>
                <a:spcPts val="0"/>
              </a:spcBef>
              <a:spcAft>
                <a:spcPts val="0"/>
              </a:spcAft>
              <a:buSzPts val="1400"/>
              <a:buNone/>
            </a:pPr>
            <a:r>
              <a:rPr lang="fr-FR" sz="1300" dirty="0">
                <a:solidFill>
                  <a:schemeClr val="accent4"/>
                </a:solidFill>
                <a:latin typeface="Consolas"/>
              </a:rPr>
              <a:t>    }</a:t>
            </a:r>
          </a:p>
          <a:p>
            <a:pPr marL="0" lvl="0" indent="0" algn="l" rtl="0">
              <a:lnSpc>
                <a:spcPct val="115000"/>
              </a:lnSpc>
              <a:spcBef>
                <a:spcPts val="0"/>
              </a:spcBef>
              <a:spcAft>
                <a:spcPts val="0"/>
              </a:spcAft>
              <a:buSzPts val="1400"/>
              <a:buNone/>
            </a:pPr>
            <a:r>
              <a:rPr lang="fr-FR" sz="1300" dirty="0">
                <a:solidFill>
                  <a:schemeClr val="accent4"/>
                </a:solidFill>
                <a:latin typeface="Consolas"/>
              </a:rPr>
              <a:t>    </a:t>
            </a:r>
            <a:r>
              <a:rPr lang="fr-FR" sz="1300" dirty="0" err="1">
                <a:solidFill>
                  <a:schemeClr val="accent4"/>
                </a:solidFill>
                <a:latin typeface="Consolas"/>
              </a:rPr>
              <a:t>dependencies</a:t>
            </a:r>
            <a:r>
              <a:rPr lang="fr-FR" sz="1300" dirty="0">
                <a:solidFill>
                  <a:schemeClr val="accent4"/>
                </a:solidFill>
                <a:latin typeface="Consolas"/>
              </a:rPr>
              <a:t> {</a:t>
            </a:r>
          </a:p>
          <a:p>
            <a:pPr marL="0" lvl="0" indent="0" algn="l" rtl="0">
              <a:lnSpc>
                <a:spcPct val="115000"/>
              </a:lnSpc>
              <a:spcBef>
                <a:spcPts val="0"/>
              </a:spcBef>
              <a:spcAft>
                <a:spcPts val="0"/>
              </a:spcAft>
              <a:buSzPts val="1400"/>
              <a:buNone/>
            </a:pPr>
            <a:r>
              <a:rPr lang="fr-FR" sz="1300" dirty="0">
                <a:solidFill>
                  <a:schemeClr val="accent4"/>
                </a:solidFill>
                <a:latin typeface="Consolas"/>
              </a:rPr>
              <a:t>        classpath "androidx.navigation:navigation-safe-args-gradle-plugin:2.4.1"</a:t>
            </a:r>
          </a:p>
          <a:p>
            <a:pPr marL="0" lvl="0" indent="0" algn="l" rtl="0">
              <a:lnSpc>
                <a:spcPct val="115000"/>
              </a:lnSpc>
              <a:spcBef>
                <a:spcPts val="0"/>
              </a:spcBef>
              <a:spcAft>
                <a:spcPts val="0"/>
              </a:spcAft>
              <a:buSzPts val="1400"/>
              <a:buNone/>
            </a:pPr>
            <a:r>
              <a:rPr lang="fr-FR" sz="1300" dirty="0">
                <a:solidFill>
                  <a:schemeClr val="accent4"/>
                </a:solidFill>
                <a:latin typeface="Consolas"/>
              </a:rPr>
              <a:t>    }</a:t>
            </a:r>
          </a:p>
          <a:p>
            <a:pPr marL="0" lvl="0" indent="0" algn="l" rtl="0">
              <a:lnSpc>
                <a:spcPct val="115000"/>
              </a:lnSpc>
              <a:spcBef>
                <a:spcPts val="0"/>
              </a:spcBef>
              <a:spcAft>
                <a:spcPts val="0"/>
              </a:spcAft>
              <a:buSzPts val="1400"/>
              <a:buNone/>
            </a:pPr>
            <a:r>
              <a:rPr lang="fr-FR" sz="1300" dirty="0">
                <a:solidFill>
                  <a:schemeClr val="accent4"/>
                </a:solidFill>
                <a:latin typeface="Consolas"/>
              </a:rPr>
              <a:t>}</a:t>
            </a:r>
            <a:endParaRPr lang="id-ID" sz="1700" dirty="0"/>
          </a:p>
          <a:p>
            <a:pPr marL="0" lvl="0" indent="0" algn="l" rtl="0">
              <a:lnSpc>
                <a:spcPct val="115000"/>
              </a:lnSpc>
              <a:spcBef>
                <a:spcPts val="0"/>
              </a:spcBef>
              <a:spcAft>
                <a:spcPts val="0"/>
              </a:spcAft>
              <a:buSzPts val="1400"/>
              <a:buNone/>
            </a:pPr>
            <a:r>
              <a:rPr lang="en" sz="1700" dirty="0"/>
              <a:t> </a:t>
            </a:r>
          </a:p>
          <a:p>
            <a:pPr marL="0" lvl="0" indent="0" algn="l" rtl="0">
              <a:lnSpc>
                <a:spcPct val="115000"/>
              </a:lnSpc>
              <a:spcBef>
                <a:spcPts val="0"/>
              </a:spcBef>
              <a:spcAft>
                <a:spcPts val="0"/>
              </a:spcAft>
              <a:buSzPts val="1400"/>
              <a:buNone/>
            </a:pPr>
            <a:r>
              <a:rPr lang="en" sz="1700" dirty="0"/>
              <a:t>Version number may change in future release, just autocomplete when necessary</a:t>
            </a:r>
            <a:endParaRPr lang="id-ID" sz="1700" dirty="0"/>
          </a:p>
        </p:txBody>
      </p:sp>
      <p:sp>
        <p:nvSpPr>
          <p:cNvPr id="454" name="Google Shape;454;p18"/>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dirty="0"/>
              <a:t>INSTALLING NAVIGATION SAFEARGS</a:t>
            </a:r>
            <a:endParaRPr dirty="0"/>
          </a:p>
        </p:txBody>
      </p:sp>
    </p:spTree>
    <p:extLst>
      <p:ext uri="{BB962C8B-B14F-4D97-AF65-F5344CB8AC3E}">
        <p14:creationId xmlns:p14="http://schemas.microsoft.com/office/powerpoint/2010/main" val="2317023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18"/>
          <p:cNvSpPr txBox="1">
            <a:spLocks noGrp="1"/>
          </p:cNvSpPr>
          <p:nvPr>
            <p:ph type="subTitle" idx="1"/>
          </p:nvPr>
        </p:nvSpPr>
        <p:spPr>
          <a:xfrm>
            <a:off x="625650" y="1631925"/>
            <a:ext cx="80694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sz="1700" dirty="0"/>
              <a:t>Go back to the other build.gradle file (the module one). Add this plugin:</a:t>
            </a:r>
          </a:p>
          <a:p>
            <a:pPr marL="0" lvl="0" indent="0" algn="l" rtl="0">
              <a:lnSpc>
                <a:spcPct val="115000"/>
              </a:lnSpc>
              <a:spcBef>
                <a:spcPts val="0"/>
              </a:spcBef>
              <a:spcAft>
                <a:spcPts val="0"/>
              </a:spcAft>
              <a:buSzPts val="1400"/>
              <a:buNone/>
            </a:pPr>
            <a:endParaRPr lang="en" sz="1700" dirty="0"/>
          </a:p>
          <a:p>
            <a:pPr marL="0" lvl="0" indent="0" algn="l" rtl="0">
              <a:lnSpc>
                <a:spcPct val="115000"/>
              </a:lnSpc>
              <a:spcBef>
                <a:spcPts val="0"/>
              </a:spcBef>
              <a:spcAft>
                <a:spcPts val="0"/>
              </a:spcAft>
              <a:buSzPts val="1400"/>
              <a:buNone/>
            </a:pPr>
            <a:r>
              <a:rPr lang="fr-FR" sz="1300" dirty="0">
                <a:solidFill>
                  <a:schemeClr val="accent4"/>
                </a:solidFill>
                <a:latin typeface="Consolas"/>
              </a:rPr>
              <a:t>id '</a:t>
            </a:r>
            <a:r>
              <a:rPr lang="fr-FR" sz="1300" dirty="0" err="1">
                <a:solidFill>
                  <a:schemeClr val="accent4"/>
                </a:solidFill>
                <a:latin typeface="Consolas"/>
              </a:rPr>
              <a:t>androidx.navigation.safeargs.kotlin</a:t>
            </a:r>
            <a:r>
              <a:rPr lang="fr-FR" sz="1300" dirty="0">
                <a:solidFill>
                  <a:schemeClr val="accent4"/>
                </a:solidFill>
                <a:latin typeface="Consolas"/>
              </a:rPr>
              <a:t>’</a:t>
            </a:r>
            <a:endParaRPr lang="id-ID" sz="1700" dirty="0"/>
          </a:p>
          <a:p>
            <a:pPr marL="0" lvl="0" indent="0" algn="l" rtl="0">
              <a:lnSpc>
                <a:spcPct val="115000"/>
              </a:lnSpc>
              <a:spcBef>
                <a:spcPts val="0"/>
              </a:spcBef>
              <a:spcAft>
                <a:spcPts val="0"/>
              </a:spcAft>
              <a:buSzPts val="1400"/>
              <a:buNone/>
            </a:pPr>
            <a:r>
              <a:rPr lang="en" sz="1700" dirty="0"/>
              <a:t> </a:t>
            </a:r>
          </a:p>
          <a:p>
            <a:pPr marL="0" lvl="0" indent="0" algn="l" rtl="0">
              <a:lnSpc>
                <a:spcPct val="115000"/>
              </a:lnSpc>
              <a:spcBef>
                <a:spcPts val="0"/>
              </a:spcBef>
              <a:spcAft>
                <a:spcPts val="0"/>
              </a:spcAft>
              <a:buSzPts val="1400"/>
              <a:buNone/>
            </a:pPr>
            <a:r>
              <a:rPr lang="en" sz="1700" dirty="0"/>
              <a:t>Sync your Gradle (make sure your machine is connected to the Internet)</a:t>
            </a:r>
            <a:endParaRPr lang="id-ID" sz="1700" dirty="0"/>
          </a:p>
        </p:txBody>
      </p:sp>
      <p:sp>
        <p:nvSpPr>
          <p:cNvPr id="454" name="Google Shape;454;p18"/>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dirty="0"/>
              <a:t>INSTALLING NAVIGATION SAFEARGS</a:t>
            </a:r>
            <a:endParaRPr dirty="0"/>
          </a:p>
        </p:txBody>
      </p:sp>
    </p:spTree>
    <p:extLst>
      <p:ext uri="{BB962C8B-B14F-4D97-AF65-F5344CB8AC3E}">
        <p14:creationId xmlns:p14="http://schemas.microsoft.com/office/powerpoint/2010/main" val="3964216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19"/>
          <p:cNvSpPr txBox="1">
            <a:spLocks noGrp="1"/>
          </p:cNvSpPr>
          <p:nvPr>
            <p:ph type="subTitle" idx="1"/>
          </p:nvPr>
        </p:nvSpPr>
        <p:spPr>
          <a:xfrm>
            <a:off x="625650" y="1022325"/>
            <a:ext cx="80694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1700" b="1"/>
              <a:t>SafeArgs </a:t>
            </a:r>
            <a:r>
              <a:rPr lang="en" sz="1700"/>
              <a:t>is a gradle plugin that allows you to enter information into the navigation graph about the arguments that you want to pass. </a:t>
            </a: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r>
              <a:rPr lang="en" sz="1700"/>
              <a:t>It then generates code for you that handles the tedious bits of creating a Bundle for those arguments and pulling those arguments out of the Bundle on the other side.</a:t>
            </a:r>
            <a:endParaRPr sz="1700"/>
          </a:p>
          <a:p>
            <a:pPr marL="0" lvl="0" indent="0" algn="l" rtl="0">
              <a:lnSpc>
                <a:spcPct val="115000"/>
              </a:lnSpc>
              <a:spcBef>
                <a:spcPts val="0"/>
              </a:spcBef>
              <a:spcAft>
                <a:spcPts val="0"/>
              </a:spcAft>
              <a:buSzPts val="1200"/>
              <a:buNone/>
            </a:pPr>
            <a:endParaRPr sz="1700"/>
          </a:p>
        </p:txBody>
      </p:sp>
      <p:sp>
        <p:nvSpPr>
          <p:cNvPr id="460" name="Google Shape;460;p19"/>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SAFEARGS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0"/>
          <p:cNvSpPr txBox="1">
            <a:spLocks noGrp="1"/>
          </p:cNvSpPr>
          <p:nvPr>
            <p:ph type="subTitle" idx="1"/>
          </p:nvPr>
        </p:nvSpPr>
        <p:spPr>
          <a:xfrm>
            <a:off x="625650" y="1022325"/>
            <a:ext cx="54309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1700" dirty="0"/>
              <a:t>Now we need to create navigation graph to define navigation in the app. </a:t>
            </a:r>
            <a:endParaRPr sz="1700" dirty="0"/>
          </a:p>
          <a:p>
            <a:pPr marL="0" lvl="0" indent="0" algn="l" rtl="0">
              <a:lnSpc>
                <a:spcPct val="115000"/>
              </a:lnSpc>
              <a:spcBef>
                <a:spcPts val="0"/>
              </a:spcBef>
              <a:spcAft>
                <a:spcPts val="0"/>
              </a:spcAft>
              <a:buSzPts val="1200"/>
              <a:buNone/>
            </a:pPr>
            <a:endParaRPr sz="1700" dirty="0"/>
          </a:p>
          <a:p>
            <a:pPr marL="0" lvl="0" indent="0" algn="l" rtl="0">
              <a:lnSpc>
                <a:spcPct val="115000"/>
              </a:lnSpc>
              <a:spcBef>
                <a:spcPts val="0"/>
              </a:spcBef>
              <a:spcAft>
                <a:spcPts val="0"/>
              </a:spcAft>
              <a:buSzPts val="1200"/>
              <a:buNone/>
            </a:pPr>
            <a:r>
              <a:rPr lang="en" sz="1700" dirty="0"/>
              <a:t>Start by clicking on  </a:t>
            </a:r>
            <a:r>
              <a:rPr lang="en" sz="1700" b="1" dirty="0"/>
              <a:t>New destination </a:t>
            </a:r>
            <a:r>
              <a:rPr lang="en" sz="1700" dirty="0"/>
              <a:t>button</a:t>
            </a:r>
            <a:endParaRPr sz="1700" dirty="0"/>
          </a:p>
          <a:p>
            <a:pPr marL="0" lvl="0" indent="0" algn="l" rtl="0">
              <a:lnSpc>
                <a:spcPct val="115000"/>
              </a:lnSpc>
              <a:spcBef>
                <a:spcPts val="0"/>
              </a:spcBef>
              <a:spcAft>
                <a:spcPts val="0"/>
              </a:spcAft>
              <a:buSzPts val="1200"/>
              <a:buNone/>
            </a:pPr>
            <a:endParaRPr sz="1700" dirty="0"/>
          </a:p>
          <a:p>
            <a:pPr marL="0" lvl="0" indent="0" algn="l" rtl="0">
              <a:lnSpc>
                <a:spcPct val="115000"/>
              </a:lnSpc>
              <a:spcBef>
                <a:spcPts val="0"/>
              </a:spcBef>
              <a:spcAft>
                <a:spcPts val="0"/>
              </a:spcAft>
              <a:buSzPts val="1200"/>
              <a:buNone/>
            </a:pPr>
            <a:r>
              <a:rPr lang="en" sz="1700" dirty="0"/>
              <a:t>And then choose </a:t>
            </a:r>
            <a:r>
              <a:rPr lang="en" sz="1700" b="1" dirty="0"/>
              <a:t>fragment_main </a:t>
            </a:r>
            <a:endParaRPr sz="1700" b="1" dirty="0"/>
          </a:p>
          <a:p>
            <a:pPr marL="0" lvl="0" indent="0" algn="l" rtl="0">
              <a:lnSpc>
                <a:spcPct val="115000"/>
              </a:lnSpc>
              <a:spcBef>
                <a:spcPts val="0"/>
              </a:spcBef>
              <a:spcAft>
                <a:spcPts val="0"/>
              </a:spcAft>
              <a:buSzPts val="1200"/>
              <a:buNone/>
            </a:pPr>
            <a:endParaRPr sz="1700" dirty="0"/>
          </a:p>
          <a:p>
            <a:pPr marL="0" lvl="0" indent="0" algn="l" rtl="0">
              <a:lnSpc>
                <a:spcPct val="115000"/>
              </a:lnSpc>
              <a:spcBef>
                <a:spcPts val="0"/>
              </a:spcBef>
              <a:spcAft>
                <a:spcPts val="0"/>
              </a:spcAft>
              <a:buSzPts val="1200"/>
              <a:buNone/>
            </a:pPr>
            <a:r>
              <a:rPr lang="en" sz="1700" dirty="0"/>
              <a:t>Repeat again and choose </a:t>
            </a:r>
            <a:r>
              <a:rPr lang="en" sz="1700" b="1" dirty="0"/>
              <a:t>fragment_game</a:t>
            </a:r>
            <a:endParaRPr sz="1700" b="1" dirty="0"/>
          </a:p>
          <a:p>
            <a:pPr marL="0" lvl="0" indent="0" algn="l" rtl="0">
              <a:lnSpc>
                <a:spcPct val="115000"/>
              </a:lnSpc>
              <a:spcBef>
                <a:spcPts val="0"/>
              </a:spcBef>
              <a:spcAft>
                <a:spcPts val="0"/>
              </a:spcAft>
              <a:buSzPts val="1200"/>
              <a:buNone/>
            </a:pPr>
            <a:endParaRPr sz="1700" b="1" dirty="0"/>
          </a:p>
        </p:txBody>
      </p:sp>
      <p:sp>
        <p:nvSpPr>
          <p:cNvPr id="466" name="Google Shape;466;p20"/>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STEP 3: NAVIGATION GRAPH</a:t>
            </a:r>
            <a:endParaRPr/>
          </a:p>
        </p:txBody>
      </p:sp>
      <p:pic>
        <p:nvPicPr>
          <p:cNvPr id="467" name="Google Shape;467;p20"/>
          <p:cNvPicPr preferRelativeResize="0"/>
          <p:nvPr/>
        </p:nvPicPr>
        <p:blipFill rotWithShape="1">
          <a:blip r:embed="rId3">
            <a:alphaModFix/>
          </a:blip>
          <a:srcRect/>
          <a:stretch/>
        </p:blipFill>
        <p:spPr>
          <a:xfrm>
            <a:off x="6245675" y="1162275"/>
            <a:ext cx="2504825" cy="37662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21"/>
          <p:cNvSpPr txBox="1">
            <a:spLocks noGrp="1"/>
          </p:cNvSpPr>
          <p:nvPr>
            <p:ph type="subTitle" idx="1"/>
          </p:nvPr>
        </p:nvSpPr>
        <p:spPr>
          <a:xfrm>
            <a:off x="625650" y="1022325"/>
            <a:ext cx="54309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1700"/>
              <a:t>Arrange the fragments like image below</a:t>
            </a:r>
            <a:endParaRPr sz="1700" b="1"/>
          </a:p>
        </p:txBody>
      </p:sp>
      <p:sp>
        <p:nvSpPr>
          <p:cNvPr id="473" name="Google Shape;473;p21"/>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STEP 3: NAVIGATION GRAPH</a:t>
            </a:r>
            <a:endParaRPr/>
          </a:p>
        </p:txBody>
      </p:sp>
      <p:pic>
        <p:nvPicPr>
          <p:cNvPr id="474" name="Google Shape;474;p21"/>
          <p:cNvPicPr preferRelativeResize="0"/>
          <p:nvPr/>
        </p:nvPicPr>
        <p:blipFill rotWithShape="1">
          <a:blip r:embed="rId3">
            <a:alphaModFix/>
          </a:blip>
          <a:srcRect/>
          <a:stretch/>
        </p:blipFill>
        <p:spPr>
          <a:xfrm>
            <a:off x="775975" y="1545025"/>
            <a:ext cx="4182325" cy="3086350"/>
          </a:xfrm>
          <a:prstGeom prst="rect">
            <a:avLst/>
          </a:prstGeom>
          <a:noFill/>
          <a:ln>
            <a:noFill/>
          </a:ln>
        </p:spPr>
      </p:pic>
      <p:sp>
        <p:nvSpPr>
          <p:cNvPr id="475" name="Google Shape;475;p21"/>
          <p:cNvSpPr/>
          <p:nvPr/>
        </p:nvSpPr>
        <p:spPr>
          <a:xfrm rot="5400000">
            <a:off x="6366785" y="2799531"/>
            <a:ext cx="1130766" cy="3236155"/>
          </a:xfrm>
          <a:custGeom>
            <a:avLst/>
            <a:gdLst/>
            <a:ahLst/>
            <a:cxnLst/>
            <a:rect l="l" t="t" r="r" b="b"/>
            <a:pathLst>
              <a:path w="47853" h="59330" extrusionOk="0">
                <a:moveTo>
                  <a:pt x="47852" y="59330"/>
                </a:moveTo>
                <a:lnTo>
                  <a:pt x="1" y="59330"/>
                </a:lnTo>
                <a:lnTo>
                  <a:pt x="1" y="1"/>
                </a:lnTo>
                <a:lnTo>
                  <a:pt x="47852" y="1"/>
                </a:lnTo>
                <a:close/>
                <a:moveTo>
                  <a:pt x="441" y="58877"/>
                </a:moveTo>
                <a:lnTo>
                  <a:pt x="47412" y="58877"/>
                </a:lnTo>
                <a:lnTo>
                  <a:pt x="47412"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21"/>
          <p:cNvSpPr txBox="1">
            <a:spLocks noGrp="1"/>
          </p:cNvSpPr>
          <p:nvPr>
            <p:ph type="subTitle" idx="4294967295"/>
          </p:nvPr>
        </p:nvSpPr>
        <p:spPr>
          <a:xfrm>
            <a:off x="5488650" y="3985650"/>
            <a:ext cx="2883600" cy="868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3"/>
              </a:buClr>
              <a:buSzPts val="1400"/>
              <a:buFont typeface="Montserrat"/>
              <a:buNone/>
            </a:pPr>
            <a:r>
              <a:rPr lang="en" sz="1400" b="0" i="0" u="none" strike="noStrike" cap="none">
                <a:solidFill>
                  <a:schemeClr val="accent3"/>
                </a:solidFill>
                <a:latin typeface="Montserrat"/>
                <a:ea typeface="Montserrat"/>
                <a:cs typeface="Montserrat"/>
                <a:sym typeface="Montserrat"/>
              </a:rPr>
              <a:t>In the navigation graph, these two objects are called “destinations”</a:t>
            </a:r>
            <a:endParaRPr sz="1400" b="0" i="0" u="none" strike="noStrike" cap="none">
              <a:solidFill>
                <a:schemeClr val="accent3"/>
              </a:solidFill>
              <a:latin typeface="Montserrat"/>
              <a:ea typeface="Montserrat"/>
              <a:cs typeface="Montserrat"/>
              <a:sym typeface="Montserrat"/>
            </a:endParaRPr>
          </a:p>
        </p:txBody>
      </p:sp>
      <p:sp>
        <p:nvSpPr>
          <p:cNvPr id="477" name="Google Shape;477;p21"/>
          <p:cNvSpPr txBox="1">
            <a:spLocks noGrp="1"/>
          </p:cNvSpPr>
          <p:nvPr>
            <p:ph type="subTitle" idx="1"/>
          </p:nvPr>
        </p:nvSpPr>
        <p:spPr>
          <a:xfrm>
            <a:off x="5193600" y="1454400"/>
            <a:ext cx="34737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1700"/>
              <a:t>Click on mainFragment change label property to “Main Screen”</a:t>
            </a: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r>
              <a:rPr lang="en" sz="1700"/>
              <a:t>Click on gameFragment and then change label property to “Game Screen”</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22"/>
          <p:cNvSpPr txBox="1">
            <a:spLocks noGrp="1"/>
          </p:cNvSpPr>
          <p:nvPr>
            <p:ph type="subTitle" idx="1"/>
          </p:nvPr>
        </p:nvSpPr>
        <p:spPr>
          <a:xfrm>
            <a:off x="625650" y="1022325"/>
            <a:ext cx="74460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1700"/>
              <a:t>Now we need to define the “actions” between destinations. Click and drag the small circle on the main fragment into the game fragment   </a:t>
            </a:r>
            <a:endParaRPr sz="1700" b="1"/>
          </a:p>
        </p:txBody>
      </p:sp>
      <p:sp>
        <p:nvSpPr>
          <p:cNvPr id="483" name="Google Shape;483;p22"/>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STEP 3: NAVIGATION GRAPH</a:t>
            </a:r>
            <a:endParaRPr/>
          </a:p>
        </p:txBody>
      </p:sp>
      <p:pic>
        <p:nvPicPr>
          <p:cNvPr id="484" name="Google Shape;484;p22"/>
          <p:cNvPicPr preferRelativeResize="0"/>
          <p:nvPr/>
        </p:nvPicPr>
        <p:blipFill rotWithShape="1">
          <a:blip r:embed="rId3">
            <a:alphaModFix/>
          </a:blip>
          <a:srcRect/>
          <a:stretch/>
        </p:blipFill>
        <p:spPr>
          <a:xfrm>
            <a:off x="2289783" y="1891421"/>
            <a:ext cx="4117725" cy="2898125"/>
          </a:xfrm>
          <a:prstGeom prst="rect">
            <a:avLst/>
          </a:prstGeom>
          <a:noFill/>
          <a:ln>
            <a:noFill/>
          </a:ln>
        </p:spPr>
      </p:pic>
      <p:sp>
        <p:nvSpPr>
          <p:cNvPr id="485" name="Google Shape;485;p22"/>
          <p:cNvSpPr/>
          <p:nvPr/>
        </p:nvSpPr>
        <p:spPr>
          <a:xfrm rot="5400000">
            <a:off x="4035762" y="2644112"/>
            <a:ext cx="556650" cy="1525226"/>
          </a:xfrm>
          <a:custGeom>
            <a:avLst/>
            <a:gdLst/>
            <a:ahLst/>
            <a:cxnLst/>
            <a:rect l="l" t="t" r="r" b="b"/>
            <a:pathLst>
              <a:path w="47853" h="59330" extrusionOk="0">
                <a:moveTo>
                  <a:pt x="47852" y="59330"/>
                </a:moveTo>
                <a:lnTo>
                  <a:pt x="1" y="59330"/>
                </a:lnTo>
                <a:lnTo>
                  <a:pt x="1" y="1"/>
                </a:lnTo>
                <a:lnTo>
                  <a:pt x="47852" y="1"/>
                </a:lnTo>
                <a:close/>
                <a:moveTo>
                  <a:pt x="441" y="58877"/>
                </a:moveTo>
                <a:lnTo>
                  <a:pt x="47412" y="58877"/>
                </a:lnTo>
                <a:lnTo>
                  <a:pt x="47412"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23"/>
          <p:cNvSpPr txBox="1">
            <a:spLocks noGrp="1"/>
          </p:cNvSpPr>
          <p:nvPr>
            <p:ph type="subTitle" idx="1"/>
          </p:nvPr>
        </p:nvSpPr>
        <p:spPr>
          <a:xfrm>
            <a:off x="4742700" y="1022325"/>
            <a:ext cx="3329100" cy="3528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400"/>
              <a:buNone/>
            </a:pPr>
            <a:r>
              <a:rPr lang="en" sz="1700"/>
              <a:t>Do the opposite. Drag small circle from game fragment to main fragment</a:t>
            </a:r>
            <a:endParaRPr sz="1700" b="1"/>
          </a:p>
        </p:txBody>
      </p:sp>
      <p:sp>
        <p:nvSpPr>
          <p:cNvPr id="491" name="Google Shape;491;p23"/>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STEP 3: NAVIGATION GRAPH</a:t>
            </a:r>
            <a:endParaRPr/>
          </a:p>
        </p:txBody>
      </p:sp>
      <p:pic>
        <p:nvPicPr>
          <p:cNvPr id="492" name="Google Shape;492;p23"/>
          <p:cNvPicPr preferRelativeResize="0"/>
          <p:nvPr/>
        </p:nvPicPr>
        <p:blipFill rotWithShape="1">
          <a:blip r:embed="rId3">
            <a:alphaModFix/>
          </a:blip>
          <a:srcRect/>
          <a:stretch/>
        </p:blipFill>
        <p:spPr>
          <a:xfrm>
            <a:off x="773249" y="1285200"/>
            <a:ext cx="3969449" cy="3002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24"/>
          <p:cNvSpPr txBox="1">
            <a:spLocks noGrp="1"/>
          </p:cNvSpPr>
          <p:nvPr>
            <p:ph type="subTitle" idx="1"/>
          </p:nvPr>
        </p:nvSpPr>
        <p:spPr>
          <a:xfrm>
            <a:off x="625650" y="1022325"/>
            <a:ext cx="74460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1700"/>
              <a:t>Now click the arrow from main to game fragment. Rename the id to </a:t>
            </a:r>
            <a:r>
              <a:rPr lang="en" sz="1700" b="1"/>
              <a:t>actionGameFragment</a:t>
            </a:r>
            <a:endParaRPr sz="1700" b="1"/>
          </a:p>
          <a:p>
            <a:pPr marL="0" lvl="0" indent="0" algn="l" rtl="0">
              <a:lnSpc>
                <a:spcPct val="115000"/>
              </a:lnSpc>
              <a:spcBef>
                <a:spcPts val="0"/>
              </a:spcBef>
              <a:spcAft>
                <a:spcPts val="0"/>
              </a:spcAft>
              <a:buSzPts val="1200"/>
              <a:buNone/>
            </a:pPr>
            <a:endParaRPr sz="1700" b="1"/>
          </a:p>
          <a:p>
            <a:pPr marL="0" lvl="0" indent="0" algn="l" rtl="0">
              <a:lnSpc>
                <a:spcPct val="115000"/>
              </a:lnSpc>
              <a:spcBef>
                <a:spcPts val="0"/>
              </a:spcBef>
              <a:spcAft>
                <a:spcPts val="0"/>
              </a:spcAft>
              <a:buSzPts val="1200"/>
              <a:buNone/>
            </a:pPr>
            <a:r>
              <a:rPr lang="en" sz="1700"/>
              <a:t>Continue to click on the arrow from game to main fragment, rename the id to </a:t>
            </a:r>
            <a:r>
              <a:rPr lang="en" sz="1700" b="1"/>
              <a:t>actionMainFragment</a:t>
            </a:r>
            <a:endParaRPr sz="1700" b="1"/>
          </a:p>
        </p:txBody>
      </p:sp>
      <p:sp>
        <p:nvSpPr>
          <p:cNvPr id="498" name="Google Shape;498;p24"/>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STEP 3: NAVIGATION GRAPH</a:t>
            </a:r>
            <a:endParaRPr/>
          </a:p>
        </p:txBody>
      </p:sp>
      <p:pic>
        <p:nvPicPr>
          <p:cNvPr id="499" name="Google Shape;499;p24"/>
          <p:cNvPicPr preferRelativeResize="0"/>
          <p:nvPr/>
        </p:nvPicPr>
        <p:blipFill rotWithShape="1">
          <a:blip r:embed="rId3">
            <a:alphaModFix/>
          </a:blip>
          <a:srcRect/>
          <a:stretch/>
        </p:blipFill>
        <p:spPr>
          <a:xfrm>
            <a:off x="625638" y="2968288"/>
            <a:ext cx="3495675" cy="1714500"/>
          </a:xfrm>
          <a:prstGeom prst="rect">
            <a:avLst/>
          </a:prstGeom>
          <a:noFill/>
          <a:ln>
            <a:noFill/>
          </a:ln>
        </p:spPr>
      </p:pic>
      <p:pic>
        <p:nvPicPr>
          <p:cNvPr id="500" name="Google Shape;500;p24"/>
          <p:cNvPicPr preferRelativeResize="0"/>
          <p:nvPr/>
        </p:nvPicPr>
        <p:blipFill rotWithShape="1">
          <a:blip r:embed="rId4">
            <a:alphaModFix/>
          </a:blip>
          <a:srcRect/>
          <a:stretch/>
        </p:blipFill>
        <p:spPr>
          <a:xfrm>
            <a:off x="4398263" y="2730163"/>
            <a:ext cx="3324225" cy="1952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25"/>
          <p:cNvSpPr txBox="1">
            <a:spLocks noGrp="1"/>
          </p:cNvSpPr>
          <p:nvPr>
            <p:ph type="subTitle" idx="1"/>
          </p:nvPr>
        </p:nvSpPr>
        <p:spPr>
          <a:xfrm>
            <a:off x="625650" y="1022325"/>
            <a:ext cx="74460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endParaRPr sz="1700" b="1"/>
          </a:p>
        </p:txBody>
      </p:sp>
      <p:sp>
        <p:nvSpPr>
          <p:cNvPr id="506" name="Google Shape;506;p25"/>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STEP 3: NAVIGATION GRAPH</a:t>
            </a:r>
            <a:endParaRPr/>
          </a:p>
        </p:txBody>
      </p:sp>
      <p:pic>
        <p:nvPicPr>
          <p:cNvPr id="507" name="Google Shape;507;p25"/>
          <p:cNvPicPr preferRelativeResize="0"/>
          <p:nvPr/>
        </p:nvPicPr>
        <p:blipFill rotWithShape="1">
          <a:blip r:embed="rId3">
            <a:alphaModFix/>
          </a:blip>
          <a:srcRect/>
          <a:stretch/>
        </p:blipFill>
        <p:spPr>
          <a:xfrm>
            <a:off x="840049" y="1403625"/>
            <a:ext cx="3969449" cy="3002850"/>
          </a:xfrm>
          <a:prstGeom prst="rect">
            <a:avLst/>
          </a:prstGeom>
          <a:noFill/>
          <a:ln>
            <a:noFill/>
          </a:ln>
        </p:spPr>
      </p:pic>
      <p:sp>
        <p:nvSpPr>
          <p:cNvPr id="508" name="Google Shape;508;p25"/>
          <p:cNvSpPr/>
          <p:nvPr/>
        </p:nvSpPr>
        <p:spPr>
          <a:xfrm rot="5400000">
            <a:off x="6266585" y="532506"/>
            <a:ext cx="1130766" cy="3236155"/>
          </a:xfrm>
          <a:custGeom>
            <a:avLst/>
            <a:gdLst/>
            <a:ahLst/>
            <a:cxnLst/>
            <a:rect l="l" t="t" r="r" b="b"/>
            <a:pathLst>
              <a:path w="47853" h="59330" extrusionOk="0">
                <a:moveTo>
                  <a:pt x="47852" y="59330"/>
                </a:moveTo>
                <a:lnTo>
                  <a:pt x="1" y="59330"/>
                </a:lnTo>
                <a:lnTo>
                  <a:pt x="1" y="1"/>
                </a:lnTo>
                <a:lnTo>
                  <a:pt x="47852" y="1"/>
                </a:lnTo>
                <a:close/>
                <a:moveTo>
                  <a:pt x="441" y="58877"/>
                </a:moveTo>
                <a:lnTo>
                  <a:pt x="47412" y="58877"/>
                </a:lnTo>
                <a:lnTo>
                  <a:pt x="47412"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25"/>
          <p:cNvSpPr txBox="1">
            <a:spLocks noGrp="1"/>
          </p:cNvSpPr>
          <p:nvPr>
            <p:ph type="subTitle" idx="4294967295"/>
          </p:nvPr>
        </p:nvSpPr>
        <p:spPr>
          <a:xfrm>
            <a:off x="5388450" y="1718625"/>
            <a:ext cx="2883600" cy="868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3"/>
              </a:buClr>
              <a:buSzPts val="1400"/>
              <a:buFont typeface="Montserrat"/>
              <a:buNone/>
            </a:pPr>
            <a:r>
              <a:rPr lang="en" sz="1400" b="0" i="0" u="none" strike="noStrike" cap="none">
                <a:solidFill>
                  <a:schemeClr val="accent3"/>
                </a:solidFill>
                <a:latin typeface="Montserrat"/>
                <a:ea typeface="Montserrat"/>
                <a:cs typeface="Montserrat"/>
                <a:sym typeface="Montserrat"/>
              </a:rPr>
              <a:t>Those arrows are called “actions” to indicate navigation flow</a:t>
            </a:r>
            <a:endParaRPr sz="1400" b="0" i="0" u="none" strike="noStrike" cap="none">
              <a:solidFill>
                <a:schemeClr val="accent3"/>
              </a:solidFill>
              <a:latin typeface="Montserrat"/>
              <a:ea typeface="Montserrat"/>
              <a:cs typeface="Montserrat"/>
              <a:sym typeface="Montserrat"/>
            </a:endParaRPr>
          </a:p>
        </p:txBody>
      </p:sp>
      <p:sp>
        <p:nvSpPr>
          <p:cNvPr id="510" name="Google Shape;510;p25"/>
          <p:cNvSpPr/>
          <p:nvPr/>
        </p:nvSpPr>
        <p:spPr>
          <a:xfrm rot="5400000">
            <a:off x="5706221" y="2325198"/>
            <a:ext cx="2248053" cy="3236155"/>
          </a:xfrm>
          <a:custGeom>
            <a:avLst/>
            <a:gdLst/>
            <a:ahLst/>
            <a:cxnLst/>
            <a:rect l="l" t="t" r="r" b="b"/>
            <a:pathLst>
              <a:path w="47853" h="59330" extrusionOk="0">
                <a:moveTo>
                  <a:pt x="47852" y="59330"/>
                </a:moveTo>
                <a:lnTo>
                  <a:pt x="1" y="59330"/>
                </a:lnTo>
                <a:lnTo>
                  <a:pt x="1" y="1"/>
                </a:lnTo>
                <a:lnTo>
                  <a:pt x="47852" y="1"/>
                </a:lnTo>
                <a:close/>
                <a:moveTo>
                  <a:pt x="441" y="58877"/>
                </a:moveTo>
                <a:lnTo>
                  <a:pt x="47412" y="58877"/>
                </a:lnTo>
                <a:lnTo>
                  <a:pt x="47412"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25"/>
          <p:cNvSpPr txBox="1">
            <a:spLocks noGrp="1"/>
          </p:cNvSpPr>
          <p:nvPr>
            <p:ph type="subTitle" idx="4294967295"/>
          </p:nvPr>
        </p:nvSpPr>
        <p:spPr>
          <a:xfrm>
            <a:off x="5386725" y="2876475"/>
            <a:ext cx="2883600" cy="868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3"/>
              </a:buClr>
              <a:buSzPts val="1400"/>
              <a:buFont typeface="Montserrat"/>
              <a:buNone/>
            </a:pPr>
            <a:r>
              <a:rPr lang="en" sz="1200" b="0" i="0" u="none" strike="noStrike" cap="none" dirty="0">
                <a:solidFill>
                  <a:schemeClr val="accent3"/>
                </a:solidFill>
                <a:latin typeface="Montserrat"/>
                <a:ea typeface="Montserrat"/>
                <a:cs typeface="Montserrat"/>
                <a:sym typeface="Montserrat"/>
              </a:rPr>
              <a:t>IMPORTANT!</a:t>
            </a:r>
            <a:endParaRPr sz="1200" b="0" i="0" u="none" strike="noStrike" cap="none" dirty="0">
              <a:solidFill>
                <a:schemeClr val="accent3"/>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accent3"/>
              </a:buClr>
              <a:buSzPts val="1400"/>
              <a:buFont typeface="Montserrat"/>
              <a:buNone/>
            </a:pPr>
            <a:r>
              <a:rPr lang="en" sz="1200" b="0" i="0" u="none" strike="noStrike" cap="none" dirty="0">
                <a:solidFill>
                  <a:schemeClr val="accent3"/>
                </a:solidFill>
                <a:latin typeface="Montserrat"/>
                <a:ea typeface="Montserrat"/>
                <a:cs typeface="Montserrat"/>
                <a:sym typeface="Montserrat"/>
              </a:rPr>
              <a:t>Every time you make a change on the navigation graph, you might need to </a:t>
            </a:r>
            <a:r>
              <a:rPr lang="en" sz="1200" b="1" i="0" u="none" strike="noStrike" cap="none" dirty="0">
                <a:solidFill>
                  <a:schemeClr val="accent3"/>
                </a:solidFill>
                <a:latin typeface="Montserrat"/>
                <a:ea typeface="Montserrat"/>
                <a:cs typeface="Montserrat"/>
                <a:sym typeface="Montserrat"/>
              </a:rPr>
              <a:t>rebuild the project (build &gt; rebuild project)</a:t>
            </a:r>
            <a:endParaRPr sz="1200" b="1" i="0" u="none" strike="noStrike" cap="none" dirty="0">
              <a:solidFill>
                <a:schemeClr val="accent3"/>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accent3"/>
              </a:buClr>
              <a:buSzPts val="1400"/>
              <a:buFont typeface="Montserrat"/>
              <a:buNone/>
            </a:pPr>
            <a:endParaRPr sz="1200" b="0" i="0" u="none" strike="noStrike" cap="none" dirty="0">
              <a:solidFill>
                <a:schemeClr val="accent3"/>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accent3"/>
              </a:buClr>
              <a:buSzPts val="1400"/>
              <a:buFont typeface="Montserrat"/>
              <a:buNone/>
            </a:pPr>
            <a:r>
              <a:rPr lang="en" sz="1200" b="0" i="0" u="none" strike="noStrike" cap="none" dirty="0">
                <a:solidFill>
                  <a:schemeClr val="accent3"/>
                </a:solidFill>
                <a:latin typeface="Montserrat"/>
                <a:ea typeface="Montserrat"/>
                <a:cs typeface="Montserrat"/>
                <a:sym typeface="Montserrat"/>
              </a:rPr>
              <a:t>It will trigger the </a:t>
            </a:r>
            <a:r>
              <a:rPr lang="en" sz="1200" b="1" i="0" u="none" strike="noStrike" cap="none" dirty="0">
                <a:solidFill>
                  <a:schemeClr val="accent3"/>
                </a:solidFill>
                <a:latin typeface="Montserrat"/>
                <a:ea typeface="Montserrat"/>
                <a:cs typeface="Montserrat"/>
                <a:sym typeface="Montserrat"/>
              </a:rPr>
              <a:t>safeargs </a:t>
            </a:r>
            <a:r>
              <a:rPr lang="en" sz="1200" b="0" i="0" u="none" strike="noStrike" cap="none" dirty="0">
                <a:solidFill>
                  <a:schemeClr val="accent3"/>
                </a:solidFill>
                <a:latin typeface="Montserrat"/>
                <a:ea typeface="Montserrat"/>
                <a:cs typeface="Montserrat"/>
                <a:sym typeface="Montserrat"/>
              </a:rPr>
              <a:t>library to generate necessary class needed in our kotlin codes</a:t>
            </a:r>
            <a:endParaRPr sz="1200" b="0" i="0" u="none" strike="noStrike" cap="none" dirty="0">
              <a:solidFill>
                <a:schemeClr val="accent3"/>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accent3"/>
              </a:buClr>
              <a:buSzPts val="1400"/>
              <a:buFont typeface="Montserrat"/>
              <a:buNone/>
            </a:pPr>
            <a:endParaRPr lang="en-US" sz="1200" b="0" i="0" u="none" strike="noStrike" cap="none" dirty="0">
              <a:solidFill>
                <a:schemeClr val="accent3"/>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accent3"/>
              </a:buClr>
              <a:buSzPts val="1400"/>
              <a:buFont typeface="Montserrat"/>
              <a:buNone/>
            </a:pPr>
            <a:r>
              <a:rPr lang="en-US" sz="1200" dirty="0"/>
              <a:t>No need to rebuild on Bumblebee</a:t>
            </a:r>
            <a:endParaRPr sz="1200" b="0" i="0" u="none" strike="noStrike" cap="none" dirty="0">
              <a:solidFill>
                <a:schemeClr val="accent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26"/>
          <p:cNvSpPr txBox="1">
            <a:spLocks noGrp="1"/>
          </p:cNvSpPr>
          <p:nvPr>
            <p:ph type="subTitle" idx="1"/>
          </p:nvPr>
        </p:nvSpPr>
        <p:spPr>
          <a:xfrm>
            <a:off x="625650" y="1022325"/>
            <a:ext cx="74460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1700" dirty="0"/>
              <a:t>Navigation graph must be implemented within a container, a </a:t>
            </a:r>
            <a:r>
              <a:rPr lang="en" sz="1700" b="1" dirty="0"/>
              <a:t>nav host</a:t>
            </a:r>
            <a:r>
              <a:rPr lang="en" sz="1700" dirty="0"/>
              <a:t>. To create nav host, open the activity_main.xml</a:t>
            </a:r>
            <a:endParaRPr sz="1700" dirty="0"/>
          </a:p>
          <a:p>
            <a:pPr marL="0" lvl="0" indent="0" algn="l" rtl="0">
              <a:lnSpc>
                <a:spcPct val="115000"/>
              </a:lnSpc>
              <a:spcBef>
                <a:spcPts val="0"/>
              </a:spcBef>
              <a:spcAft>
                <a:spcPts val="0"/>
              </a:spcAft>
              <a:buSzPts val="1200"/>
              <a:buNone/>
            </a:pPr>
            <a:endParaRPr sz="1700" dirty="0"/>
          </a:p>
          <a:p>
            <a:pPr marL="457200" lvl="0" indent="-336550" algn="l" rtl="0">
              <a:lnSpc>
                <a:spcPct val="115000"/>
              </a:lnSpc>
              <a:spcBef>
                <a:spcPts val="0"/>
              </a:spcBef>
              <a:spcAft>
                <a:spcPts val="0"/>
              </a:spcAft>
              <a:buSzPts val="1700"/>
              <a:buAutoNum type="arabicPeriod"/>
            </a:pPr>
            <a:r>
              <a:rPr lang="en" sz="1700" dirty="0"/>
              <a:t>Delete the default TextView</a:t>
            </a:r>
            <a:endParaRPr sz="1700" dirty="0"/>
          </a:p>
          <a:p>
            <a:pPr marL="457200" lvl="0" indent="-336550" algn="l" rtl="0">
              <a:lnSpc>
                <a:spcPct val="115000"/>
              </a:lnSpc>
              <a:spcBef>
                <a:spcPts val="0"/>
              </a:spcBef>
              <a:spcAft>
                <a:spcPts val="0"/>
              </a:spcAft>
              <a:buSzPts val="1700"/>
              <a:buAutoNum type="arabicPeriod"/>
            </a:pPr>
            <a:r>
              <a:rPr lang="en" sz="1700" dirty="0"/>
              <a:t>Drag and drop NavHostFragment component to screen</a:t>
            </a:r>
            <a:endParaRPr sz="1700" dirty="0"/>
          </a:p>
          <a:p>
            <a:pPr marL="457200" lvl="0" indent="-336550" algn="l" rtl="0">
              <a:lnSpc>
                <a:spcPct val="115000"/>
              </a:lnSpc>
              <a:spcBef>
                <a:spcPts val="0"/>
              </a:spcBef>
              <a:spcAft>
                <a:spcPts val="0"/>
              </a:spcAft>
              <a:buSzPts val="1700"/>
              <a:buAutoNum type="arabicPeriod"/>
            </a:pPr>
            <a:r>
              <a:rPr lang="en" sz="1700" dirty="0"/>
              <a:t>Choose </a:t>
            </a:r>
            <a:r>
              <a:rPr lang="en" sz="1700" b="1" dirty="0"/>
              <a:t>game_navigation </a:t>
            </a:r>
            <a:r>
              <a:rPr lang="en" sz="1700" dirty="0"/>
              <a:t>graph</a:t>
            </a:r>
            <a:endParaRPr sz="1700" dirty="0"/>
          </a:p>
          <a:p>
            <a:pPr marL="457200" lvl="0" indent="-336550" algn="l" rtl="0">
              <a:lnSpc>
                <a:spcPct val="115000"/>
              </a:lnSpc>
              <a:spcBef>
                <a:spcPts val="0"/>
              </a:spcBef>
              <a:spcAft>
                <a:spcPts val="0"/>
              </a:spcAft>
              <a:buSzPts val="1700"/>
              <a:buAutoNum type="arabicPeriod"/>
            </a:pPr>
            <a:r>
              <a:rPr lang="en" sz="1700" dirty="0"/>
              <a:t>Constrain it to all edges to make it full screen</a:t>
            </a:r>
            <a:endParaRPr sz="1700" dirty="0"/>
          </a:p>
          <a:p>
            <a:pPr marL="457200" lvl="0" indent="-336550" algn="l" rtl="0">
              <a:lnSpc>
                <a:spcPct val="115000"/>
              </a:lnSpc>
              <a:spcBef>
                <a:spcPts val="0"/>
              </a:spcBef>
              <a:spcAft>
                <a:spcPts val="0"/>
              </a:spcAft>
              <a:buSzPts val="1700"/>
              <a:buAutoNum type="arabicPeriod"/>
            </a:pPr>
            <a:r>
              <a:rPr lang="en" sz="1700" dirty="0"/>
              <a:t>Rename this navhost component id to </a:t>
            </a:r>
            <a:r>
              <a:rPr lang="en" sz="1700" b="1" dirty="0"/>
              <a:t>hostFragment</a:t>
            </a:r>
            <a:r>
              <a:rPr lang="en" sz="1700" dirty="0"/>
              <a:t>	</a:t>
            </a:r>
            <a:endParaRPr sz="1700" dirty="0"/>
          </a:p>
        </p:txBody>
      </p:sp>
      <p:sp>
        <p:nvSpPr>
          <p:cNvPr id="517" name="Google Shape;517;p26"/>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STEP 4: NAV HOST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
          <p:cNvSpPr txBox="1">
            <a:spLocks noGrp="1"/>
          </p:cNvSpPr>
          <p:nvPr>
            <p:ph type="subTitle" idx="4294967295"/>
          </p:nvPr>
        </p:nvSpPr>
        <p:spPr>
          <a:xfrm>
            <a:off x="625650" y="1022337"/>
            <a:ext cx="7689900" cy="3528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accent3"/>
              </a:buClr>
              <a:buSzPts val="1400"/>
              <a:buFont typeface="Montserrat"/>
              <a:buNone/>
            </a:pPr>
            <a:r>
              <a:rPr lang="en" sz="1700" b="0" i="0" u="none" strike="noStrike" cap="none" dirty="0">
                <a:solidFill>
                  <a:schemeClr val="accent3"/>
                </a:solidFill>
                <a:latin typeface="Montserrat"/>
                <a:ea typeface="Montserrat"/>
                <a:cs typeface="Montserrat"/>
                <a:sym typeface="Montserrat"/>
              </a:rPr>
              <a:t>Navigation refers to the interactions that allow users to navigate across, into, and back out from the different pieces of content within your app. </a:t>
            </a:r>
            <a:endParaRPr sz="1700" b="0" i="0" u="none" strike="noStrike" cap="none" dirty="0">
              <a:solidFill>
                <a:schemeClr val="accent3"/>
              </a:solidFill>
              <a:latin typeface="Montserrat"/>
              <a:ea typeface="Montserrat"/>
              <a:cs typeface="Montserrat"/>
              <a:sym typeface="Montserrat"/>
            </a:endParaRPr>
          </a:p>
          <a:p>
            <a:pPr marL="0" marR="0" lvl="0" indent="0" algn="l" rtl="0">
              <a:lnSpc>
                <a:spcPct val="115000"/>
              </a:lnSpc>
              <a:spcBef>
                <a:spcPts val="0"/>
              </a:spcBef>
              <a:spcAft>
                <a:spcPts val="0"/>
              </a:spcAft>
              <a:buClr>
                <a:schemeClr val="accent3"/>
              </a:buClr>
              <a:buSzPts val="1400"/>
              <a:buFont typeface="Montserrat"/>
              <a:buNone/>
            </a:pPr>
            <a:endParaRPr sz="1700" b="0" i="0" u="none" strike="noStrike" cap="none" dirty="0">
              <a:solidFill>
                <a:schemeClr val="accent3"/>
              </a:solidFill>
              <a:latin typeface="Montserrat"/>
              <a:ea typeface="Montserrat"/>
              <a:cs typeface="Montserrat"/>
              <a:sym typeface="Montserrat"/>
            </a:endParaRPr>
          </a:p>
          <a:p>
            <a:pPr marL="0" marR="0" lvl="0" indent="0" algn="l" rtl="0">
              <a:lnSpc>
                <a:spcPct val="115000"/>
              </a:lnSpc>
              <a:spcBef>
                <a:spcPts val="0"/>
              </a:spcBef>
              <a:spcAft>
                <a:spcPts val="0"/>
              </a:spcAft>
              <a:buClr>
                <a:schemeClr val="accent3"/>
              </a:buClr>
              <a:buSzPts val="1400"/>
              <a:buFont typeface="Montserrat"/>
              <a:buNone/>
            </a:pPr>
            <a:r>
              <a:rPr lang="en" sz="1700" b="0" i="0" u="none" strike="noStrike" cap="none" dirty="0">
                <a:solidFill>
                  <a:schemeClr val="accent3"/>
                </a:solidFill>
                <a:latin typeface="Montserrat"/>
                <a:ea typeface="Montserrat"/>
                <a:cs typeface="Montserrat"/>
                <a:sym typeface="Montserrat"/>
              </a:rPr>
              <a:t>Previously in Native Mobile Programming course, you achieved this by implementing “intent” or “fragment manager”</a:t>
            </a:r>
            <a:endParaRPr sz="1700" b="0" i="0" u="none" strike="noStrike" cap="none" dirty="0">
              <a:solidFill>
                <a:schemeClr val="accent3"/>
              </a:solidFill>
              <a:latin typeface="Montserrat"/>
              <a:ea typeface="Montserrat"/>
              <a:cs typeface="Montserrat"/>
              <a:sym typeface="Montserrat"/>
            </a:endParaRPr>
          </a:p>
          <a:p>
            <a:pPr marL="0" marR="0" lvl="0" indent="0" algn="l" rtl="0">
              <a:lnSpc>
                <a:spcPct val="115000"/>
              </a:lnSpc>
              <a:spcBef>
                <a:spcPts val="0"/>
              </a:spcBef>
              <a:spcAft>
                <a:spcPts val="0"/>
              </a:spcAft>
              <a:buClr>
                <a:schemeClr val="accent3"/>
              </a:buClr>
              <a:buSzPts val="1400"/>
              <a:buFont typeface="Montserrat"/>
              <a:buNone/>
            </a:pPr>
            <a:endParaRPr sz="1700" b="0" i="0" u="none" strike="noStrike" cap="none" dirty="0">
              <a:solidFill>
                <a:schemeClr val="accent3"/>
              </a:solidFill>
              <a:latin typeface="Montserrat"/>
              <a:ea typeface="Montserrat"/>
              <a:cs typeface="Montserrat"/>
              <a:sym typeface="Montserrat"/>
            </a:endParaRPr>
          </a:p>
          <a:p>
            <a:pPr marL="0" marR="0" lvl="0" indent="0" algn="l" rtl="0">
              <a:lnSpc>
                <a:spcPct val="115000"/>
              </a:lnSpc>
              <a:spcBef>
                <a:spcPts val="0"/>
              </a:spcBef>
              <a:spcAft>
                <a:spcPts val="0"/>
              </a:spcAft>
              <a:buClr>
                <a:schemeClr val="accent3"/>
              </a:buClr>
              <a:buSzPts val="1400"/>
              <a:buFont typeface="Montserrat"/>
              <a:buNone/>
            </a:pPr>
            <a:r>
              <a:rPr lang="en" sz="1700" b="0" i="0" u="none" strike="noStrike" cap="none" dirty="0">
                <a:solidFill>
                  <a:schemeClr val="accent3"/>
                </a:solidFill>
                <a:latin typeface="Montserrat"/>
                <a:ea typeface="Montserrat"/>
                <a:cs typeface="Montserrat"/>
                <a:sym typeface="Montserrat"/>
              </a:rPr>
              <a:t>This solution requires you to write different activity/fragment classes and manage the navigation/interaction manually</a:t>
            </a:r>
            <a:endParaRPr sz="1700" b="0" i="0" u="none" strike="noStrike" cap="none" dirty="0">
              <a:solidFill>
                <a:schemeClr val="accent3"/>
              </a:solidFill>
              <a:latin typeface="Montserrat"/>
              <a:ea typeface="Montserrat"/>
              <a:cs typeface="Montserrat"/>
              <a:sym typeface="Montserrat"/>
            </a:endParaRPr>
          </a:p>
          <a:p>
            <a:pPr marL="0" marR="0" lvl="0" indent="0" algn="l" rtl="0">
              <a:lnSpc>
                <a:spcPct val="115000"/>
              </a:lnSpc>
              <a:spcBef>
                <a:spcPts val="0"/>
              </a:spcBef>
              <a:spcAft>
                <a:spcPts val="0"/>
              </a:spcAft>
              <a:buClr>
                <a:schemeClr val="accent3"/>
              </a:buClr>
              <a:buSzPts val="1400"/>
              <a:buFont typeface="Montserrat"/>
              <a:buNone/>
            </a:pPr>
            <a:endParaRPr sz="1700" b="0" i="0" u="none" strike="noStrike" cap="none" dirty="0">
              <a:solidFill>
                <a:schemeClr val="accent3"/>
              </a:solidFill>
              <a:latin typeface="Montserrat"/>
              <a:ea typeface="Montserrat"/>
              <a:cs typeface="Montserrat"/>
              <a:sym typeface="Montserrat"/>
            </a:endParaRPr>
          </a:p>
        </p:txBody>
      </p:sp>
      <p:sp>
        <p:nvSpPr>
          <p:cNvPr id="342" name="Google Shape;342;p3"/>
          <p:cNvSpPr txBox="1">
            <a:spLocks noGrp="1"/>
          </p:cNvSpPr>
          <p:nvPr>
            <p:ph type="title" idx="4294967295"/>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NAVIGATION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27"/>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STEP 5: CALL THE ACTIONS</a:t>
            </a:r>
            <a:endParaRPr/>
          </a:p>
        </p:txBody>
      </p:sp>
      <p:sp>
        <p:nvSpPr>
          <p:cNvPr id="523" name="Google Shape;523;p27"/>
          <p:cNvSpPr txBox="1">
            <a:spLocks noGrp="1"/>
          </p:cNvSpPr>
          <p:nvPr>
            <p:ph type="subTitle" idx="1"/>
          </p:nvPr>
        </p:nvSpPr>
        <p:spPr>
          <a:xfrm>
            <a:off x="625650" y="1022325"/>
            <a:ext cx="74460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1700"/>
              <a:t>The navigation graph only defines the navigation flows. The actions must be called manually in Kotlin codes. In this case, we want to trigger the action </a:t>
            </a:r>
            <a:r>
              <a:rPr lang="en" sz="1700" b="1"/>
              <a:t>actionGameFragment </a:t>
            </a:r>
            <a:r>
              <a:rPr lang="en" sz="1700"/>
              <a:t>when the Start button is pressed.</a:t>
            </a:r>
            <a:endParaRPr sz="1700"/>
          </a:p>
        </p:txBody>
      </p:sp>
      <p:pic>
        <p:nvPicPr>
          <p:cNvPr id="524" name="Google Shape;524;p27"/>
          <p:cNvPicPr preferRelativeResize="0"/>
          <p:nvPr/>
        </p:nvPicPr>
        <p:blipFill rotWithShape="1">
          <a:blip r:embed="rId3">
            <a:alphaModFix/>
          </a:blip>
          <a:srcRect/>
          <a:stretch/>
        </p:blipFill>
        <p:spPr>
          <a:xfrm>
            <a:off x="678325" y="2562475"/>
            <a:ext cx="3492496" cy="1317425"/>
          </a:xfrm>
          <a:prstGeom prst="rect">
            <a:avLst/>
          </a:prstGeom>
          <a:noFill/>
          <a:ln>
            <a:noFill/>
          </a:ln>
        </p:spPr>
      </p:pic>
      <p:pic>
        <p:nvPicPr>
          <p:cNvPr id="525" name="Google Shape;525;p27"/>
          <p:cNvPicPr preferRelativeResize="0"/>
          <p:nvPr/>
        </p:nvPicPr>
        <p:blipFill rotWithShape="1">
          <a:blip r:embed="rId4">
            <a:alphaModFix/>
          </a:blip>
          <a:srcRect/>
          <a:stretch/>
        </p:blipFill>
        <p:spPr>
          <a:xfrm>
            <a:off x="4536342" y="2562475"/>
            <a:ext cx="4025008" cy="1317425"/>
          </a:xfrm>
          <a:prstGeom prst="rect">
            <a:avLst/>
          </a:prstGeom>
          <a:noFill/>
          <a:ln>
            <a:noFill/>
          </a:ln>
        </p:spPr>
      </p:pic>
      <p:cxnSp>
        <p:nvCxnSpPr>
          <p:cNvPr id="526" name="Google Shape;526;p27"/>
          <p:cNvCxnSpPr/>
          <p:nvPr/>
        </p:nvCxnSpPr>
        <p:spPr>
          <a:xfrm rot="10800000" flipH="1">
            <a:off x="3640525" y="2883475"/>
            <a:ext cx="1603200" cy="701400"/>
          </a:xfrm>
          <a:prstGeom prst="curvedConnector3">
            <a:avLst>
              <a:gd name="adj1" fmla="val 50000"/>
            </a:avLst>
          </a:prstGeom>
          <a:noFill/>
          <a:ln w="28575" cap="flat" cmpd="sng">
            <a:solidFill>
              <a:schemeClr val="accent4"/>
            </a:solidFill>
            <a:prstDash val="solid"/>
            <a:round/>
            <a:headEnd type="none" w="sm" len="sm"/>
            <a:tailEnd type="triangl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8"/>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STEP 5: CALL THE ACTIONS</a:t>
            </a:r>
            <a:endParaRPr/>
          </a:p>
        </p:txBody>
      </p:sp>
      <p:sp>
        <p:nvSpPr>
          <p:cNvPr id="532" name="Google Shape;532;p28"/>
          <p:cNvSpPr txBox="1">
            <a:spLocks noGrp="1"/>
          </p:cNvSpPr>
          <p:nvPr>
            <p:ph type="subTitle" idx="1"/>
          </p:nvPr>
        </p:nvSpPr>
        <p:spPr>
          <a:xfrm>
            <a:off x="625650" y="1022325"/>
            <a:ext cx="74460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1700"/>
              <a:t>Open the MainFragment.kt. Override onViewCreated, and add btnStart click listener</a:t>
            </a: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Clr>
                <a:schemeClr val="dk1"/>
              </a:buClr>
              <a:buSzPts val="1100"/>
              <a:buFont typeface="Arial"/>
              <a:buNone/>
            </a:pPr>
            <a:r>
              <a:rPr lang="en" sz="1500">
                <a:solidFill>
                  <a:srgbClr val="CC7832"/>
                </a:solidFill>
                <a:highlight>
                  <a:srgbClr val="2B2B2B"/>
                </a:highlight>
                <a:latin typeface="Consolas"/>
                <a:ea typeface="Consolas"/>
                <a:cs typeface="Consolas"/>
                <a:sym typeface="Consolas"/>
              </a:rPr>
              <a:t>override fun </a:t>
            </a:r>
            <a:r>
              <a:rPr lang="en" sz="1500">
                <a:solidFill>
                  <a:srgbClr val="FFC66D"/>
                </a:solidFill>
                <a:highlight>
                  <a:srgbClr val="2B2B2B"/>
                </a:highlight>
                <a:latin typeface="Consolas"/>
                <a:ea typeface="Consolas"/>
                <a:cs typeface="Consolas"/>
                <a:sym typeface="Consolas"/>
              </a:rPr>
              <a:t>onViewCreated</a:t>
            </a:r>
            <a:r>
              <a:rPr lang="en" sz="1500">
                <a:solidFill>
                  <a:srgbClr val="A9B7C6"/>
                </a:solidFill>
                <a:highlight>
                  <a:srgbClr val="2B2B2B"/>
                </a:highlight>
                <a:latin typeface="Consolas"/>
                <a:ea typeface="Consolas"/>
                <a:cs typeface="Consolas"/>
                <a:sym typeface="Consolas"/>
              </a:rPr>
              <a:t>(view: View</a:t>
            </a:r>
            <a:r>
              <a:rPr lang="en" sz="1500">
                <a:solidFill>
                  <a:srgbClr val="CC7832"/>
                </a:solidFill>
                <a:highlight>
                  <a:srgbClr val="2B2B2B"/>
                </a:highlight>
                <a:latin typeface="Consolas"/>
                <a:ea typeface="Consolas"/>
                <a:cs typeface="Consolas"/>
                <a:sym typeface="Consolas"/>
              </a:rPr>
              <a:t>, </a:t>
            </a:r>
            <a:r>
              <a:rPr lang="en" sz="1500">
                <a:solidFill>
                  <a:srgbClr val="A9B7C6"/>
                </a:solidFill>
                <a:highlight>
                  <a:srgbClr val="2B2B2B"/>
                </a:highlight>
                <a:latin typeface="Consolas"/>
                <a:ea typeface="Consolas"/>
                <a:cs typeface="Consolas"/>
                <a:sym typeface="Consolas"/>
              </a:rPr>
              <a:t>savedInstanceState: Bundle?) {</a:t>
            </a:r>
            <a:endParaRPr sz="150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500">
                <a:solidFill>
                  <a:srgbClr val="A9B7C6"/>
                </a:solidFill>
                <a:highlight>
                  <a:srgbClr val="2B2B2B"/>
                </a:highlight>
                <a:latin typeface="Consolas"/>
                <a:ea typeface="Consolas"/>
                <a:cs typeface="Consolas"/>
                <a:sym typeface="Consolas"/>
              </a:rPr>
              <a:t>   </a:t>
            </a:r>
            <a:r>
              <a:rPr lang="en" sz="1500">
                <a:solidFill>
                  <a:srgbClr val="CC7832"/>
                </a:solidFill>
                <a:highlight>
                  <a:srgbClr val="2B2B2B"/>
                </a:highlight>
                <a:latin typeface="Consolas"/>
                <a:ea typeface="Consolas"/>
                <a:cs typeface="Consolas"/>
                <a:sym typeface="Consolas"/>
              </a:rPr>
              <a:t>super</a:t>
            </a:r>
            <a:r>
              <a:rPr lang="en" sz="1500">
                <a:solidFill>
                  <a:srgbClr val="A9B7C6"/>
                </a:solidFill>
                <a:highlight>
                  <a:srgbClr val="2B2B2B"/>
                </a:highlight>
                <a:latin typeface="Consolas"/>
                <a:ea typeface="Consolas"/>
                <a:cs typeface="Consolas"/>
                <a:sym typeface="Consolas"/>
              </a:rPr>
              <a:t>.onViewCreated(view</a:t>
            </a:r>
            <a:r>
              <a:rPr lang="en" sz="1500">
                <a:solidFill>
                  <a:srgbClr val="CC7832"/>
                </a:solidFill>
                <a:highlight>
                  <a:srgbClr val="2B2B2B"/>
                </a:highlight>
                <a:latin typeface="Consolas"/>
                <a:ea typeface="Consolas"/>
                <a:cs typeface="Consolas"/>
                <a:sym typeface="Consolas"/>
              </a:rPr>
              <a:t>, </a:t>
            </a:r>
            <a:r>
              <a:rPr lang="en" sz="1500">
                <a:solidFill>
                  <a:srgbClr val="A9B7C6"/>
                </a:solidFill>
                <a:highlight>
                  <a:srgbClr val="2B2B2B"/>
                </a:highlight>
                <a:latin typeface="Consolas"/>
                <a:ea typeface="Consolas"/>
                <a:cs typeface="Consolas"/>
                <a:sym typeface="Consolas"/>
              </a:rPr>
              <a:t>savedInstanceState)</a:t>
            </a:r>
            <a:endParaRPr sz="150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500">
                <a:solidFill>
                  <a:srgbClr val="A9B7C6"/>
                </a:solidFill>
                <a:highlight>
                  <a:srgbClr val="2B2B2B"/>
                </a:highlight>
                <a:latin typeface="Consolas"/>
                <a:ea typeface="Consolas"/>
                <a:cs typeface="Consolas"/>
                <a:sym typeface="Consolas"/>
              </a:rPr>
              <a:t>   btnStart.setOnClickListener </a:t>
            </a:r>
            <a:r>
              <a:rPr lang="en" sz="1500" b="1">
                <a:solidFill>
                  <a:srgbClr val="A9B7C6"/>
                </a:solidFill>
                <a:highlight>
                  <a:srgbClr val="2B2B2B"/>
                </a:highlight>
                <a:latin typeface="Consolas"/>
                <a:ea typeface="Consolas"/>
                <a:cs typeface="Consolas"/>
                <a:sym typeface="Consolas"/>
              </a:rPr>
              <a:t>{  }</a:t>
            </a:r>
            <a:endParaRPr sz="1500" b="1">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500">
                <a:solidFill>
                  <a:srgbClr val="A9B7C6"/>
                </a:solidFill>
                <a:highlight>
                  <a:srgbClr val="2B2B2B"/>
                </a:highlight>
                <a:latin typeface="Consolas"/>
                <a:ea typeface="Consolas"/>
                <a:cs typeface="Consolas"/>
                <a:sym typeface="Consolas"/>
              </a:rPr>
              <a:t>}</a:t>
            </a:r>
            <a:endParaRPr sz="150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r>
              <a:rPr lang="en" sz="1700"/>
              <a:t> </a:t>
            </a:r>
            <a:endParaRPr sz="1700"/>
          </a:p>
        </p:txBody>
      </p:sp>
      <p:sp>
        <p:nvSpPr>
          <p:cNvPr id="533" name="Google Shape;533;p28"/>
          <p:cNvSpPr/>
          <p:nvPr/>
        </p:nvSpPr>
        <p:spPr>
          <a:xfrm rot="5400000">
            <a:off x="6009434" y="1932145"/>
            <a:ext cx="1544934" cy="3692551"/>
          </a:xfrm>
          <a:custGeom>
            <a:avLst/>
            <a:gdLst/>
            <a:ahLst/>
            <a:cxnLst/>
            <a:rect l="l" t="t" r="r" b="b"/>
            <a:pathLst>
              <a:path w="47853" h="59330" extrusionOk="0">
                <a:moveTo>
                  <a:pt x="47852" y="59330"/>
                </a:moveTo>
                <a:lnTo>
                  <a:pt x="1" y="59330"/>
                </a:lnTo>
                <a:lnTo>
                  <a:pt x="1" y="1"/>
                </a:lnTo>
                <a:lnTo>
                  <a:pt x="47852" y="1"/>
                </a:lnTo>
                <a:close/>
                <a:moveTo>
                  <a:pt x="441" y="58877"/>
                </a:moveTo>
                <a:lnTo>
                  <a:pt x="47412" y="58877"/>
                </a:lnTo>
                <a:lnTo>
                  <a:pt x="47412"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28"/>
          <p:cNvSpPr txBox="1">
            <a:spLocks noGrp="1"/>
          </p:cNvSpPr>
          <p:nvPr>
            <p:ph type="subTitle" idx="4294967295"/>
          </p:nvPr>
        </p:nvSpPr>
        <p:spPr>
          <a:xfrm>
            <a:off x="5134756" y="3188253"/>
            <a:ext cx="3290400" cy="1186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3"/>
              </a:buClr>
              <a:buSzPts val="1400"/>
              <a:buFont typeface="Montserrat"/>
              <a:buNone/>
            </a:pPr>
            <a:r>
              <a:rPr lang="en" sz="1400" b="0" i="0" u="none" strike="noStrike" cap="none">
                <a:solidFill>
                  <a:schemeClr val="accent3"/>
                </a:solidFill>
                <a:latin typeface="Montserrat"/>
                <a:ea typeface="Montserrat"/>
                <a:cs typeface="Montserrat"/>
                <a:sym typeface="Montserrat"/>
              </a:rPr>
              <a:t>onViewCreated will be called after onCreateView. This means we can safely access and modify the view component in this method.</a:t>
            </a:r>
            <a:endParaRPr sz="1400" b="0" i="0" u="none" strike="noStrike" cap="none">
              <a:solidFill>
                <a:schemeClr val="accent3"/>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29"/>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STEP 5: CALL THE ACTIONS</a:t>
            </a:r>
            <a:endParaRPr/>
          </a:p>
        </p:txBody>
      </p:sp>
      <p:sp>
        <p:nvSpPr>
          <p:cNvPr id="540" name="Google Shape;540;p29"/>
          <p:cNvSpPr txBox="1">
            <a:spLocks noGrp="1"/>
          </p:cNvSpPr>
          <p:nvPr>
            <p:ph type="subTitle" idx="1"/>
          </p:nvPr>
        </p:nvSpPr>
        <p:spPr>
          <a:xfrm>
            <a:off x="625650" y="1022325"/>
            <a:ext cx="74460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1700"/>
              <a:t>Now write call actionGameFragment within the listener	</a:t>
            </a: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r>
              <a:rPr lang="en" sz="1500">
                <a:solidFill>
                  <a:srgbClr val="CC7832"/>
                </a:solidFill>
                <a:highlight>
                  <a:srgbClr val="2B2B2B"/>
                </a:highlight>
                <a:latin typeface="Consolas"/>
                <a:ea typeface="Consolas"/>
                <a:cs typeface="Consolas"/>
                <a:sym typeface="Consolas"/>
              </a:rPr>
              <a:t>override fun </a:t>
            </a:r>
            <a:r>
              <a:rPr lang="en" sz="1500">
                <a:solidFill>
                  <a:srgbClr val="FFC66D"/>
                </a:solidFill>
                <a:highlight>
                  <a:srgbClr val="2B2B2B"/>
                </a:highlight>
                <a:latin typeface="Consolas"/>
                <a:ea typeface="Consolas"/>
                <a:cs typeface="Consolas"/>
                <a:sym typeface="Consolas"/>
              </a:rPr>
              <a:t>onViewCreated</a:t>
            </a:r>
            <a:r>
              <a:rPr lang="en" sz="1500">
                <a:solidFill>
                  <a:srgbClr val="A9B7C6"/>
                </a:solidFill>
                <a:highlight>
                  <a:srgbClr val="2B2B2B"/>
                </a:highlight>
                <a:latin typeface="Consolas"/>
                <a:ea typeface="Consolas"/>
                <a:cs typeface="Consolas"/>
                <a:sym typeface="Consolas"/>
              </a:rPr>
              <a:t>(view: View</a:t>
            </a:r>
            <a:r>
              <a:rPr lang="en" sz="1500">
                <a:solidFill>
                  <a:srgbClr val="CC7832"/>
                </a:solidFill>
                <a:highlight>
                  <a:srgbClr val="2B2B2B"/>
                </a:highlight>
                <a:latin typeface="Consolas"/>
                <a:ea typeface="Consolas"/>
                <a:cs typeface="Consolas"/>
                <a:sym typeface="Consolas"/>
              </a:rPr>
              <a:t>, </a:t>
            </a:r>
            <a:r>
              <a:rPr lang="en" sz="1500">
                <a:solidFill>
                  <a:srgbClr val="A9B7C6"/>
                </a:solidFill>
                <a:highlight>
                  <a:srgbClr val="2B2B2B"/>
                </a:highlight>
                <a:latin typeface="Consolas"/>
                <a:ea typeface="Consolas"/>
                <a:cs typeface="Consolas"/>
                <a:sym typeface="Consolas"/>
              </a:rPr>
              <a:t>savedInstanceState: Bundle?) {</a:t>
            </a:r>
            <a:endParaRPr sz="150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r>
              <a:rPr lang="en" sz="1500">
                <a:solidFill>
                  <a:srgbClr val="A9B7C6"/>
                </a:solidFill>
                <a:highlight>
                  <a:srgbClr val="2B2B2B"/>
                </a:highlight>
                <a:latin typeface="Consolas"/>
                <a:ea typeface="Consolas"/>
                <a:cs typeface="Consolas"/>
                <a:sym typeface="Consolas"/>
              </a:rPr>
              <a:t>   </a:t>
            </a:r>
            <a:r>
              <a:rPr lang="en" sz="1500">
                <a:solidFill>
                  <a:srgbClr val="CC7832"/>
                </a:solidFill>
                <a:highlight>
                  <a:srgbClr val="2B2B2B"/>
                </a:highlight>
                <a:latin typeface="Consolas"/>
                <a:ea typeface="Consolas"/>
                <a:cs typeface="Consolas"/>
                <a:sym typeface="Consolas"/>
              </a:rPr>
              <a:t>super</a:t>
            </a:r>
            <a:r>
              <a:rPr lang="en" sz="1500">
                <a:solidFill>
                  <a:srgbClr val="A9B7C6"/>
                </a:solidFill>
                <a:highlight>
                  <a:srgbClr val="2B2B2B"/>
                </a:highlight>
                <a:latin typeface="Consolas"/>
                <a:ea typeface="Consolas"/>
                <a:cs typeface="Consolas"/>
                <a:sym typeface="Consolas"/>
              </a:rPr>
              <a:t>.onViewCreated(view</a:t>
            </a:r>
            <a:r>
              <a:rPr lang="en" sz="1500">
                <a:solidFill>
                  <a:srgbClr val="CC7832"/>
                </a:solidFill>
                <a:highlight>
                  <a:srgbClr val="2B2B2B"/>
                </a:highlight>
                <a:latin typeface="Consolas"/>
                <a:ea typeface="Consolas"/>
                <a:cs typeface="Consolas"/>
                <a:sym typeface="Consolas"/>
              </a:rPr>
              <a:t>, </a:t>
            </a:r>
            <a:r>
              <a:rPr lang="en" sz="1500">
                <a:solidFill>
                  <a:srgbClr val="A9B7C6"/>
                </a:solidFill>
                <a:highlight>
                  <a:srgbClr val="2B2B2B"/>
                </a:highlight>
                <a:latin typeface="Consolas"/>
                <a:ea typeface="Consolas"/>
                <a:cs typeface="Consolas"/>
                <a:sym typeface="Consolas"/>
              </a:rPr>
              <a:t>savedInstanceState)</a:t>
            </a:r>
            <a:endParaRPr sz="150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r>
              <a:rPr lang="en" sz="1500">
                <a:solidFill>
                  <a:srgbClr val="A9B7C6"/>
                </a:solidFill>
                <a:highlight>
                  <a:srgbClr val="2B2B2B"/>
                </a:highlight>
                <a:latin typeface="Consolas"/>
                <a:ea typeface="Consolas"/>
                <a:cs typeface="Consolas"/>
                <a:sym typeface="Consolas"/>
              </a:rPr>
              <a:t>   btnStart.setOnClickListener </a:t>
            </a:r>
            <a:r>
              <a:rPr lang="en" sz="1500" b="1">
                <a:solidFill>
                  <a:srgbClr val="A9B7C6"/>
                </a:solidFill>
                <a:highlight>
                  <a:srgbClr val="2B2B2B"/>
                </a:highlight>
                <a:latin typeface="Consolas"/>
                <a:ea typeface="Consolas"/>
                <a:cs typeface="Consolas"/>
                <a:sym typeface="Consolas"/>
              </a:rPr>
              <a:t>{</a:t>
            </a:r>
            <a:endParaRPr sz="1500" b="1">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r>
              <a:rPr lang="en" sz="1500" b="1">
                <a:solidFill>
                  <a:srgbClr val="A9B7C6"/>
                </a:solidFill>
                <a:highlight>
                  <a:srgbClr val="2B2B2B"/>
                </a:highlight>
                <a:latin typeface="Consolas"/>
                <a:ea typeface="Consolas"/>
                <a:cs typeface="Consolas"/>
                <a:sym typeface="Consolas"/>
              </a:rPr>
              <a:t>       </a:t>
            </a:r>
            <a:r>
              <a:rPr lang="en" sz="1500">
                <a:solidFill>
                  <a:srgbClr val="CC7832"/>
                </a:solidFill>
                <a:highlight>
                  <a:srgbClr val="2B2B2B"/>
                </a:highlight>
                <a:latin typeface="Consolas"/>
                <a:ea typeface="Consolas"/>
                <a:cs typeface="Consolas"/>
                <a:sym typeface="Consolas"/>
              </a:rPr>
              <a:t>val </a:t>
            </a:r>
            <a:r>
              <a:rPr lang="en" sz="1500">
                <a:solidFill>
                  <a:srgbClr val="A9B7C6"/>
                </a:solidFill>
                <a:highlight>
                  <a:srgbClr val="2B2B2B"/>
                </a:highlight>
                <a:latin typeface="Consolas"/>
                <a:ea typeface="Consolas"/>
                <a:cs typeface="Consolas"/>
                <a:sym typeface="Consolas"/>
              </a:rPr>
              <a:t>action = MainFragmentDirections.actionGameFragment()</a:t>
            </a:r>
            <a:endParaRPr sz="150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r>
              <a:rPr lang="en" sz="1500">
                <a:solidFill>
                  <a:srgbClr val="A9B7C6"/>
                </a:solidFill>
                <a:highlight>
                  <a:srgbClr val="2B2B2B"/>
                </a:highlight>
                <a:latin typeface="Consolas"/>
                <a:ea typeface="Consolas"/>
                <a:cs typeface="Consolas"/>
                <a:sym typeface="Consolas"/>
              </a:rPr>
              <a:t>       Navigation.findNavController(</a:t>
            </a:r>
            <a:r>
              <a:rPr lang="en" sz="1500" b="1">
                <a:solidFill>
                  <a:srgbClr val="A9B7C6"/>
                </a:solidFill>
                <a:highlight>
                  <a:srgbClr val="2B2B2B"/>
                </a:highlight>
                <a:latin typeface="Consolas"/>
                <a:ea typeface="Consolas"/>
                <a:cs typeface="Consolas"/>
                <a:sym typeface="Consolas"/>
              </a:rPr>
              <a:t>it</a:t>
            </a:r>
            <a:r>
              <a:rPr lang="en" sz="1500">
                <a:solidFill>
                  <a:srgbClr val="A9B7C6"/>
                </a:solidFill>
                <a:highlight>
                  <a:srgbClr val="2B2B2B"/>
                </a:highlight>
                <a:latin typeface="Consolas"/>
                <a:ea typeface="Consolas"/>
                <a:cs typeface="Consolas"/>
                <a:sym typeface="Consolas"/>
              </a:rPr>
              <a:t>).navigate(action)</a:t>
            </a:r>
            <a:endParaRPr sz="150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r>
              <a:rPr lang="en" sz="1500">
                <a:solidFill>
                  <a:srgbClr val="A9B7C6"/>
                </a:solidFill>
                <a:highlight>
                  <a:srgbClr val="2B2B2B"/>
                </a:highlight>
                <a:latin typeface="Consolas"/>
                <a:ea typeface="Consolas"/>
                <a:cs typeface="Consolas"/>
                <a:sym typeface="Consolas"/>
              </a:rPr>
              <a:t>   </a:t>
            </a:r>
            <a:r>
              <a:rPr lang="en" sz="1500" b="1">
                <a:solidFill>
                  <a:srgbClr val="A9B7C6"/>
                </a:solidFill>
                <a:highlight>
                  <a:srgbClr val="2B2B2B"/>
                </a:highlight>
                <a:latin typeface="Consolas"/>
                <a:ea typeface="Consolas"/>
                <a:cs typeface="Consolas"/>
                <a:sym typeface="Consolas"/>
              </a:rPr>
              <a:t>}</a:t>
            </a:r>
            <a:endParaRPr sz="1500" b="1">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r>
              <a:rPr lang="en" sz="1500">
                <a:solidFill>
                  <a:srgbClr val="A9B7C6"/>
                </a:solidFill>
                <a:highlight>
                  <a:srgbClr val="2B2B2B"/>
                </a:highlight>
                <a:latin typeface="Consolas"/>
                <a:ea typeface="Consolas"/>
                <a:cs typeface="Consolas"/>
                <a:sym typeface="Consolas"/>
              </a:rPr>
              <a:t>}</a:t>
            </a:r>
            <a:endParaRPr sz="150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endParaRPr sz="1500">
              <a:solidFill>
                <a:srgbClr val="CC7832"/>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r>
              <a:rPr lang="en" sz="1700"/>
              <a:t> </a:t>
            </a:r>
            <a:endParaRPr sz="1700"/>
          </a:p>
        </p:txBody>
      </p:sp>
      <p:sp>
        <p:nvSpPr>
          <p:cNvPr id="541" name="Google Shape;541;p29"/>
          <p:cNvSpPr/>
          <p:nvPr/>
        </p:nvSpPr>
        <p:spPr>
          <a:xfrm rot="5400000">
            <a:off x="2313259" y="2344070"/>
            <a:ext cx="1544934" cy="3692551"/>
          </a:xfrm>
          <a:custGeom>
            <a:avLst/>
            <a:gdLst/>
            <a:ahLst/>
            <a:cxnLst/>
            <a:rect l="l" t="t" r="r" b="b"/>
            <a:pathLst>
              <a:path w="47853" h="59330" extrusionOk="0">
                <a:moveTo>
                  <a:pt x="47852" y="59330"/>
                </a:moveTo>
                <a:lnTo>
                  <a:pt x="1" y="59330"/>
                </a:lnTo>
                <a:lnTo>
                  <a:pt x="1" y="1"/>
                </a:lnTo>
                <a:lnTo>
                  <a:pt x="47852" y="1"/>
                </a:lnTo>
                <a:close/>
                <a:moveTo>
                  <a:pt x="441" y="58877"/>
                </a:moveTo>
                <a:lnTo>
                  <a:pt x="47412" y="58877"/>
                </a:lnTo>
                <a:lnTo>
                  <a:pt x="47412"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29"/>
          <p:cNvSpPr txBox="1">
            <a:spLocks noGrp="1"/>
          </p:cNvSpPr>
          <p:nvPr>
            <p:ph type="subTitle" idx="4294967295"/>
          </p:nvPr>
        </p:nvSpPr>
        <p:spPr>
          <a:xfrm>
            <a:off x="1438581" y="3600178"/>
            <a:ext cx="3290400" cy="1186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3"/>
              </a:buClr>
              <a:buSzPts val="1400"/>
              <a:buFont typeface="Montserrat"/>
              <a:buNone/>
            </a:pPr>
            <a:r>
              <a:rPr lang="en" sz="1400" b="0" i="0" u="none" strike="noStrike" cap="none">
                <a:solidFill>
                  <a:schemeClr val="accent3"/>
                </a:solidFill>
                <a:latin typeface="Montserrat"/>
                <a:ea typeface="Montserrat"/>
                <a:cs typeface="Montserrat"/>
                <a:sym typeface="Montserrat"/>
              </a:rPr>
              <a:t>MainFragmentDirections is class generated by safeargs. It holds all actions arrow that defined previously on navigation graph</a:t>
            </a:r>
            <a:endParaRPr sz="1400" b="0" i="0" u="none" strike="noStrike" cap="none">
              <a:solidFill>
                <a:schemeClr val="accent3"/>
              </a:solidFill>
              <a:latin typeface="Montserrat"/>
              <a:ea typeface="Montserrat"/>
              <a:cs typeface="Montserrat"/>
              <a:sym typeface="Montserrat"/>
            </a:endParaRPr>
          </a:p>
        </p:txBody>
      </p:sp>
      <p:sp>
        <p:nvSpPr>
          <p:cNvPr id="543" name="Google Shape;543;p29"/>
          <p:cNvSpPr/>
          <p:nvPr/>
        </p:nvSpPr>
        <p:spPr>
          <a:xfrm rot="5400000">
            <a:off x="6161859" y="2344070"/>
            <a:ext cx="1544934" cy="3692551"/>
          </a:xfrm>
          <a:custGeom>
            <a:avLst/>
            <a:gdLst/>
            <a:ahLst/>
            <a:cxnLst/>
            <a:rect l="l" t="t" r="r" b="b"/>
            <a:pathLst>
              <a:path w="47853" h="59330" extrusionOk="0">
                <a:moveTo>
                  <a:pt x="47852" y="59330"/>
                </a:moveTo>
                <a:lnTo>
                  <a:pt x="1" y="59330"/>
                </a:lnTo>
                <a:lnTo>
                  <a:pt x="1" y="1"/>
                </a:lnTo>
                <a:lnTo>
                  <a:pt x="47852" y="1"/>
                </a:lnTo>
                <a:close/>
                <a:moveTo>
                  <a:pt x="441" y="58877"/>
                </a:moveTo>
                <a:lnTo>
                  <a:pt x="47412" y="58877"/>
                </a:lnTo>
                <a:lnTo>
                  <a:pt x="47412"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29"/>
          <p:cNvSpPr txBox="1">
            <a:spLocks noGrp="1"/>
          </p:cNvSpPr>
          <p:nvPr>
            <p:ph type="subTitle" idx="4294967295"/>
          </p:nvPr>
        </p:nvSpPr>
        <p:spPr>
          <a:xfrm>
            <a:off x="5287181" y="3600178"/>
            <a:ext cx="3290400" cy="1186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3"/>
              </a:buClr>
              <a:buSzPts val="1400"/>
              <a:buFont typeface="Montserrat"/>
              <a:buNone/>
            </a:pPr>
            <a:r>
              <a:rPr lang="en" sz="1400" b="0" i="0" u="none" strike="noStrike" cap="none" dirty="0">
                <a:solidFill>
                  <a:schemeClr val="accent3"/>
                </a:solidFill>
                <a:latin typeface="Montserrat"/>
                <a:ea typeface="Montserrat"/>
                <a:cs typeface="Montserrat"/>
                <a:sym typeface="Montserrat"/>
              </a:rPr>
              <a:t>To trigger navigation, simply call Navigation object and navigate method to the action</a:t>
            </a:r>
            <a:endParaRPr sz="1400" b="0" i="0" u="none" strike="noStrike" cap="none" dirty="0">
              <a:solidFill>
                <a:schemeClr val="accent3"/>
              </a:solidFill>
              <a:latin typeface="Montserrat"/>
              <a:ea typeface="Montserrat"/>
              <a:cs typeface="Montserrat"/>
              <a:sym typeface="Montserrat"/>
            </a:endParaRPr>
          </a:p>
          <a:p>
            <a:pPr marL="0" marR="0" lvl="0" indent="0" algn="l" rtl="0">
              <a:lnSpc>
                <a:spcPct val="100000"/>
              </a:lnSpc>
              <a:spcBef>
                <a:spcPts val="0"/>
              </a:spcBef>
              <a:spcAft>
                <a:spcPts val="0"/>
              </a:spcAft>
              <a:buClr>
                <a:schemeClr val="accent3"/>
              </a:buClr>
              <a:buSzPts val="1400"/>
              <a:buFont typeface="Montserrat"/>
              <a:buNone/>
            </a:pPr>
            <a:endParaRPr sz="1400" b="0" i="0" u="none" strike="noStrike" cap="none" dirty="0">
              <a:solidFill>
                <a:schemeClr val="accent3"/>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30"/>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STEP 5: CALL THE ACTIONS</a:t>
            </a:r>
            <a:endParaRPr/>
          </a:p>
        </p:txBody>
      </p:sp>
      <p:sp>
        <p:nvSpPr>
          <p:cNvPr id="550" name="Google Shape;550;p30"/>
          <p:cNvSpPr txBox="1">
            <a:spLocks noGrp="1"/>
          </p:cNvSpPr>
          <p:nvPr>
            <p:ph type="subTitle" idx="1"/>
          </p:nvPr>
        </p:nvSpPr>
        <p:spPr>
          <a:xfrm>
            <a:off x="625650" y="1022325"/>
            <a:ext cx="74460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1700"/>
              <a:t>Now do the opposite from Game fragment to Main fragment. Open the game fragment and write following codes.	</a:t>
            </a: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r>
              <a:rPr lang="en" sz="1500">
                <a:solidFill>
                  <a:srgbClr val="CC7832"/>
                </a:solidFill>
                <a:highlight>
                  <a:srgbClr val="2B2B2B"/>
                </a:highlight>
                <a:latin typeface="Consolas"/>
                <a:ea typeface="Consolas"/>
                <a:cs typeface="Consolas"/>
                <a:sym typeface="Consolas"/>
              </a:rPr>
              <a:t>override fun </a:t>
            </a:r>
            <a:r>
              <a:rPr lang="en" sz="1500">
                <a:solidFill>
                  <a:srgbClr val="FFC66D"/>
                </a:solidFill>
                <a:highlight>
                  <a:srgbClr val="2B2B2B"/>
                </a:highlight>
                <a:latin typeface="Consolas"/>
                <a:ea typeface="Consolas"/>
                <a:cs typeface="Consolas"/>
                <a:sym typeface="Consolas"/>
              </a:rPr>
              <a:t>onViewCreated</a:t>
            </a:r>
            <a:r>
              <a:rPr lang="en" sz="1500">
                <a:solidFill>
                  <a:srgbClr val="A9B7C6"/>
                </a:solidFill>
                <a:highlight>
                  <a:srgbClr val="2B2B2B"/>
                </a:highlight>
                <a:latin typeface="Consolas"/>
                <a:ea typeface="Consolas"/>
                <a:cs typeface="Consolas"/>
                <a:sym typeface="Consolas"/>
              </a:rPr>
              <a:t>(view: View</a:t>
            </a:r>
            <a:r>
              <a:rPr lang="en" sz="1500">
                <a:solidFill>
                  <a:srgbClr val="CC7832"/>
                </a:solidFill>
                <a:highlight>
                  <a:srgbClr val="2B2B2B"/>
                </a:highlight>
                <a:latin typeface="Consolas"/>
                <a:ea typeface="Consolas"/>
                <a:cs typeface="Consolas"/>
                <a:sym typeface="Consolas"/>
              </a:rPr>
              <a:t>, </a:t>
            </a:r>
            <a:r>
              <a:rPr lang="en" sz="1500">
                <a:solidFill>
                  <a:srgbClr val="A9B7C6"/>
                </a:solidFill>
                <a:highlight>
                  <a:srgbClr val="2B2B2B"/>
                </a:highlight>
                <a:latin typeface="Consolas"/>
                <a:ea typeface="Consolas"/>
                <a:cs typeface="Consolas"/>
                <a:sym typeface="Consolas"/>
              </a:rPr>
              <a:t>savedInstanceState: Bundle?) {</a:t>
            </a:r>
            <a:endParaRPr sz="150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r>
              <a:rPr lang="en" sz="1500">
                <a:solidFill>
                  <a:srgbClr val="A9B7C6"/>
                </a:solidFill>
                <a:highlight>
                  <a:srgbClr val="2B2B2B"/>
                </a:highlight>
                <a:latin typeface="Consolas"/>
                <a:ea typeface="Consolas"/>
                <a:cs typeface="Consolas"/>
                <a:sym typeface="Consolas"/>
              </a:rPr>
              <a:t>   </a:t>
            </a:r>
            <a:r>
              <a:rPr lang="en" sz="1500">
                <a:solidFill>
                  <a:srgbClr val="CC7832"/>
                </a:solidFill>
                <a:highlight>
                  <a:srgbClr val="2B2B2B"/>
                </a:highlight>
                <a:latin typeface="Consolas"/>
                <a:ea typeface="Consolas"/>
                <a:cs typeface="Consolas"/>
                <a:sym typeface="Consolas"/>
              </a:rPr>
              <a:t>super</a:t>
            </a:r>
            <a:r>
              <a:rPr lang="en" sz="1500">
                <a:solidFill>
                  <a:srgbClr val="A9B7C6"/>
                </a:solidFill>
                <a:highlight>
                  <a:srgbClr val="2B2B2B"/>
                </a:highlight>
                <a:latin typeface="Consolas"/>
                <a:ea typeface="Consolas"/>
                <a:cs typeface="Consolas"/>
                <a:sym typeface="Consolas"/>
              </a:rPr>
              <a:t>.onViewCreated(view</a:t>
            </a:r>
            <a:r>
              <a:rPr lang="en" sz="1500">
                <a:solidFill>
                  <a:srgbClr val="CC7832"/>
                </a:solidFill>
                <a:highlight>
                  <a:srgbClr val="2B2B2B"/>
                </a:highlight>
                <a:latin typeface="Consolas"/>
                <a:ea typeface="Consolas"/>
                <a:cs typeface="Consolas"/>
                <a:sym typeface="Consolas"/>
              </a:rPr>
              <a:t>, </a:t>
            </a:r>
            <a:r>
              <a:rPr lang="en" sz="1500">
                <a:solidFill>
                  <a:srgbClr val="A9B7C6"/>
                </a:solidFill>
                <a:highlight>
                  <a:srgbClr val="2B2B2B"/>
                </a:highlight>
                <a:latin typeface="Consolas"/>
                <a:ea typeface="Consolas"/>
                <a:cs typeface="Consolas"/>
                <a:sym typeface="Consolas"/>
              </a:rPr>
              <a:t>savedInstanceState)</a:t>
            </a:r>
            <a:endParaRPr sz="150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endParaRPr sz="150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r>
              <a:rPr lang="en" sz="1500">
                <a:solidFill>
                  <a:srgbClr val="A9B7C6"/>
                </a:solidFill>
                <a:highlight>
                  <a:srgbClr val="2B2B2B"/>
                </a:highlight>
                <a:latin typeface="Consolas"/>
                <a:ea typeface="Consolas"/>
                <a:cs typeface="Consolas"/>
                <a:sym typeface="Consolas"/>
              </a:rPr>
              <a:t>   btnBack.setOnClickListener </a:t>
            </a:r>
            <a:r>
              <a:rPr lang="en" sz="1500" b="1">
                <a:solidFill>
                  <a:srgbClr val="A9B7C6"/>
                </a:solidFill>
                <a:highlight>
                  <a:srgbClr val="2B2B2B"/>
                </a:highlight>
                <a:latin typeface="Consolas"/>
                <a:ea typeface="Consolas"/>
                <a:cs typeface="Consolas"/>
                <a:sym typeface="Consolas"/>
              </a:rPr>
              <a:t>{</a:t>
            </a:r>
            <a:endParaRPr sz="1500" b="1">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r>
              <a:rPr lang="en" sz="1500" b="1">
                <a:solidFill>
                  <a:srgbClr val="A9B7C6"/>
                </a:solidFill>
                <a:highlight>
                  <a:srgbClr val="2B2B2B"/>
                </a:highlight>
                <a:latin typeface="Consolas"/>
                <a:ea typeface="Consolas"/>
                <a:cs typeface="Consolas"/>
                <a:sym typeface="Consolas"/>
              </a:rPr>
              <a:t>       </a:t>
            </a:r>
            <a:r>
              <a:rPr lang="en" sz="1500">
                <a:solidFill>
                  <a:srgbClr val="CC7832"/>
                </a:solidFill>
                <a:highlight>
                  <a:srgbClr val="2B2B2B"/>
                </a:highlight>
                <a:latin typeface="Consolas"/>
                <a:ea typeface="Consolas"/>
                <a:cs typeface="Consolas"/>
                <a:sym typeface="Consolas"/>
              </a:rPr>
              <a:t>val </a:t>
            </a:r>
            <a:r>
              <a:rPr lang="en" sz="1500">
                <a:solidFill>
                  <a:srgbClr val="A9B7C6"/>
                </a:solidFill>
                <a:highlight>
                  <a:srgbClr val="2B2B2B"/>
                </a:highlight>
                <a:latin typeface="Consolas"/>
                <a:ea typeface="Consolas"/>
                <a:cs typeface="Consolas"/>
                <a:sym typeface="Consolas"/>
              </a:rPr>
              <a:t>action = GameFragmentDirections.actionMainFragment()</a:t>
            </a:r>
            <a:endParaRPr sz="150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r>
              <a:rPr lang="en" sz="1500">
                <a:solidFill>
                  <a:srgbClr val="A9B7C6"/>
                </a:solidFill>
                <a:highlight>
                  <a:srgbClr val="2B2B2B"/>
                </a:highlight>
                <a:latin typeface="Consolas"/>
                <a:ea typeface="Consolas"/>
                <a:cs typeface="Consolas"/>
                <a:sym typeface="Consolas"/>
              </a:rPr>
              <a:t>       Navigation.findNavController(</a:t>
            </a:r>
            <a:r>
              <a:rPr lang="en" sz="1500" b="1">
                <a:solidFill>
                  <a:srgbClr val="A9B7C6"/>
                </a:solidFill>
                <a:highlight>
                  <a:srgbClr val="2B2B2B"/>
                </a:highlight>
                <a:latin typeface="Consolas"/>
                <a:ea typeface="Consolas"/>
                <a:cs typeface="Consolas"/>
                <a:sym typeface="Consolas"/>
              </a:rPr>
              <a:t>it</a:t>
            </a:r>
            <a:r>
              <a:rPr lang="en" sz="1500">
                <a:solidFill>
                  <a:srgbClr val="A9B7C6"/>
                </a:solidFill>
                <a:highlight>
                  <a:srgbClr val="2B2B2B"/>
                </a:highlight>
                <a:latin typeface="Consolas"/>
                <a:ea typeface="Consolas"/>
                <a:cs typeface="Consolas"/>
                <a:sym typeface="Consolas"/>
              </a:rPr>
              <a:t>).navigate(action)</a:t>
            </a:r>
            <a:endParaRPr sz="150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r>
              <a:rPr lang="en" sz="1500">
                <a:solidFill>
                  <a:srgbClr val="A9B7C6"/>
                </a:solidFill>
                <a:highlight>
                  <a:srgbClr val="2B2B2B"/>
                </a:highlight>
                <a:latin typeface="Consolas"/>
                <a:ea typeface="Consolas"/>
                <a:cs typeface="Consolas"/>
                <a:sym typeface="Consolas"/>
              </a:rPr>
              <a:t>   </a:t>
            </a:r>
            <a:r>
              <a:rPr lang="en" sz="1500" b="1">
                <a:solidFill>
                  <a:srgbClr val="A9B7C6"/>
                </a:solidFill>
                <a:highlight>
                  <a:srgbClr val="2B2B2B"/>
                </a:highlight>
                <a:latin typeface="Consolas"/>
                <a:ea typeface="Consolas"/>
                <a:cs typeface="Consolas"/>
                <a:sym typeface="Consolas"/>
              </a:rPr>
              <a:t>}</a:t>
            </a:r>
            <a:endParaRPr sz="1500" b="1">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r>
              <a:rPr lang="en" sz="1500">
                <a:solidFill>
                  <a:srgbClr val="A9B7C6"/>
                </a:solidFill>
                <a:highlight>
                  <a:srgbClr val="2B2B2B"/>
                </a:highlight>
                <a:latin typeface="Consolas"/>
                <a:ea typeface="Consolas"/>
                <a:cs typeface="Consolas"/>
                <a:sym typeface="Consolas"/>
              </a:rPr>
              <a:t>}</a:t>
            </a:r>
            <a:endParaRPr sz="150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endParaRPr sz="1500">
              <a:solidFill>
                <a:srgbClr val="CC7832"/>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endParaRPr sz="1500">
              <a:solidFill>
                <a:srgbClr val="CC7832"/>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r>
              <a:rPr lang="en" sz="1700"/>
              <a:t> </a:t>
            </a:r>
            <a:endParaRPr sz="17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1"/>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STEP 6: ANDROID BACK BUTTON</a:t>
            </a:r>
            <a:endParaRPr/>
          </a:p>
        </p:txBody>
      </p:sp>
      <p:sp>
        <p:nvSpPr>
          <p:cNvPr id="556" name="Google Shape;556;p31"/>
          <p:cNvSpPr txBox="1">
            <a:spLocks noGrp="1"/>
          </p:cNvSpPr>
          <p:nvPr>
            <p:ph type="subTitle" idx="1"/>
          </p:nvPr>
        </p:nvSpPr>
        <p:spPr>
          <a:xfrm>
            <a:off x="625650" y="1022325"/>
            <a:ext cx="74460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700"/>
              <a:t>The navigation controller manages the transition and navigation flow within your app with a single activity multi fragments concept.</a:t>
            </a:r>
            <a:endParaRPr sz="1700"/>
          </a:p>
          <a:p>
            <a:pPr marL="0" lvl="0" indent="0" algn="l" rtl="0">
              <a:lnSpc>
                <a:spcPct val="115000"/>
              </a:lnSpc>
              <a:spcBef>
                <a:spcPts val="0"/>
              </a:spcBef>
              <a:spcAft>
                <a:spcPts val="0"/>
              </a:spcAft>
              <a:buClr>
                <a:schemeClr val="dk1"/>
              </a:buClr>
              <a:buSzPts val="1100"/>
              <a:buFont typeface="Arial"/>
              <a:buNone/>
            </a:pPr>
            <a:endParaRPr sz="1700"/>
          </a:p>
          <a:p>
            <a:pPr marL="0" lvl="0" indent="0" algn="l" rtl="0">
              <a:lnSpc>
                <a:spcPct val="115000"/>
              </a:lnSpc>
              <a:spcBef>
                <a:spcPts val="0"/>
              </a:spcBef>
              <a:spcAft>
                <a:spcPts val="0"/>
              </a:spcAft>
              <a:buClr>
                <a:schemeClr val="dk1"/>
              </a:buClr>
              <a:buSzPts val="1100"/>
              <a:buFont typeface="Arial"/>
              <a:buNone/>
            </a:pPr>
            <a:r>
              <a:rPr lang="en" sz="1700"/>
              <a:t>Next step to set up the default “soft” android back button that is usually located on the top left corner of the app.</a:t>
            </a:r>
            <a:endParaRPr sz="1700"/>
          </a:p>
          <a:p>
            <a:pPr marL="0" lvl="0" indent="0" algn="l" rtl="0">
              <a:lnSpc>
                <a:spcPct val="115000"/>
              </a:lnSpc>
              <a:spcBef>
                <a:spcPts val="0"/>
              </a:spcBef>
              <a:spcAft>
                <a:spcPts val="0"/>
              </a:spcAft>
              <a:buClr>
                <a:schemeClr val="dk1"/>
              </a:buClr>
              <a:buSzPts val="1100"/>
              <a:buFont typeface="Arial"/>
              <a:buNone/>
            </a:pPr>
            <a:endParaRPr sz="1700"/>
          </a:p>
          <a:p>
            <a:pPr marL="0" lvl="0" indent="0" algn="l" rtl="0">
              <a:lnSpc>
                <a:spcPct val="115000"/>
              </a:lnSpc>
              <a:spcBef>
                <a:spcPts val="0"/>
              </a:spcBef>
              <a:spcAft>
                <a:spcPts val="0"/>
              </a:spcAft>
              <a:buClr>
                <a:schemeClr val="dk1"/>
              </a:buClr>
              <a:buSzPts val="1100"/>
              <a:buFont typeface="Arial"/>
              <a:buNone/>
            </a:pPr>
            <a:r>
              <a:rPr lang="en" sz="1700"/>
              <a:t>This back button is used to access the previous item on the back stack.</a:t>
            </a:r>
            <a:endParaRPr sz="1700"/>
          </a:p>
          <a:p>
            <a:pPr marL="0" lvl="0" indent="0" algn="l" rtl="0">
              <a:lnSpc>
                <a:spcPct val="115000"/>
              </a:lnSpc>
              <a:spcBef>
                <a:spcPts val="0"/>
              </a:spcBef>
              <a:spcAft>
                <a:spcPts val="0"/>
              </a:spcAft>
              <a:buSzPts val="1200"/>
              <a:buNone/>
            </a:pPr>
            <a:endParaRPr sz="17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STEP 6: ANDROID BACK BUTTON</a:t>
            </a:r>
            <a:endParaRPr/>
          </a:p>
        </p:txBody>
      </p:sp>
      <p:sp>
        <p:nvSpPr>
          <p:cNvPr id="562" name="Google Shape;562;p32"/>
          <p:cNvSpPr txBox="1">
            <a:spLocks noGrp="1"/>
          </p:cNvSpPr>
          <p:nvPr>
            <p:ph type="subTitle" idx="1"/>
          </p:nvPr>
        </p:nvSpPr>
        <p:spPr>
          <a:xfrm>
            <a:off x="625650" y="1022325"/>
            <a:ext cx="81360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1700"/>
              <a:t>Open MainActivity.kt, create navController variable</a:t>
            </a: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Clr>
                <a:schemeClr val="dk1"/>
              </a:buClr>
              <a:buSzPts val="1100"/>
              <a:buFont typeface="Arial"/>
              <a:buNone/>
            </a:pPr>
            <a:r>
              <a:rPr lang="en" sz="1500">
                <a:solidFill>
                  <a:srgbClr val="CC7832"/>
                </a:solidFill>
                <a:highlight>
                  <a:srgbClr val="2B2B2B"/>
                </a:highlight>
                <a:latin typeface="Consolas"/>
                <a:ea typeface="Consolas"/>
                <a:cs typeface="Consolas"/>
                <a:sym typeface="Consolas"/>
              </a:rPr>
              <a:t>class </a:t>
            </a:r>
            <a:r>
              <a:rPr lang="en" sz="1500">
                <a:solidFill>
                  <a:srgbClr val="A9B7C6"/>
                </a:solidFill>
                <a:highlight>
                  <a:srgbClr val="2B2B2B"/>
                </a:highlight>
                <a:latin typeface="Consolas"/>
                <a:ea typeface="Consolas"/>
                <a:cs typeface="Consolas"/>
                <a:sym typeface="Consolas"/>
              </a:rPr>
              <a:t>MainActivity : AppCompatActivity() {</a:t>
            </a:r>
            <a:endParaRPr sz="150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500">
                <a:solidFill>
                  <a:srgbClr val="A9B7C6"/>
                </a:solidFill>
                <a:highlight>
                  <a:srgbClr val="2B2B2B"/>
                </a:highlight>
                <a:latin typeface="Consolas"/>
                <a:ea typeface="Consolas"/>
                <a:cs typeface="Consolas"/>
                <a:sym typeface="Consolas"/>
              </a:rPr>
              <a:t>   </a:t>
            </a:r>
            <a:r>
              <a:rPr lang="en" sz="1500">
                <a:solidFill>
                  <a:srgbClr val="CC7832"/>
                </a:solidFill>
                <a:highlight>
                  <a:srgbClr val="2B2B2B"/>
                </a:highlight>
                <a:latin typeface="Consolas"/>
                <a:ea typeface="Consolas"/>
                <a:cs typeface="Consolas"/>
                <a:sym typeface="Consolas"/>
              </a:rPr>
              <a:t>private lateinit var </a:t>
            </a:r>
            <a:r>
              <a:rPr lang="en" sz="1500">
                <a:solidFill>
                  <a:srgbClr val="9876AA"/>
                </a:solidFill>
                <a:highlight>
                  <a:srgbClr val="2B2B2B"/>
                </a:highlight>
                <a:latin typeface="Consolas"/>
                <a:ea typeface="Consolas"/>
                <a:cs typeface="Consolas"/>
                <a:sym typeface="Consolas"/>
              </a:rPr>
              <a:t>navController</a:t>
            </a:r>
            <a:r>
              <a:rPr lang="en" sz="1500">
                <a:solidFill>
                  <a:srgbClr val="A9B7C6"/>
                </a:solidFill>
                <a:highlight>
                  <a:srgbClr val="2B2B2B"/>
                </a:highlight>
                <a:latin typeface="Consolas"/>
                <a:ea typeface="Consolas"/>
                <a:cs typeface="Consolas"/>
                <a:sym typeface="Consolas"/>
              </a:rPr>
              <a:t>: NavController</a:t>
            </a:r>
            <a:endParaRPr sz="150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50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r>
              <a:rPr lang="en" sz="1500">
                <a:solidFill>
                  <a:srgbClr val="A9B7C6"/>
                </a:solidFill>
                <a:highlight>
                  <a:srgbClr val="2B2B2B"/>
                </a:highlight>
                <a:latin typeface="Consolas"/>
                <a:ea typeface="Consolas"/>
                <a:cs typeface="Consolas"/>
                <a:sym typeface="Consolas"/>
              </a:rPr>
              <a:t>  </a:t>
            </a:r>
            <a:endParaRPr sz="1700"/>
          </a:p>
        </p:txBody>
      </p:sp>
      <p:sp>
        <p:nvSpPr>
          <p:cNvPr id="563" name="Google Shape;563;p32"/>
          <p:cNvSpPr/>
          <p:nvPr/>
        </p:nvSpPr>
        <p:spPr>
          <a:xfrm rot="5400000">
            <a:off x="3380749" y="308013"/>
            <a:ext cx="2003964" cy="6575989"/>
          </a:xfrm>
          <a:custGeom>
            <a:avLst/>
            <a:gdLst/>
            <a:ahLst/>
            <a:cxnLst/>
            <a:rect l="l" t="t" r="r" b="b"/>
            <a:pathLst>
              <a:path w="47853" h="59330" extrusionOk="0">
                <a:moveTo>
                  <a:pt x="47852" y="59330"/>
                </a:moveTo>
                <a:lnTo>
                  <a:pt x="1" y="59330"/>
                </a:lnTo>
                <a:lnTo>
                  <a:pt x="1" y="1"/>
                </a:lnTo>
                <a:lnTo>
                  <a:pt x="47852" y="1"/>
                </a:lnTo>
                <a:close/>
                <a:moveTo>
                  <a:pt x="441" y="58877"/>
                </a:moveTo>
                <a:lnTo>
                  <a:pt x="47412" y="58877"/>
                </a:lnTo>
                <a:lnTo>
                  <a:pt x="47412"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32"/>
          <p:cNvSpPr txBox="1">
            <a:spLocks noGrp="1"/>
          </p:cNvSpPr>
          <p:nvPr>
            <p:ph type="subTitle" idx="4294967295"/>
          </p:nvPr>
        </p:nvSpPr>
        <p:spPr>
          <a:xfrm>
            <a:off x="1295770" y="2773250"/>
            <a:ext cx="5963100" cy="118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1400"/>
              <a:buFont typeface="Montserrat"/>
              <a:buNone/>
            </a:pPr>
            <a:r>
              <a:rPr lang="en" sz="1400" b="0" i="0" u="none" strike="noStrike" cap="none">
                <a:solidFill>
                  <a:schemeClr val="accent3"/>
                </a:solidFill>
                <a:latin typeface="Montserrat"/>
                <a:ea typeface="Montserrat"/>
                <a:cs typeface="Montserrat"/>
                <a:sym typeface="Montserrat"/>
              </a:rPr>
              <a:t>The lateinit keyword stands for late initialization. Lateinit comes very handy when a non-null initializer cannot be supplied in the constructor, but the developer is certain that the variable will not be null when accessing it, thus avoiding null checks when referencing it later.</a:t>
            </a:r>
            <a:br>
              <a:rPr lang="en" sz="1400" b="0" i="0" u="none" strike="noStrike" cap="none">
                <a:solidFill>
                  <a:schemeClr val="accent3"/>
                </a:solidFill>
                <a:latin typeface="Montserrat"/>
                <a:ea typeface="Montserrat"/>
                <a:cs typeface="Montserrat"/>
                <a:sym typeface="Montserrat"/>
              </a:rPr>
            </a:br>
            <a:endParaRPr sz="1400" b="0" i="0" u="none" strike="noStrike" cap="none">
              <a:solidFill>
                <a:schemeClr val="accent3"/>
              </a:solidFill>
              <a:latin typeface="Montserrat"/>
              <a:ea typeface="Montserrat"/>
              <a:cs typeface="Montserrat"/>
              <a:sym typeface="Montserrat"/>
            </a:endParaRPr>
          </a:p>
          <a:p>
            <a:pPr marL="0" marR="0" lvl="0" indent="0" algn="l" rtl="0">
              <a:lnSpc>
                <a:spcPct val="100000"/>
              </a:lnSpc>
              <a:spcBef>
                <a:spcPts val="0"/>
              </a:spcBef>
              <a:spcAft>
                <a:spcPts val="0"/>
              </a:spcAft>
              <a:buClr>
                <a:schemeClr val="accent3"/>
              </a:buClr>
              <a:buSzPts val="1400"/>
              <a:buFont typeface="Montserrat"/>
              <a:buNone/>
            </a:pPr>
            <a:r>
              <a:rPr lang="en" sz="1400" b="1" i="0" u="none" strike="noStrike" cap="none">
                <a:solidFill>
                  <a:schemeClr val="accent3"/>
                </a:solidFill>
                <a:latin typeface="Montserrat"/>
                <a:ea typeface="Montserrat"/>
                <a:cs typeface="Montserrat"/>
                <a:sym typeface="Montserrat"/>
              </a:rPr>
              <a:t>KotlinDevelopment.com</a:t>
            </a:r>
            <a:endParaRPr sz="1400" b="1" i="0" u="none" strike="noStrike" cap="none">
              <a:solidFill>
                <a:schemeClr val="accent3"/>
              </a:solidFill>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33"/>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STEP 6: ANDROID BACK BUTTON</a:t>
            </a:r>
            <a:endParaRPr/>
          </a:p>
        </p:txBody>
      </p:sp>
      <p:sp>
        <p:nvSpPr>
          <p:cNvPr id="570" name="Google Shape;570;p33"/>
          <p:cNvSpPr txBox="1">
            <a:spLocks noGrp="1"/>
          </p:cNvSpPr>
          <p:nvPr>
            <p:ph type="subTitle" idx="1"/>
          </p:nvPr>
        </p:nvSpPr>
        <p:spPr>
          <a:xfrm>
            <a:off x="625650" y="1022325"/>
            <a:ext cx="81360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1700" dirty="0"/>
              <a:t>Open MainActivity.kt, create navController variable</a:t>
            </a:r>
            <a:endParaRPr sz="1700" dirty="0"/>
          </a:p>
          <a:p>
            <a:pPr marL="0" lvl="0" indent="0" algn="l" rtl="0">
              <a:lnSpc>
                <a:spcPct val="115000"/>
              </a:lnSpc>
              <a:spcBef>
                <a:spcPts val="0"/>
              </a:spcBef>
              <a:spcAft>
                <a:spcPts val="0"/>
              </a:spcAft>
              <a:buSzPts val="1200"/>
              <a:buNone/>
            </a:pPr>
            <a:endParaRPr sz="1700" dirty="0"/>
          </a:p>
          <a:p>
            <a:pPr marL="0" lvl="0" indent="0" algn="l" rtl="0">
              <a:lnSpc>
                <a:spcPct val="115000"/>
              </a:lnSpc>
              <a:spcBef>
                <a:spcPts val="0"/>
              </a:spcBef>
              <a:spcAft>
                <a:spcPts val="0"/>
              </a:spcAft>
              <a:buSzPts val="1200"/>
              <a:buNone/>
            </a:pPr>
            <a:r>
              <a:rPr lang="en" sz="1500" dirty="0">
                <a:solidFill>
                  <a:srgbClr val="CC7832"/>
                </a:solidFill>
                <a:highlight>
                  <a:srgbClr val="2B2B2B"/>
                </a:highlight>
                <a:latin typeface="Consolas"/>
                <a:ea typeface="Consolas"/>
                <a:cs typeface="Consolas"/>
                <a:sym typeface="Consolas"/>
              </a:rPr>
              <a:t>override fun </a:t>
            </a:r>
            <a:r>
              <a:rPr lang="en" sz="1500" dirty="0">
                <a:solidFill>
                  <a:srgbClr val="FFC66D"/>
                </a:solidFill>
                <a:highlight>
                  <a:srgbClr val="2B2B2B"/>
                </a:highlight>
                <a:latin typeface="Consolas"/>
                <a:ea typeface="Consolas"/>
                <a:cs typeface="Consolas"/>
                <a:sym typeface="Consolas"/>
              </a:rPr>
              <a:t>onCreate</a:t>
            </a:r>
            <a:r>
              <a:rPr lang="en" sz="1500" dirty="0">
                <a:solidFill>
                  <a:srgbClr val="A9B7C6"/>
                </a:solidFill>
                <a:highlight>
                  <a:srgbClr val="2B2B2B"/>
                </a:highlight>
                <a:latin typeface="Consolas"/>
                <a:ea typeface="Consolas"/>
                <a:cs typeface="Consolas"/>
                <a:sym typeface="Consolas"/>
              </a:rPr>
              <a:t>(savedInstanceState: Bundle?) {</a:t>
            </a:r>
            <a:endParaRPr sz="1500" dirty="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r>
              <a:rPr lang="en" sz="1500" dirty="0">
                <a:solidFill>
                  <a:srgbClr val="A9B7C6"/>
                </a:solidFill>
                <a:highlight>
                  <a:srgbClr val="2B2B2B"/>
                </a:highlight>
                <a:latin typeface="Consolas"/>
                <a:ea typeface="Consolas"/>
                <a:cs typeface="Consolas"/>
                <a:sym typeface="Consolas"/>
              </a:rPr>
              <a:t>   </a:t>
            </a:r>
            <a:r>
              <a:rPr lang="en" sz="1500" dirty="0">
                <a:solidFill>
                  <a:srgbClr val="CC7832"/>
                </a:solidFill>
                <a:highlight>
                  <a:srgbClr val="2B2B2B"/>
                </a:highlight>
                <a:latin typeface="Consolas"/>
                <a:ea typeface="Consolas"/>
                <a:cs typeface="Consolas"/>
                <a:sym typeface="Consolas"/>
              </a:rPr>
              <a:t>super</a:t>
            </a:r>
            <a:r>
              <a:rPr lang="en" sz="1500" dirty="0">
                <a:solidFill>
                  <a:srgbClr val="A9B7C6"/>
                </a:solidFill>
                <a:highlight>
                  <a:srgbClr val="2B2B2B"/>
                </a:highlight>
                <a:latin typeface="Consolas"/>
                <a:ea typeface="Consolas"/>
                <a:cs typeface="Consolas"/>
                <a:sym typeface="Consolas"/>
              </a:rPr>
              <a:t>.onCreate(savedInstanceState)</a:t>
            </a:r>
            <a:endParaRPr sz="1500" dirty="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r>
              <a:rPr lang="en" sz="1500" dirty="0">
                <a:solidFill>
                  <a:srgbClr val="A9B7C6"/>
                </a:solidFill>
                <a:highlight>
                  <a:srgbClr val="2B2B2B"/>
                </a:highlight>
                <a:latin typeface="Consolas"/>
                <a:ea typeface="Consolas"/>
                <a:cs typeface="Consolas"/>
                <a:sym typeface="Consolas"/>
              </a:rPr>
              <a:t>   setContentView(R.layout.</a:t>
            </a:r>
            <a:r>
              <a:rPr lang="en" sz="1500" i="1" dirty="0">
                <a:solidFill>
                  <a:srgbClr val="9876AA"/>
                </a:solidFill>
                <a:highlight>
                  <a:srgbClr val="2B2B2B"/>
                </a:highlight>
                <a:latin typeface="Consolas"/>
                <a:ea typeface="Consolas"/>
                <a:cs typeface="Consolas"/>
                <a:sym typeface="Consolas"/>
              </a:rPr>
              <a:t>activity_main</a:t>
            </a:r>
            <a:r>
              <a:rPr lang="en" sz="1500" dirty="0">
                <a:solidFill>
                  <a:srgbClr val="A9B7C6"/>
                </a:solidFill>
                <a:highlight>
                  <a:srgbClr val="2B2B2B"/>
                </a:highlight>
                <a:latin typeface="Consolas"/>
                <a:ea typeface="Consolas"/>
                <a:cs typeface="Consolas"/>
                <a:sym typeface="Consolas"/>
              </a:rPr>
              <a:t>)</a:t>
            </a:r>
          </a:p>
          <a:p>
            <a:pPr marL="0" lvl="0" indent="0" algn="l" rtl="0">
              <a:lnSpc>
                <a:spcPct val="115000"/>
              </a:lnSpc>
              <a:spcBef>
                <a:spcPts val="0"/>
              </a:spcBef>
              <a:spcAft>
                <a:spcPts val="0"/>
              </a:spcAft>
              <a:buSzPts val="1200"/>
              <a:buNone/>
            </a:pPr>
            <a:r>
              <a:rPr lang="en-US" sz="1500" dirty="0">
                <a:solidFill>
                  <a:srgbClr val="A9B7C6"/>
                </a:solidFill>
                <a:highlight>
                  <a:srgbClr val="2B2B2B"/>
                </a:highlight>
                <a:latin typeface="Consolas"/>
                <a:ea typeface="Consolas"/>
                <a:cs typeface="Consolas"/>
                <a:sym typeface="Consolas"/>
              </a:rPr>
              <a:t>   </a:t>
            </a:r>
            <a:r>
              <a:rPr lang="id-ID" sz="1500" dirty="0" err="1">
                <a:solidFill>
                  <a:srgbClr val="9876AA"/>
                </a:solidFill>
                <a:highlight>
                  <a:srgbClr val="2B2B2B"/>
                </a:highlight>
                <a:latin typeface="Consolas"/>
                <a:sym typeface="Consolas"/>
              </a:rPr>
              <a:t>navController</a:t>
            </a:r>
            <a:r>
              <a:rPr lang="id-ID" sz="1500" dirty="0">
                <a:solidFill>
                  <a:srgbClr val="A9B7C6"/>
                </a:solidFill>
                <a:highlight>
                  <a:srgbClr val="2B2B2B"/>
                </a:highlight>
                <a:latin typeface="Consolas"/>
                <a:ea typeface="Consolas"/>
                <a:cs typeface="Consolas"/>
                <a:sym typeface="Consolas"/>
              </a:rPr>
              <a:t> = (</a:t>
            </a:r>
            <a:r>
              <a:rPr lang="id-ID" sz="1500" i="1" dirty="0" err="1">
                <a:solidFill>
                  <a:srgbClr val="9876AA"/>
                </a:solidFill>
                <a:highlight>
                  <a:srgbClr val="2B2B2B"/>
                </a:highlight>
                <a:latin typeface="Consolas"/>
                <a:sym typeface="Consolas"/>
              </a:rPr>
              <a:t>supportFragmentManager</a:t>
            </a:r>
            <a:r>
              <a:rPr lang="id-ID" sz="1500" dirty="0" err="1">
                <a:solidFill>
                  <a:srgbClr val="A9B7C6"/>
                </a:solidFill>
                <a:highlight>
                  <a:srgbClr val="2B2B2B"/>
                </a:highlight>
                <a:latin typeface="Consolas"/>
                <a:ea typeface="Consolas"/>
                <a:cs typeface="Consolas"/>
                <a:sym typeface="Consolas"/>
              </a:rPr>
              <a:t>.findFragmentById</a:t>
            </a:r>
            <a:r>
              <a:rPr lang="id-ID" sz="1500" dirty="0">
                <a:solidFill>
                  <a:srgbClr val="A9B7C6"/>
                </a:solidFill>
                <a:highlight>
                  <a:srgbClr val="2B2B2B"/>
                </a:highlight>
                <a:latin typeface="Consolas"/>
                <a:ea typeface="Consolas"/>
                <a:cs typeface="Consolas"/>
                <a:sym typeface="Consolas"/>
              </a:rPr>
              <a:t>(</a:t>
            </a:r>
            <a:r>
              <a:rPr lang="id-ID" sz="1500" dirty="0" err="1">
                <a:solidFill>
                  <a:srgbClr val="A9B7C6"/>
                </a:solidFill>
                <a:highlight>
                  <a:srgbClr val="2B2B2B"/>
                </a:highlight>
                <a:latin typeface="Consolas"/>
                <a:ea typeface="Consolas"/>
                <a:cs typeface="Consolas"/>
                <a:sym typeface="Consolas"/>
              </a:rPr>
              <a:t>R.id.</a:t>
            </a:r>
            <a:r>
              <a:rPr lang="id-ID" sz="1500" i="1" dirty="0" err="1">
                <a:solidFill>
                  <a:srgbClr val="9876AA"/>
                </a:solidFill>
                <a:highlight>
                  <a:srgbClr val="2B2B2B"/>
                </a:highlight>
                <a:latin typeface="Consolas"/>
                <a:sym typeface="Consolas"/>
              </a:rPr>
              <a:t>hostFragment</a:t>
            </a:r>
            <a:r>
              <a:rPr lang="id-ID" sz="1500" dirty="0">
                <a:solidFill>
                  <a:srgbClr val="A9B7C6"/>
                </a:solidFill>
                <a:highlight>
                  <a:srgbClr val="2B2B2B"/>
                </a:highlight>
                <a:latin typeface="Consolas"/>
                <a:ea typeface="Consolas"/>
                <a:cs typeface="Consolas"/>
                <a:sym typeface="Consolas"/>
              </a:rPr>
              <a:t>) as </a:t>
            </a:r>
            <a:r>
              <a:rPr lang="id-ID" sz="1500" dirty="0" err="1">
                <a:solidFill>
                  <a:srgbClr val="A9B7C6"/>
                </a:solidFill>
                <a:highlight>
                  <a:srgbClr val="2B2B2B"/>
                </a:highlight>
                <a:latin typeface="Consolas"/>
                <a:ea typeface="Consolas"/>
                <a:cs typeface="Consolas"/>
                <a:sym typeface="Consolas"/>
              </a:rPr>
              <a:t>NavHostFragment</a:t>
            </a:r>
            <a:r>
              <a:rPr lang="id-ID" sz="1500" dirty="0">
                <a:solidFill>
                  <a:srgbClr val="A9B7C6"/>
                </a:solidFill>
                <a:highlight>
                  <a:srgbClr val="2B2B2B"/>
                </a:highlight>
                <a:latin typeface="Consolas"/>
                <a:ea typeface="Consolas"/>
                <a:cs typeface="Consolas"/>
                <a:sym typeface="Consolas"/>
              </a:rPr>
              <a:t>).</a:t>
            </a:r>
            <a:r>
              <a:rPr lang="id-ID" sz="1500" dirty="0" err="1">
                <a:solidFill>
                  <a:srgbClr val="9876AA"/>
                </a:solidFill>
                <a:highlight>
                  <a:srgbClr val="2B2B2B"/>
                </a:highlight>
                <a:latin typeface="Consolas"/>
                <a:sym typeface="Consolas"/>
              </a:rPr>
              <a:t>navController</a:t>
            </a:r>
            <a:endParaRPr sz="1500" dirty="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r>
              <a:rPr lang="en" sz="1500" dirty="0">
                <a:solidFill>
                  <a:srgbClr val="A9B7C6"/>
                </a:solidFill>
                <a:highlight>
                  <a:srgbClr val="2B2B2B"/>
                </a:highlight>
                <a:latin typeface="Consolas"/>
                <a:ea typeface="Consolas"/>
                <a:cs typeface="Consolas"/>
                <a:sym typeface="Consolas"/>
              </a:rPr>
              <a:t>   NavigationUI.setupActionBarWithNavController(</a:t>
            </a:r>
            <a:r>
              <a:rPr lang="en" sz="1500" dirty="0">
                <a:solidFill>
                  <a:srgbClr val="CC7832"/>
                </a:solidFill>
                <a:highlight>
                  <a:srgbClr val="2B2B2B"/>
                </a:highlight>
                <a:latin typeface="Consolas"/>
                <a:ea typeface="Consolas"/>
                <a:cs typeface="Consolas"/>
                <a:sym typeface="Consolas"/>
              </a:rPr>
              <a:t>this, </a:t>
            </a:r>
            <a:r>
              <a:rPr lang="en" sz="1500" dirty="0">
                <a:solidFill>
                  <a:srgbClr val="9876AA"/>
                </a:solidFill>
                <a:highlight>
                  <a:srgbClr val="2B2B2B"/>
                </a:highlight>
                <a:latin typeface="Consolas"/>
                <a:ea typeface="Consolas"/>
                <a:cs typeface="Consolas"/>
                <a:sym typeface="Consolas"/>
              </a:rPr>
              <a:t>navController</a:t>
            </a:r>
            <a:r>
              <a:rPr lang="en" sz="1500" dirty="0">
                <a:solidFill>
                  <a:srgbClr val="A9B7C6"/>
                </a:solidFill>
                <a:highlight>
                  <a:srgbClr val="2B2B2B"/>
                </a:highlight>
                <a:latin typeface="Consolas"/>
                <a:ea typeface="Consolas"/>
                <a:cs typeface="Consolas"/>
                <a:sym typeface="Consolas"/>
              </a:rPr>
              <a:t>)</a:t>
            </a:r>
            <a:endParaRPr sz="1500" dirty="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r>
              <a:rPr lang="en" sz="1500" dirty="0">
                <a:solidFill>
                  <a:srgbClr val="A9B7C6"/>
                </a:solidFill>
                <a:highlight>
                  <a:srgbClr val="2B2B2B"/>
                </a:highlight>
                <a:latin typeface="Consolas"/>
                <a:ea typeface="Consolas"/>
                <a:cs typeface="Consolas"/>
                <a:sym typeface="Consolas"/>
              </a:rPr>
              <a:t>}</a:t>
            </a:r>
            <a:endParaRPr sz="1500" dirty="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endParaRPr sz="1500" dirty="0">
              <a:solidFill>
                <a:srgbClr val="CC7832"/>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endParaRPr sz="1500" dirty="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r>
              <a:rPr lang="en" sz="1500" dirty="0">
                <a:solidFill>
                  <a:srgbClr val="A9B7C6"/>
                </a:solidFill>
                <a:highlight>
                  <a:srgbClr val="2B2B2B"/>
                </a:highlight>
                <a:latin typeface="Consolas"/>
                <a:ea typeface="Consolas"/>
                <a:cs typeface="Consolas"/>
                <a:sym typeface="Consolas"/>
              </a:rPr>
              <a:t>  </a:t>
            </a:r>
            <a:endParaRPr sz="1700" dirty="0"/>
          </a:p>
        </p:txBody>
      </p:sp>
      <p:sp>
        <p:nvSpPr>
          <p:cNvPr id="571" name="Google Shape;571;p33"/>
          <p:cNvSpPr/>
          <p:nvPr/>
        </p:nvSpPr>
        <p:spPr>
          <a:xfrm rot="5400000">
            <a:off x="5319127" y="1455791"/>
            <a:ext cx="1203959" cy="5897146"/>
          </a:xfrm>
          <a:custGeom>
            <a:avLst/>
            <a:gdLst/>
            <a:ahLst/>
            <a:cxnLst/>
            <a:rect l="l" t="t" r="r" b="b"/>
            <a:pathLst>
              <a:path w="47853" h="59330" extrusionOk="0">
                <a:moveTo>
                  <a:pt x="47852" y="59330"/>
                </a:moveTo>
                <a:lnTo>
                  <a:pt x="1" y="59330"/>
                </a:lnTo>
                <a:lnTo>
                  <a:pt x="1" y="1"/>
                </a:lnTo>
                <a:lnTo>
                  <a:pt x="47852" y="1"/>
                </a:lnTo>
                <a:close/>
                <a:moveTo>
                  <a:pt x="441" y="58877"/>
                </a:moveTo>
                <a:lnTo>
                  <a:pt x="47412" y="58877"/>
                </a:lnTo>
                <a:lnTo>
                  <a:pt x="47412"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33"/>
          <p:cNvSpPr txBox="1">
            <a:spLocks noGrp="1"/>
          </p:cNvSpPr>
          <p:nvPr>
            <p:ph type="subTitle" idx="4294967295"/>
          </p:nvPr>
        </p:nvSpPr>
        <p:spPr>
          <a:xfrm>
            <a:off x="3162300" y="3901440"/>
            <a:ext cx="5599350" cy="70090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1400"/>
              <a:buFont typeface="Montserrat"/>
              <a:buNone/>
            </a:pPr>
            <a:r>
              <a:rPr lang="en" sz="1400" b="0" i="0" u="none" strike="noStrike" cap="none" dirty="0">
                <a:solidFill>
                  <a:schemeClr val="accent3"/>
                </a:solidFill>
                <a:latin typeface="Montserrat"/>
                <a:ea typeface="Montserrat"/>
                <a:cs typeface="Montserrat"/>
                <a:sym typeface="Montserrat"/>
              </a:rPr>
              <a:t>These codes are used to initialize the Navigation Controller and associate it with NavHost object.</a:t>
            </a:r>
            <a:endParaRPr sz="1400" b="0" i="0" u="none" strike="noStrike" cap="none" dirty="0">
              <a:solidFill>
                <a:schemeClr val="accent3"/>
              </a:solidFill>
              <a:latin typeface="Montserrat"/>
              <a:ea typeface="Montserrat"/>
              <a:cs typeface="Montserrat"/>
              <a:sym typeface="Montserrat"/>
            </a:endParaRPr>
          </a:p>
          <a:p>
            <a:pPr marL="0" marR="0" lvl="0" indent="0" algn="l" rtl="0">
              <a:lnSpc>
                <a:spcPct val="100000"/>
              </a:lnSpc>
              <a:spcBef>
                <a:spcPts val="0"/>
              </a:spcBef>
              <a:spcAft>
                <a:spcPts val="0"/>
              </a:spcAft>
              <a:buClr>
                <a:schemeClr val="accent3"/>
              </a:buClr>
              <a:buSzPts val="1400"/>
              <a:buFont typeface="Montserrat"/>
              <a:buNone/>
            </a:pPr>
            <a:endParaRPr sz="1400" b="0" i="0" u="none" strike="noStrike" cap="none" dirty="0">
              <a:solidFill>
                <a:schemeClr val="accent3"/>
              </a:solidFill>
              <a:latin typeface="Montserrat"/>
              <a:ea typeface="Montserrat"/>
              <a:cs typeface="Montserrat"/>
              <a:sym typeface="Montserrat"/>
            </a:endParaRPr>
          </a:p>
          <a:p>
            <a:pPr marL="0" marR="0" lvl="0" indent="0" algn="l" rtl="0">
              <a:lnSpc>
                <a:spcPct val="100000"/>
              </a:lnSpc>
              <a:spcBef>
                <a:spcPts val="0"/>
              </a:spcBef>
              <a:spcAft>
                <a:spcPts val="0"/>
              </a:spcAft>
              <a:buClr>
                <a:schemeClr val="accent3"/>
              </a:buClr>
              <a:buSzPts val="1400"/>
              <a:buFont typeface="Montserrat"/>
              <a:buNone/>
            </a:pPr>
            <a:r>
              <a:rPr lang="en" sz="1400" b="0" i="0" u="none" strike="noStrike" cap="none" dirty="0">
                <a:solidFill>
                  <a:schemeClr val="accent3"/>
                </a:solidFill>
                <a:latin typeface="Montserrat"/>
                <a:ea typeface="Montserrat"/>
                <a:cs typeface="Montserrat"/>
                <a:sym typeface="Montserrat"/>
              </a:rPr>
              <a:t>And then setup the action bar with soft button functionality</a:t>
            </a:r>
            <a:endParaRPr sz="1400" b="0" i="0" u="none" strike="noStrike" cap="none" dirty="0">
              <a:solidFill>
                <a:schemeClr val="accent3"/>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34"/>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STEP 6: ANDROID BACK BUTTON</a:t>
            </a:r>
            <a:endParaRPr/>
          </a:p>
        </p:txBody>
      </p:sp>
      <p:sp>
        <p:nvSpPr>
          <p:cNvPr id="578" name="Google Shape;578;p34"/>
          <p:cNvSpPr txBox="1">
            <a:spLocks noGrp="1"/>
          </p:cNvSpPr>
          <p:nvPr>
            <p:ph type="subTitle" idx="1"/>
          </p:nvPr>
        </p:nvSpPr>
        <p:spPr>
          <a:xfrm>
            <a:off x="625650" y="1022325"/>
            <a:ext cx="81360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1700" dirty="0"/>
              <a:t>Next setup the action of this soft button</a:t>
            </a:r>
            <a:endParaRPr sz="1700" dirty="0"/>
          </a:p>
          <a:p>
            <a:pPr marL="0" lvl="0" indent="0" algn="l" rtl="0">
              <a:lnSpc>
                <a:spcPct val="115000"/>
              </a:lnSpc>
              <a:spcBef>
                <a:spcPts val="0"/>
              </a:spcBef>
              <a:spcAft>
                <a:spcPts val="0"/>
              </a:spcAft>
              <a:buSzPts val="1200"/>
              <a:buNone/>
            </a:pPr>
            <a:endParaRPr sz="1700" dirty="0"/>
          </a:p>
          <a:p>
            <a:pPr marL="0" lvl="0" indent="0" algn="l" rtl="0">
              <a:lnSpc>
                <a:spcPct val="115000"/>
              </a:lnSpc>
              <a:spcBef>
                <a:spcPts val="0"/>
              </a:spcBef>
              <a:spcAft>
                <a:spcPts val="0"/>
              </a:spcAft>
              <a:buSzPts val="1200"/>
              <a:buNone/>
            </a:pPr>
            <a:r>
              <a:rPr lang="en" sz="1500" dirty="0">
                <a:solidFill>
                  <a:srgbClr val="CC7832"/>
                </a:solidFill>
                <a:highlight>
                  <a:srgbClr val="2B2B2B"/>
                </a:highlight>
                <a:latin typeface="Consolas"/>
                <a:ea typeface="Consolas"/>
                <a:cs typeface="Consolas"/>
                <a:sym typeface="Consolas"/>
              </a:rPr>
              <a:t>override fun </a:t>
            </a:r>
            <a:r>
              <a:rPr lang="en" sz="1500" dirty="0">
                <a:solidFill>
                  <a:srgbClr val="FFC66D"/>
                </a:solidFill>
                <a:highlight>
                  <a:srgbClr val="2B2B2B"/>
                </a:highlight>
                <a:latin typeface="Consolas"/>
                <a:ea typeface="Consolas"/>
                <a:cs typeface="Consolas"/>
                <a:sym typeface="Consolas"/>
              </a:rPr>
              <a:t>onSupportNavigateUp</a:t>
            </a:r>
            <a:r>
              <a:rPr lang="en" sz="1500" dirty="0">
                <a:solidFill>
                  <a:srgbClr val="A9B7C6"/>
                </a:solidFill>
                <a:highlight>
                  <a:srgbClr val="2B2B2B"/>
                </a:highlight>
                <a:latin typeface="Consolas"/>
                <a:ea typeface="Consolas"/>
                <a:cs typeface="Consolas"/>
                <a:sym typeface="Consolas"/>
              </a:rPr>
              <a:t>(): Boolean {</a:t>
            </a:r>
            <a:endParaRPr sz="1500" dirty="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r>
              <a:rPr lang="en" sz="1500" dirty="0">
                <a:solidFill>
                  <a:srgbClr val="A9B7C6"/>
                </a:solidFill>
                <a:highlight>
                  <a:srgbClr val="2B2B2B"/>
                </a:highlight>
                <a:latin typeface="Consolas"/>
                <a:ea typeface="Consolas"/>
                <a:cs typeface="Consolas"/>
                <a:sym typeface="Consolas"/>
              </a:rPr>
              <a:t>   </a:t>
            </a:r>
            <a:r>
              <a:rPr lang="en" sz="1500" dirty="0">
                <a:solidFill>
                  <a:srgbClr val="CC7832"/>
                </a:solidFill>
                <a:highlight>
                  <a:srgbClr val="2B2B2B"/>
                </a:highlight>
                <a:latin typeface="Consolas"/>
                <a:ea typeface="Consolas"/>
                <a:cs typeface="Consolas"/>
                <a:sym typeface="Consolas"/>
              </a:rPr>
              <a:t>return </a:t>
            </a:r>
            <a:r>
              <a:rPr lang="en" sz="1500" dirty="0">
                <a:solidFill>
                  <a:srgbClr val="9876AA"/>
                </a:solidFill>
                <a:highlight>
                  <a:srgbClr val="2B2B2B"/>
                </a:highlight>
                <a:latin typeface="Consolas"/>
                <a:ea typeface="Consolas"/>
                <a:cs typeface="Consolas"/>
                <a:sym typeface="Consolas"/>
              </a:rPr>
              <a:t>navController</a:t>
            </a:r>
            <a:r>
              <a:rPr lang="en" sz="1500" dirty="0">
                <a:solidFill>
                  <a:srgbClr val="A9B7C6"/>
                </a:solidFill>
                <a:highlight>
                  <a:srgbClr val="2B2B2B"/>
                </a:highlight>
                <a:latin typeface="Consolas"/>
                <a:ea typeface="Consolas"/>
                <a:cs typeface="Consolas"/>
                <a:sym typeface="Consolas"/>
              </a:rPr>
              <a:t>.navigateUp()</a:t>
            </a:r>
            <a:endParaRPr sz="1500" dirty="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r>
              <a:rPr lang="en" sz="1500" dirty="0">
                <a:solidFill>
                  <a:srgbClr val="A9B7C6"/>
                </a:solidFill>
                <a:highlight>
                  <a:srgbClr val="2B2B2B"/>
                </a:highlight>
                <a:latin typeface="Consolas"/>
                <a:ea typeface="Consolas"/>
                <a:cs typeface="Consolas"/>
                <a:sym typeface="Consolas"/>
              </a:rPr>
              <a:t>}</a:t>
            </a:r>
            <a:endParaRPr sz="1500" dirty="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endParaRPr sz="1700" dirty="0"/>
          </a:p>
        </p:txBody>
      </p:sp>
      <p:sp>
        <p:nvSpPr>
          <p:cNvPr id="579" name="Google Shape;579;p34"/>
          <p:cNvSpPr/>
          <p:nvPr/>
        </p:nvSpPr>
        <p:spPr>
          <a:xfrm rot="5400000">
            <a:off x="5789095" y="1903764"/>
            <a:ext cx="1580943" cy="4364166"/>
          </a:xfrm>
          <a:custGeom>
            <a:avLst/>
            <a:gdLst/>
            <a:ahLst/>
            <a:cxnLst/>
            <a:rect l="l" t="t" r="r" b="b"/>
            <a:pathLst>
              <a:path w="47853" h="59330" extrusionOk="0">
                <a:moveTo>
                  <a:pt x="47852" y="59330"/>
                </a:moveTo>
                <a:lnTo>
                  <a:pt x="1" y="59330"/>
                </a:lnTo>
                <a:lnTo>
                  <a:pt x="1" y="1"/>
                </a:lnTo>
                <a:lnTo>
                  <a:pt x="47852" y="1"/>
                </a:lnTo>
                <a:close/>
                <a:moveTo>
                  <a:pt x="441" y="58877"/>
                </a:moveTo>
                <a:lnTo>
                  <a:pt x="47412" y="58877"/>
                </a:lnTo>
                <a:lnTo>
                  <a:pt x="47412"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34"/>
          <p:cNvSpPr txBox="1">
            <a:spLocks noGrp="1"/>
          </p:cNvSpPr>
          <p:nvPr>
            <p:ph type="subTitle" idx="4294967295"/>
          </p:nvPr>
        </p:nvSpPr>
        <p:spPr>
          <a:xfrm>
            <a:off x="4654609" y="3492600"/>
            <a:ext cx="3849900" cy="118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1400"/>
              <a:buFont typeface="Montserrat"/>
              <a:buNone/>
            </a:pPr>
            <a:r>
              <a:rPr lang="en" sz="1400" b="0" i="0" u="none" strike="noStrike" cap="none">
                <a:solidFill>
                  <a:schemeClr val="accent3"/>
                </a:solidFill>
                <a:latin typeface="Montserrat"/>
                <a:ea typeface="Montserrat"/>
                <a:cs typeface="Montserrat"/>
                <a:sym typeface="Montserrat"/>
              </a:rPr>
              <a:t>You may replace codes with navigation drawer mechanism. Therefore instead go back to previous stack, app will show the menu drawer</a:t>
            </a:r>
            <a:endParaRPr sz="1400" b="0" i="0" u="none" strike="noStrike" cap="none">
              <a:solidFill>
                <a:schemeClr val="accent3"/>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5"/>
          <p:cNvSpPr txBox="1">
            <a:spLocks noGrp="1"/>
          </p:cNvSpPr>
          <p:nvPr>
            <p:ph type="subTitle" idx="1"/>
          </p:nvPr>
        </p:nvSpPr>
        <p:spPr>
          <a:xfrm>
            <a:off x="3083875" y="1048050"/>
            <a:ext cx="5231700" cy="3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 sz="1700"/>
              <a:t>Notice that “soft” back button on the upper left of the screen. It will be displayed when needed. </a:t>
            </a:r>
            <a:endParaRPr sz="1700"/>
          </a:p>
          <a:p>
            <a:pPr marL="0" lvl="0" indent="0" algn="l" rtl="0">
              <a:lnSpc>
                <a:spcPct val="100000"/>
              </a:lnSpc>
              <a:spcBef>
                <a:spcPts val="0"/>
              </a:spcBef>
              <a:spcAft>
                <a:spcPts val="0"/>
              </a:spcAft>
              <a:buSzPts val="1200"/>
              <a:buNone/>
            </a:pPr>
            <a:endParaRPr sz="1700"/>
          </a:p>
          <a:p>
            <a:pPr marL="0" lvl="0" indent="0" algn="l" rtl="0">
              <a:lnSpc>
                <a:spcPct val="100000"/>
              </a:lnSpc>
              <a:spcBef>
                <a:spcPts val="0"/>
              </a:spcBef>
              <a:spcAft>
                <a:spcPts val="0"/>
              </a:spcAft>
              <a:buSzPts val="1200"/>
              <a:buNone/>
            </a:pPr>
            <a:r>
              <a:rPr lang="en" sz="1700"/>
              <a:t>If there is only one object on the back stack this button won't be shown.</a:t>
            </a:r>
            <a:endParaRPr/>
          </a:p>
        </p:txBody>
      </p:sp>
      <p:sp>
        <p:nvSpPr>
          <p:cNvPr id="586" name="Google Shape;586;p35"/>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RESULT</a:t>
            </a:r>
            <a:endParaRPr/>
          </a:p>
        </p:txBody>
      </p:sp>
      <p:pic>
        <p:nvPicPr>
          <p:cNvPr id="587" name="Google Shape;587;p35"/>
          <p:cNvPicPr preferRelativeResize="0"/>
          <p:nvPr/>
        </p:nvPicPr>
        <p:blipFill rotWithShape="1">
          <a:blip r:embed="rId3">
            <a:alphaModFix/>
          </a:blip>
          <a:srcRect/>
          <a:stretch/>
        </p:blipFill>
        <p:spPr>
          <a:xfrm>
            <a:off x="700476" y="970900"/>
            <a:ext cx="2134325" cy="39522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36"/>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STEP 7: CREATE ARGUMENTS</a:t>
            </a:r>
            <a:endParaRPr/>
          </a:p>
        </p:txBody>
      </p:sp>
      <p:sp>
        <p:nvSpPr>
          <p:cNvPr id="593" name="Google Shape;593;p36"/>
          <p:cNvSpPr txBox="1">
            <a:spLocks noGrp="1"/>
          </p:cNvSpPr>
          <p:nvPr>
            <p:ph type="subTitle" idx="1"/>
          </p:nvPr>
        </p:nvSpPr>
        <p:spPr>
          <a:xfrm>
            <a:off x="625650" y="1022325"/>
            <a:ext cx="74460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1700"/>
              <a:t>Sometimes we need to send an object/variables to destinations. Previously in Native course we can do this by using the intent extra (activity) or bundle injection (fragment).</a:t>
            </a: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r>
              <a:rPr lang="en" sz="1700"/>
              <a:t>In this new android Navigation jetpack, you need to define the argument inside the navigation graph.</a:t>
            </a: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r>
              <a:rPr lang="en" sz="1700"/>
              <a:t>Open the game_navigation to continue</a:t>
            </a:r>
            <a:endParaRPr sz="1700"/>
          </a:p>
          <a:p>
            <a:pPr marL="0" lvl="0" indent="0" algn="l" rtl="0">
              <a:lnSpc>
                <a:spcPct val="115000"/>
              </a:lnSpc>
              <a:spcBef>
                <a:spcPts val="0"/>
              </a:spcBef>
              <a:spcAft>
                <a:spcPts val="0"/>
              </a:spcAft>
              <a:buSzPts val="1200"/>
              <a:buNone/>
            </a:pP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
          <p:cNvSpPr txBox="1">
            <a:spLocks noGrp="1"/>
          </p:cNvSpPr>
          <p:nvPr>
            <p:ph type="subTitle" idx="2"/>
          </p:nvPr>
        </p:nvSpPr>
        <p:spPr>
          <a:xfrm>
            <a:off x="625650" y="1022337"/>
            <a:ext cx="76899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100"/>
              <a:buNone/>
            </a:pPr>
            <a:r>
              <a:rPr lang="en" sz="1700" b="1" dirty="0"/>
              <a:t>Android Jetpack's Navigation component</a:t>
            </a:r>
            <a:r>
              <a:rPr lang="en" sz="1700" dirty="0"/>
              <a:t> helps you implement navigation, from simple button clicks to more complex patterns, such as app bars and the navigation drawer.</a:t>
            </a:r>
          </a:p>
          <a:p>
            <a:pPr marL="0" lvl="0" indent="0" algn="l" rtl="0">
              <a:lnSpc>
                <a:spcPct val="115000"/>
              </a:lnSpc>
              <a:spcBef>
                <a:spcPts val="0"/>
              </a:spcBef>
              <a:spcAft>
                <a:spcPts val="0"/>
              </a:spcAft>
              <a:buSzPts val="2100"/>
              <a:buNone/>
            </a:pPr>
            <a:endParaRPr lang="en" sz="1700" dirty="0"/>
          </a:p>
          <a:p>
            <a:pPr marL="0" lvl="0" indent="0" algn="l" rtl="0">
              <a:lnSpc>
                <a:spcPct val="115000"/>
              </a:lnSpc>
              <a:spcBef>
                <a:spcPts val="0"/>
              </a:spcBef>
              <a:spcAft>
                <a:spcPts val="0"/>
              </a:spcAft>
              <a:buSzPts val="2100"/>
              <a:buNone/>
            </a:pPr>
            <a:r>
              <a:rPr lang="en" sz="1700" dirty="0"/>
              <a:t>It excels for apps with multiple Fragments.</a:t>
            </a:r>
            <a:endParaRPr sz="1700" dirty="0"/>
          </a:p>
          <a:p>
            <a:pPr marL="0" lvl="0" indent="0" algn="l" rtl="0">
              <a:lnSpc>
                <a:spcPct val="115000"/>
              </a:lnSpc>
              <a:spcBef>
                <a:spcPts val="0"/>
              </a:spcBef>
              <a:spcAft>
                <a:spcPts val="0"/>
              </a:spcAft>
              <a:buSzPts val="2100"/>
              <a:buNone/>
            </a:pPr>
            <a:endParaRPr sz="1700" dirty="0"/>
          </a:p>
          <a:p>
            <a:pPr marL="0" lvl="0" indent="0" algn="l" rtl="0">
              <a:lnSpc>
                <a:spcPct val="115000"/>
              </a:lnSpc>
              <a:spcBef>
                <a:spcPts val="0"/>
              </a:spcBef>
              <a:spcAft>
                <a:spcPts val="0"/>
              </a:spcAft>
              <a:buSzPts val="2100"/>
              <a:buNone/>
            </a:pPr>
            <a:r>
              <a:rPr lang="en" sz="1700" dirty="0"/>
              <a:t>The Navigation component consists of </a:t>
            </a:r>
            <a:r>
              <a:rPr lang="en" sz="1700" b="1" dirty="0"/>
              <a:t>three key parts</a:t>
            </a:r>
            <a:r>
              <a:rPr lang="en" sz="1700" dirty="0"/>
              <a:t>:</a:t>
            </a:r>
            <a:endParaRPr sz="1700" dirty="0"/>
          </a:p>
          <a:p>
            <a:pPr marL="457200" lvl="0" indent="-336550" algn="l" rtl="0">
              <a:lnSpc>
                <a:spcPct val="115000"/>
              </a:lnSpc>
              <a:spcBef>
                <a:spcPts val="0"/>
              </a:spcBef>
              <a:spcAft>
                <a:spcPts val="0"/>
              </a:spcAft>
              <a:buSzPts val="1700"/>
              <a:buChar char="●"/>
            </a:pPr>
            <a:r>
              <a:rPr lang="en" sz="1700" dirty="0"/>
              <a:t>Navigation graph</a:t>
            </a:r>
            <a:endParaRPr sz="1700" dirty="0"/>
          </a:p>
          <a:p>
            <a:pPr marL="457200" lvl="0" indent="-336550" algn="l" rtl="0">
              <a:lnSpc>
                <a:spcPct val="115000"/>
              </a:lnSpc>
              <a:spcBef>
                <a:spcPts val="0"/>
              </a:spcBef>
              <a:spcAft>
                <a:spcPts val="0"/>
              </a:spcAft>
              <a:buSzPts val="1700"/>
              <a:buChar char="●"/>
            </a:pPr>
            <a:r>
              <a:rPr lang="en" sz="1700" dirty="0"/>
              <a:t>NavHost</a:t>
            </a:r>
            <a:endParaRPr sz="1700" dirty="0"/>
          </a:p>
          <a:p>
            <a:pPr marL="457200" lvl="0" indent="-336550" algn="l" rtl="0">
              <a:lnSpc>
                <a:spcPct val="115000"/>
              </a:lnSpc>
              <a:spcBef>
                <a:spcPts val="0"/>
              </a:spcBef>
              <a:spcAft>
                <a:spcPts val="0"/>
              </a:spcAft>
              <a:buSzPts val="1700"/>
              <a:buChar char="●"/>
            </a:pPr>
            <a:r>
              <a:rPr lang="en" sz="1700" dirty="0"/>
              <a:t>NavController</a:t>
            </a:r>
            <a:endParaRPr sz="1700" dirty="0"/>
          </a:p>
          <a:p>
            <a:pPr marL="0" lvl="0" indent="0" algn="l" rtl="0">
              <a:lnSpc>
                <a:spcPct val="115000"/>
              </a:lnSpc>
              <a:spcBef>
                <a:spcPts val="0"/>
              </a:spcBef>
              <a:spcAft>
                <a:spcPts val="0"/>
              </a:spcAft>
              <a:buSzPts val="2100"/>
              <a:buNone/>
            </a:pPr>
            <a:endParaRPr sz="1700" dirty="0"/>
          </a:p>
        </p:txBody>
      </p:sp>
      <p:sp>
        <p:nvSpPr>
          <p:cNvPr id="348" name="Google Shape;348;p4"/>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NAVIGATION COMPONENT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37"/>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STEP 7: CREATE ARGUMENTS</a:t>
            </a:r>
            <a:endParaRPr/>
          </a:p>
        </p:txBody>
      </p:sp>
      <p:sp>
        <p:nvSpPr>
          <p:cNvPr id="599" name="Google Shape;599;p37"/>
          <p:cNvSpPr txBox="1">
            <a:spLocks noGrp="1"/>
          </p:cNvSpPr>
          <p:nvPr>
            <p:ph type="subTitle" idx="1"/>
          </p:nvPr>
        </p:nvSpPr>
        <p:spPr>
          <a:xfrm>
            <a:off x="625650" y="1022325"/>
            <a:ext cx="74460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1700"/>
              <a:t>In the Navigation graph, the gameFragment expected to receive Player Name data from mainFragment, and displayed on the text view “Player’s turn”</a:t>
            </a:r>
            <a:endParaRPr sz="1700"/>
          </a:p>
        </p:txBody>
      </p:sp>
      <p:pic>
        <p:nvPicPr>
          <p:cNvPr id="600" name="Google Shape;600;p37"/>
          <p:cNvPicPr preferRelativeResize="0"/>
          <p:nvPr/>
        </p:nvPicPr>
        <p:blipFill rotWithShape="1">
          <a:blip r:embed="rId3">
            <a:alphaModFix/>
          </a:blip>
          <a:srcRect/>
          <a:stretch/>
        </p:blipFill>
        <p:spPr>
          <a:xfrm>
            <a:off x="2293025" y="1992795"/>
            <a:ext cx="4344326" cy="30316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38"/>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STEP 7: CREATE ARGUMENTS</a:t>
            </a:r>
            <a:endParaRPr/>
          </a:p>
        </p:txBody>
      </p:sp>
      <p:sp>
        <p:nvSpPr>
          <p:cNvPr id="606" name="Google Shape;606;p38"/>
          <p:cNvSpPr txBox="1">
            <a:spLocks noGrp="1"/>
          </p:cNvSpPr>
          <p:nvPr>
            <p:ph type="subTitle" idx="1"/>
          </p:nvPr>
        </p:nvSpPr>
        <p:spPr>
          <a:xfrm>
            <a:off x="625650" y="1022325"/>
            <a:ext cx="74460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1700" dirty="0"/>
              <a:t>Click on the game fragment, and click plus icon on the arguments property.</a:t>
            </a:r>
            <a:endParaRPr sz="1700" dirty="0"/>
          </a:p>
          <a:p>
            <a:pPr marL="0" lvl="0" indent="0" algn="l" rtl="0">
              <a:lnSpc>
                <a:spcPct val="115000"/>
              </a:lnSpc>
              <a:spcBef>
                <a:spcPts val="0"/>
              </a:spcBef>
              <a:spcAft>
                <a:spcPts val="0"/>
              </a:spcAft>
              <a:buSzPts val="1200"/>
              <a:buNone/>
            </a:pPr>
            <a:endParaRPr sz="1700" dirty="0"/>
          </a:p>
          <a:p>
            <a:pPr marL="0" lvl="0" indent="0" algn="l" rtl="0">
              <a:lnSpc>
                <a:spcPct val="115000"/>
              </a:lnSpc>
              <a:spcBef>
                <a:spcPts val="0"/>
              </a:spcBef>
              <a:spcAft>
                <a:spcPts val="0"/>
              </a:spcAft>
              <a:buSzPts val="1200"/>
              <a:buNone/>
            </a:pPr>
            <a:r>
              <a:rPr lang="en" sz="1700" dirty="0"/>
              <a:t>A dialog pop out:</a:t>
            </a:r>
            <a:endParaRPr sz="1700" dirty="0"/>
          </a:p>
          <a:p>
            <a:pPr marL="457200" lvl="0" indent="-336550" algn="l" rtl="0">
              <a:lnSpc>
                <a:spcPct val="115000"/>
              </a:lnSpc>
              <a:spcBef>
                <a:spcPts val="0"/>
              </a:spcBef>
              <a:spcAft>
                <a:spcPts val="0"/>
              </a:spcAft>
              <a:buSzPts val="1700"/>
              <a:buChar char="●"/>
            </a:pPr>
            <a:r>
              <a:rPr lang="en" sz="1700" dirty="0"/>
              <a:t>Set argument name as </a:t>
            </a:r>
            <a:br>
              <a:rPr lang="en" sz="1700" dirty="0"/>
            </a:br>
            <a:r>
              <a:rPr lang="en" sz="1700" dirty="0"/>
              <a:t>player_name</a:t>
            </a:r>
            <a:endParaRPr sz="1700" dirty="0"/>
          </a:p>
          <a:p>
            <a:pPr marL="457200" lvl="0" indent="-336550" algn="l" rtl="0">
              <a:lnSpc>
                <a:spcPct val="115000"/>
              </a:lnSpc>
              <a:spcBef>
                <a:spcPts val="0"/>
              </a:spcBef>
              <a:spcAft>
                <a:spcPts val="0"/>
              </a:spcAft>
              <a:buSzPts val="1700"/>
              <a:buChar char="●"/>
            </a:pPr>
            <a:r>
              <a:rPr lang="en" sz="1700" dirty="0"/>
              <a:t>Set type to String</a:t>
            </a:r>
            <a:endParaRPr sz="1700" dirty="0"/>
          </a:p>
          <a:p>
            <a:pPr marL="457200" lvl="0" indent="-336550" algn="l" rtl="0">
              <a:lnSpc>
                <a:spcPct val="115000"/>
              </a:lnSpc>
              <a:spcBef>
                <a:spcPts val="0"/>
              </a:spcBef>
              <a:spcAft>
                <a:spcPts val="0"/>
              </a:spcAft>
              <a:buSzPts val="1700"/>
              <a:buChar char="●"/>
            </a:pPr>
            <a:r>
              <a:rPr lang="en" sz="1700" dirty="0"/>
              <a:t>Press add</a:t>
            </a:r>
            <a:endParaRPr sz="1700" dirty="0"/>
          </a:p>
          <a:p>
            <a:pPr marL="457200" lvl="0" indent="-336550" algn="l" rtl="0">
              <a:lnSpc>
                <a:spcPct val="115000"/>
              </a:lnSpc>
              <a:spcBef>
                <a:spcPts val="0"/>
              </a:spcBef>
              <a:spcAft>
                <a:spcPts val="0"/>
              </a:spcAft>
              <a:buSzPts val="1700"/>
              <a:buChar char="●"/>
            </a:pPr>
            <a:r>
              <a:rPr lang="en" sz="1700" dirty="0"/>
              <a:t>Don't forget to rebuild the project</a:t>
            </a:r>
            <a:endParaRPr sz="1700" dirty="0"/>
          </a:p>
        </p:txBody>
      </p:sp>
      <p:pic>
        <p:nvPicPr>
          <p:cNvPr id="607" name="Google Shape;607;p38"/>
          <p:cNvPicPr preferRelativeResize="0"/>
          <p:nvPr/>
        </p:nvPicPr>
        <p:blipFill rotWithShape="1">
          <a:blip r:embed="rId3">
            <a:alphaModFix/>
          </a:blip>
          <a:srcRect/>
          <a:stretch/>
        </p:blipFill>
        <p:spPr>
          <a:xfrm>
            <a:off x="5121225" y="2039446"/>
            <a:ext cx="3477250" cy="28553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9"/>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STEP 7: CREATE ARGUMENTS</a:t>
            </a:r>
            <a:endParaRPr/>
          </a:p>
        </p:txBody>
      </p:sp>
      <p:sp>
        <p:nvSpPr>
          <p:cNvPr id="613" name="Google Shape;613;p39"/>
          <p:cNvSpPr txBox="1">
            <a:spLocks noGrp="1"/>
          </p:cNvSpPr>
          <p:nvPr>
            <p:ph type="subTitle" idx="1"/>
          </p:nvPr>
        </p:nvSpPr>
        <p:spPr>
          <a:xfrm>
            <a:off x="625650" y="1022325"/>
            <a:ext cx="74460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1700"/>
              <a:t>Open the MainFragment.kt, and add following codes on the btnStart listener</a:t>
            </a: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r>
              <a:rPr lang="en" sz="1500">
                <a:solidFill>
                  <a:srgbClr val="A9B7C6"/>
                </a:solidFill>
                <a:highlight>
                  <a:srgbClr val="2B2B2B"/>
                </a:highlight>
                <a:latin typeface="Consolas"/>
                <a:ea typeface="Consolas"/>
                <a:cs typeface="Consolas"/>
                <a:sym typeface="Consolas"/>
              </a:rPr>
              <a:t>btnStart.setOnClickListener </a:t>
            </a:r>
            <a:r>
              <a:rPr lang="en" sz="1500" b="1">
                <a:solidFill>
                  <a:srgbClr val="A9B7C6"/>
                </a:solidFill>
                <a:highlight>
                  <a:srgbClr val="2B2B2B"/>
                </a:highlight>
                <a:latin typeface="Consolas"/>
                <a:ea typeface="Consolas"/>
                <a:cs typeface="Consolas"/>
                <a:sym typeface="Consolas"/>
              </a:rPr>
              <a:t>{</a:t>
            </a:r>
            <a:endParaRPr sz="1500" b="1">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r>
              <a:rPr lang="en" sz="1500" b="1">
                <a:solidFill>
                  <a:srgbClr val="A9B7C6"/>
                </a:solidFill>
                <a:highlight>
                  <a:srgbClr val="2B2B2B"/>
                </a:highlight>
                <a:latin typeface="Consolas"/>
                <a:ea typeface="Consolas"/>
                <a:cs typeface="Consolas"/>
                <a:sym typeface="Consolas"/>
              </a:rPr>
              <a:t>   </a:t>
            </a:r>
            <a:r>
              <a:rPr lang="en" sz="1500">
                <a:solidFill>
                  <a:srgbClr val="CC7832"/>
                </a:solidFill>
                <a:highlight>
                  <a:srgbClr val="2B2B2B"/>
                </a:highlight>
                <a:latin typeface="Consolas"/>
                <a:ea typeface="Consolas"/>
                <a:cs typeface="Consolas"/>
                <a:sym typeface="Consolas"/>
              </a:rPr>
              <a:t>val </a:t>
            </a:r>
            <a:r>
              <a:rPr lang="en" sz="1500">
                <a:solidFill>
                  <a:srgbClr val="A9B7C6"/>
                </a:solidFill>
                <a:highlight>
                  <a:srgbClr val="2B2B2B"/>
                </a:highlight>
                <a:latin typeface="Consolas"/>
                <a:ea typeface="Consolas"/>
                <a:cs typeface="Consolas"/>
                <a:sym typeface="Consolas"/>
              </a:rPr>
              <a:t>playerName = txtName.</a:t>
            </a:r>
            <a:r>
              <a:rPr lang="en" sz="1500" i="1">
                <a:solidFill>
                  <a:srgbClr val="9876AA"/>
                </a:solidFill>
                <a:highlight>
                  <a:srgbClr val="2B2B2B"/>
                </a:highlight>
                <a:latin typeface="Consolas"/>
                <a:ea typeface="Consolas"/>
                <a:cs typeface="Consolas"/>
                <a:sym typeface="Consolas"/>
              </a:rPr>
              <a:t>text</a:t>
            </a:r>
            <a:r>
              <a:rPr lang="en" sz="1500">
                <a:solidFill>
                  <a:srgbClr val="A9B7C6"/>
                </a:solidFill>
                <a:highlight>
                  <a:srgbClr val="2B2B2B"/>
                </a:highlight>
                <a:latin typeface="Consolas"/>
                <a:ea typeface="Consolas"/>
                <a:cs typeface="Consolas"/>
                <a:sym typeface="Consolas"/>
              </a:rPr>
              <a:t>.</a:t>
            </a:r>
            <a:r>
              <a:rPr lang="en" sz="1500" i="1">
                <a:solidFill>
                  <a:srgbClr val="FFC66D"/>
                </a:solidFill>
                <a:highlight>
                  <a:srgbClr val="2B2B2B"/>
                </a:highlight>
                <a:latin typeface="Consolas"/>
                <a:ea typeface="Consolas"/>
                <a:cs typeface="Consolas"/>
                <a:sym typeface="Consolas"/>
              </a:rPr>
              <a:t>toString</a:t>
            </a:r>
            <a:r>
              <a:rPr lang="en" sz="1500">
                <a:solidFill>
                  <a:srgbClr val="A9B7C6"/>
                </a:solidFill>
                <a:highlight>
                  <a:srgbClr val="2B2B2B"/>
                </a:highlight>
                <a:latin typeface="Consolas"/>
                <a:ea typeface="Consolas"/>
                <a:cs typeface="Consolas"/>
                <a:sym typeface="Consolas"/>
              </a:rPr>
              <a:t>()</a:t>
            </a:r>
            <a:endParaRPr sz="150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r>
              <a:rPr lang="en" sz="1500">
                <a:solidFill>
                  <a:srgbClr val="A9B7C6"/>
                </a:solidFill>
                <a:highlight>
                  <a:srgbClr val="2B2B2B"/>
                </a:highlight>
                <a:latin typeface="Consolas"/>
                <a:ea typeface="Consolas"/>
                <a:cs typeface="Consolas"/>
                <a:sym typeface="Consolas"/>
              </a:rPr>
              <a:t>   </a:t>
            </a:r>
            <a:r>
              <a:rPr lang="en" sz="1500">
                <a:solidFill>
                  <a:srgbClr val="CC7832"/>
                </a:solidFill>
                <a:highlight>
                  <a:srgbClr val="2B2B2B"/>
                </a:highlight>
                <a:latin typeface="Consolas"/>
                <a:ea typeface="Consolas"/>
                <a:cs typeface="Consolas"/>
                <a:sym typeface="Consolas"/>
              </a:rPr>
              <a:t>val </a:t>
            </a:r>
            <a:r>
              <a:rPr lang="en" sz="1500">
                <a:solidFill>
                  <a:srgbClr val="A9B7C6"/>
                </a:solidFill>
                <a:highlight>
                  <a:srgbClr val="2B2B2B"/>
                </a:highlight>
                <a:latin typeface="Consolas"/>
                <a:ea typeface="Consolas"/>
                <a:cs typeface="Consolas"/>
                <a:sym typeface="Consolas"/>
              </a:rPr>
              <a:t>action = MainFragmentDirections.actionGameFragment(</a:t>
            </a:r>
            <a:r>
              <a:rPr lang="en" sz="1500">
                <a:solidFill>
                  <a:schemeClr val="accent4"/>
                </a:solidFill>
                <a:highlight>
                  <a:srgbClr val="2B2B2B"/>
                </a:highlight>
                <a:latin typeface="Consolas"/>
                <a:ea typeface="Consolas"/>
                <a:cs typeface="Consolas"/>
                <a:sym typeface="Consolas"/>
              </a:rPr>
              <a:t>playerName</a:t>
            </a:r>
            <a:r>
              <a:rPr lang="en" sz="1500">
                <a:solidFill>
                  <a:srgbClr val="A9B7C6"/>
                </a:solidFill>
                <a:highlight>
                  <a:srgbClr val="2B2B2B"/>
                </a:highlight>
                <a:latin typeface="Consolas"/>
                <a:ea typeface="Consolas"/>
                <a:cs typeface="Consolas"/>
                <a:sym typeface="Consolas"/>
              </a:rPr>
              <a:t>)</a:t>
            </a:r>
            <a:endParaRPr sz="150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r>
              <a:rPr lang="en" sz="1500">
                <a:solidFill>
                  <a:srgbClr val="A9B7C6"/>
                </a:solidFill>
                <a:highlight>
                  <a:srgbClr val="2B2B2B"/>
                </a:highlight>
                <a:latin typeface="Consolas"/>
                <a:ea typeface="Consolas"/>
                <a:cs typeface="Consolas"/>
                <a:sym typeface="Consolas"/>
              </a:rPr>
              <a:t>   Navigation.findNavController(</a:t>
            </a:r>
            <a:r>
              <a:rPr lang="en" sz="1500" b="1">
                <a:solidFill>
                  <a:srgbClr val="A9B7C6"/>
                </a:solidFill>
                <a:highlight>
                  <a:srgbClr val="2B2B2B"/>
                </a:highlight>
                <a:latin typeface="Consolas"/>
                <a:ea typeface="Consolas"/>
                <a:cs typeface="Consolas"/>
                <a:sym typeface="Consolas"/>
              </a:rPr>
              <a:t>it</a:t>
            </a:r>
            <a:r>
              <a:rPr lang="en" sz="1500">
                <a:solidFill>
                  <a:srgbClr val="A9B7C6"/>
                </a:solidFill>
                <a:highlight>
                  <a:srgbClr val="2B2B2B"/>
                </a:highlight>
                <a:latin typeface="Consolas"/>
                <a:ea typeface="Consolas"/>
                <a:cs typeface="Consolas"/>
                <a:sym typeface="Consolas"/>
              </a:rPr>
              <a:t>).navigate(action)</a:t>
            </a:r>
            <a:endParaRPr sz="150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r>
              <a:rPr lang="en" sz="1500" b="1">
                <a:solidFill>
                  <a:srgbClr val="A9B7C6"/>
                </a:solidFill>
                <a:highlight>
                  <a:srgbClr val="2B2B2B"/>
                </a:highlight>
                <a:latin typeface="Consolas"/>
                <a:ea typeface="Consolas"/>
                <a:cs typeface="Consolas"/>
                <a:sym typeface="Consolas"/>
              </a:rPr>
              <a:t>}</a:t>
            </a:r>
            <a:endParaRPr sz="1500" b="1">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endParaRPr sz="1700"/>
          </a:p>
        </p:txBody>
      </p:sp>
      <p:sp>
        <p:nvSpPr>
          <p:cNvPr id="614" name="Google Shape;614;p39"/>
          <p:cNvSpPr/>
          <p:nvPr/>
        </p:nvSpPr>
        <p:spPr>
          <a:xfrm rot="5400000">
            <a:off x="1768760" y="2443256"/>
            <a:ext cx="1130766" cy="3236155"/>
          </a:xfrm>
          <a:custGeom>
            <a:avLst/>
            <a:gdLst/>
            <a:ahLst/>
            <a:cxnLst/>
            <a:rect l="l" t="t" r="r" b="b"/>
            <a:pathLst>
              <a:path w="47853" h="59330" extrusionOk="0">
                <a:moveTo>
                  <a:pt x="47852" y="59330"/>
                </a:moveTo>
                <a:lnTo>
                  <a:pt x="1" y="59330"/>
                </a:lnTo>
                <a:lnTo>
                  <a:pt x="1" y="1"/>
                </a:lnTo>
                <a:lnTo>
                  <a:pt x="47852" y="1"/>
                </a:lnTo>
                <a:close/>
                <a:moveTo>
                  <a:pt x="441" y="58877"/>
                </a:moveTo>
                <a:lnTo>
                  <a:pt x="47412" y="58877"/>
                </a:lnTo>
                <a:lnTo>
                  <a:pt x="47412"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39"/>
          <p:cNvSpPr txBox="1">
            <a:spLocks noGrp="1"/>
          </p:cNvSpPr>
          <p:nvPr>
            <p:ph type="subTitle" idx="4294967295"/>
          </p:nvPr>
        </p:nvSpPr>
        <p:spPr>
          <a:xfrm>
            <a:off x="890625" y="3629375"/>
            <a:ext cx="2883600" cy="868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3"/>
              </a:buClr>
              <a:buSzPts val="1400"/>
              <a:buFont typeface="Montserrat"/>
              <a:buNone/>
            </a:pPr>
            <a:r>
              <a:rPr lang="en" sz="1400" b="0" i="0" u="none" strike="noStrike" cap="none">
                <a:solidFill>
                  <a:schemeClr val="accent3"/>
                </a:solidFill>
                <a:latin typeface="Montserrat"/>
                <a:ea typeface="Montserrat"/>
                <a:cs typeface="Montserrat"/>
                <a:sym typeface="Montserrat"/>
              </a:rPr>
              <a:t>Retrieve the player name data from EditText, and then use the action</a:t>
            </a:r>
            <a:endParaRPr sz="1400" b="0" i="0" u="none" strike="noStrike" cap="none">
              <a:solidFill>
                <a:schemeClr val="accent3"/>
              </a:solidFill>
              <a:latin typeface="Montserrat"/>
              <a:ea typeface="Montserrat"/>
              <a:cs typeface="Montserrat"/>
              <a:sym typeface="Montserrat"/>
            </a:endParaRPr>
          </a:p>
        </p:txBody>
      </p:sp>
      <p:sp>
        <p:nvSpPr>
          <p:cNvPr id="616" name="Google Shape;616;p39"/>
          <p:cNvSpPr/>
          <p:nvPr/>
        </p:nvSpPr>
        <p:spPr>
          <a:xfrm rot="5400000">
            <a:off x="5786122" y="1898311"/>
            <a:ext cx="1130766" cy="4330645"/>
          </a:xfrm>
          <a:custGeom>
            <a:avLst/>
            <a:gdLst/>
            <a:ahLst/>
            <a:cxnLst/>
            <a:rect l="l" t="t" r="r" b="b"/>
            <a:pathLst>
              <a:path w="47853" h="59330" extrusionOk="0">
                <a:moveTo>
                  <a:pt x="47852" y="59330"/>
                </a:moveTo>
                <a:lnTo>
                  <a:pt x="1" y="59330"/>
                </a:lnTo>
                <a:lnTo>
                  <a:pt x="1" y="1"/>
                </a:lnTo>
                <a:lnTo>
                  <a:pt x="47852" y="1"/>
                </a:lnTo>
                <a:close/>
                <a:moveTo>
                  <a:pt x="441" y="58877"/>
                </a:moveTo>
                <a:lnTo>
                  <a:pt x="47412" y="58877"/>
                </a:lnTo>
                <a:lnTo>
                  <a:pt x="47412"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39"/>
          <p:cNvSpPr txBox="1">
            <a:spLocks noGrp="1"/>
          </p:cNvSpPr>
          <p:nvPr>
            <p:ph type="subTitle" idx="4294967295"/>
          </p:nvPr>
        </p:nvSpPr>
        <p:spPr>
          <a:xfrm>
            <a:off x="4360700" y="3631675"/>
            <a:ext cx="3911100" cy="868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3"/>
              </a:buClr>
              <a:buSzPts val="1400"/>
              <a:buFont typeface="Montserrat"/>
              <a:buNone/>
            </a:pPr>
            <a:r>
              <a:rPr lang="en" sz="1200" b="0" i="0" u="none" strike="noStrike" cap="none">
                <a:solidFill>
                  <a:schemeClr val="accent3"/>
                </a:solidFill>
                <a:latin typeface="Montserrat"/>
                <a:ea typeface="Montserrat"/>
                <a:cs typeface="Montserrat"/>
                <a:sym typeface="Montserrat"/>
              </a:rPr>
              <a:t>If you have multiple arguments, you may use comma in action fragment constructor. Ie. actionGameFragment(playerName, playerScore)</a:t>
            </a:r>
            <a:endParaRPr sz="1200" b="0" i="0" u="none" strike="noStrike" cap="none">
              <a:solidFill>
                <a:schemeClr val="accent3"/>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40"/>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STEP 7: CREATE ARGUMENTS</a:t>
            </a:r>
            <a:endParaRPr/>
          </a:p>
        </p:txBody>
      </p:sp>
      <p:sp>
        <p:nvSpPr>
          <p:cNvPr id="623" name="Google Shape;623;p40"/>
          <p:cNvSpPr txBox="1">
            <a:spLocks noGrp="1"/>
          </p:cNvSpPr>
          <p:nvPr>
            <p:ph type="subTitle" idx="1"/>
          </p:nvPr>
        </p:nvSpPr>
        <p:spPr>
          <a:xfrm>
            <a:off x="625650" y="1022325"/>
            <a:ext cx="81696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1700" dirty="0"/>
              <a:t>On the game frament side, we can receive the argument. Write following codes</a:t>
            </a:r>
            <a:endParaRPr sz="1700" dirty="0"/>
          </a:p>
          <a:p>
            <a:pPr marL="0" lvl="0" indent="0" algn="l" rtl="0">
              <a:lnSpc>
                <a:spcPct val="115000"/>
              </a:lnSpc>
              <a:spcBef>
                <a:spcPts val="0"/>
              </a:spcBef>
              <a:spcAft>
                <a:spcPts val="0"/>
              </a:spcAft>
              <a:buSzPts val="1200"/>
              <a:buNone/>
            </a:pPr>
            <a:endParaRPr sz="1700" dirty="0"/>
          </a:p>
          <a:p>
            <a:pPr marL="0" lvl="0" indent="0" algn="l" rtl="0">
              <a:lnSpc>
                <a:spcPct val="115000"/>
              </a:lnSpc>
              <a:spcBef>
                <a:spcPts val="0"/>
              </a:spcBef>
              <a:spcAft>
                <a:spcPts val="0"/>
              </a:spcAft>
              <a:buClr>
                <a:schemeClr val="dk1"/>
              </a:buClr>
              <a:buSzPts val="1100"/>
              <a:buFont typeface="Arial"/>
              <a:buNone/>
            </a:pPr>
            <a:r>
              <a:rPr lang="en" sz="1500" dirty="0">
                <a:solidFill>
                  <a:srgbClr val="CC7832"/>
                </a:solidFill>
                <a:highlight>
                  <a:srgbClr val="2B2B2B"/>
                </a:highlight>
                <a:latin typeface="Consolas"/>
                <a:ea typeface="Consolas"/>
                <a:cs typeface="Consolas"/>
                <a:sym typeface="Consolas"/>
              </a:rPr>
              <a:t>override fun </a:t>
            </a:r>
            <a:r>
              <a:rPr lang="en" sz="1500" dirty="0">
                <a:solidFill>
                  <a:srgbClr val="FFC66D"/>
                </a:solidFill>
                <a:highlight>
                  <a:srgbClr val="2B2B2B"/>
                </a:highlight>
                <a:latin typeface="Consolas"/>
                <a:ea typeface="Consolas"/>
                <a:cs typeface="Consolas"/>
                <a:sym typeface="Consolas"/>
              </a:rPr>
              <a:t>onViewCreated</a:t>
            </a:r>
            <a:r>
              <a:rPr lang="en" sz="1500" dirty="0">
                <a:solidFill>
                  <a:srgbClr val="A9B7C6"/>
                </a:solidFill>
                <a:highlight>
                  <a:srgbClr val="2B2B2B"/>
                </a:highlight>
                <a:latin typeface="Consolas"/>
                <a:ea typeface="Consolas"/>
                <a:cs typeface="Consolas"/>
                <a:sym typeface="Consolas"/>
              </a:rPr>
              <a:t>(view: View</a:t>
            </a:r>
            <a:r>
              <a:rPr lang="en" sz="1500" dirty="0">
                <a:solidFill>
                  <a:srgbClr val="CC7832"/>
                </a:solidFill>
                <a:highlight>
                  <a:srgbClr val="2B2B2B"/>
                </a:highlight>
                <a:latin typeface="Consolas"/>
                <a:ea typeface="Consolas"/>
                <a:cs typeface="Consolas"/>
                <a:sym typeface="Consolas"/>
              </a:rPr>
              <a:t>, </a:t>
            </a:r>
            <a:r>
              <a:rPr lang="en" sz="1500" dirty="0">
                <a:solidFill>
                  <a:srgbClr val="A9B7C6"/>
                </a:solidFill>
                <a:highlight>
                  <a:srgbClr val="2B2B2B"/>
                </a:highlight>
                <a:latin typeface="Consolas"/>
                <a:ea typeface="Consolas"/>
                <a:cs typeface="Consolas"/>
                <a:sym typeface="Consolas"/>
              </a:rPr>
              <a:t>savedInstanceState: Bundle?) {</a:t>
            </a:r>
            <a:endParaRPr sz="1500" dirty="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500" dirty="0">
                <a:solidFill>
                  <a:srgbClr val="A9B7C6"/>
                </a:solidFill>
                <a:highlight>
                  <a:srgbClr val="2B2B2B"/>
                </a:highlight>
                <a:latin typeface="Consolas"/>
                <a:ea typeface="Consolas"/>
                <a:cs typeface="Consolas"/>
                <a:sym typeface="Consolas"/>
              </a:rPr>
              <a:t>   </a:t>
            </a:r>
            <a:r>
              <a:rPr lang="en" sz="1500" dirty="0">
                <a:solidFill>
                  <a:srgbClr val="CC7832"/>
                </a:solidFill>
                <a:highlight>
                  <a:srgbClr val="2B2B2B"/>
                </a:highlight>
                <a:latin typeface="Consolas"/>
                <a:ea typeface="Consolas"/>
                <a:cs typeface="Consolas"/>
                <a:sym typeface="Consolas"/>
              </a:rPr>
              <a:t>super</a:t>
            </a:r>
            <a:r>
              <a:rPr lang="en" sz="1500" dirty="0">
                <a:solidFill>
                  <a:srgbClr val="A9B7C6"/>
                </a:solidFill>
                <a:highlight>
                  <a:srgbClr val="2B2B2B"/>
                </a:highlight>
                <a:latin typeface="Consolas"/>
                <a:ea typeface="Consolas"/>
                <a:cs typeface="Consolas"/>
                <a:sym typeface="Consolas"/>
              </a:rPr>
              <a:t>.onViewCreated(view</a:t>
            </a:r>
            <a:r>
              <a:rPr lang="en" sz="1500" dirty="0">
                <a:solidFill>
                  <a:srgbClr val="CC7832"/>
                </a:solidFill>
                <a:highlight>
                  <a:srgbClr val="2B2B2B"/>
                </a:highlight>
                <a:latin typeface="Consolas"/>
                <a:ea typeface="Consolas"/>
                <a:cs typeface="Consolas"/>
                <a:sym typeface="Consolas"/>
              </a:rPr>
              <a:t>, </a:t>
            </a:r>
            <a:r>
              <a:rPr lang="en" sz="1500" dirty="0">
                <a:solidFill>
                  <a:srgbClr val="A9B7C6"/>
                </a:solidFill>
                <a:highlight>
                  <a:srgbClr val="2B2B2B"/>
                </a:highlight>
                <a:latin typeface="Consolas"/>
                <a:ea typeface="Consolas"/>
                <a:cs typeface="Consolas"/>
                <a:sym typeface="Consolas"/>
              </a:rPr>
              <a:t>savedInstanceState)</a:t>
            </a:r>
            <a:endParaRPr sz="1500" dirty="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500" dirty="0">
                <a:solidFill>
                  <a:srgbClr val="A9B7C6"/>
                </a:solidFill>
                <a:highlight>
                  <a:srgbClr val="2B2B2B"/>
                </a:highlight>
                <a:latin typeface="Consolas"/>
                <a:ea typeface="Consolas"/>
                <a:cs typeface="Consolas"/>
                <a:sym typeface="Consolas"/>
              </a:rPr>
              <a:t>   </a:t>
            </a:r>
            <a:r>
              <a:rPr lang="en" sz="1500" dirty="0">
                <a:solidFill>
                  <a:srgbClr val="CC7832"/>
                </a:solidFill>
                <a:highlight>
                  <a:srgbClr val="2B2B2B"/>
                </a:highlight>
                <a:latin typeface="Consolas"/>
                <a:ea typeface="Consolas"/>
                <a:cs typeface="Consolas"/>
                <a:sym typeface="Consolas"/>
              </a:rPr>
              <a:t>if</a:t>
            </a:r>
            <a:r>
              <a:rPr lang="en" sz="1500" dirty="0">
                <a:solidFill>
                  <a:srgbClr val="A9B7C6"/>
                </a:solidFill>
                <a:highlight>
                  <a:srgbClr val="2B2B2B"/>
                </a:highlight>
                <a:latin typeface="Consolas"/>
                <a:ea typeface="Consolas"/>
                <a:cs typeface="Consolas"/>
                <a:sym typeface="Consolas"/>
              </a:rPr>
              <a:t>(</a:t>
            </a:r>
            <a:r>
              <a:rPr lang="en" sz="1500" i="1" dirty="0">
                <a:solidFill>
                  <a:srgbClr val="9876AA"/>
                </a:solidFill>
                <a:highlight>
                  <a:srgbClr val="2B2B2B"/>
                </a:highlight>
                <a:latin typeface="Consolas"/>
                <a:ea typeface="Consolas"/>
                <a:cs typeface="Consolas"/>
                <a:sym typeface="Consolas"/>
              </a:rPr>
              <a:t>arguments </a:t>
            </a:r>
            <a:r>
              <a:rPr lang="en" sz="1500" dirty="0">
                <a:solidFill>
                  <a:srgbClr val="A9B7C6"/>
                </a:solidFill>
                <a:highlight>
                  <a:srgbClr val="2B2B2B"/>
                </a:highlight>
                <a:latin typeface="Consolas"/>
                <a:ea typeface="Consolas"/>
                <a:cs typeface="Consolas"/>
                <a:sym typeface="Consolas"/>
              </a:rPr>
              <a:t>!= </a:t>
            </a:r>
            <a:r>
              <a:rPr lang="en" sz="1500" dirty="0">
                <a:solidFill>
                  <a:srgbClr val="CC7832"/>
                </a:solidFill>
                <a:highlight>
                  <a:srgbClr val="2B2B2B"/>
                </a:highlight>
                <a:latin typeface="Consolas"/>
                <a:ea typeface="Consolas"/>
                <a:cs typeface="Consolas"/>
                <a:sym typeface="Consolas"/>
              </a:rPr>
              <a:t>null</a:t>
            </a:r>
            <a:r>
              <a:rPr lang="en" sz="1500" dirty="0">
                <a:solidFill>
                  <a:srgbClr val="A9B7C6"/>
                </a:solidFill>
                <a:highlight>
                  <a:srgbClr val="2B2B2B"/>
                </a:highlight>
                <a:latin typeface="Consolas"/>
                <a:ea typeface="Consolas"/>
                <a:cs typeface="Consolas"/>
                <a:sym typeface="Consolas"/>
              </a:rPr>
              <a:t>) {</a:t>
            </a:r>
            <a:endParaRPr sz="1500" dirty="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500" dirty="0">
                <a:solidFill>
                  <a:srgbClr val="A9B7C6"/>
                </a:solidFill>
                <a:highlight>
                  <a:srgbClr val="2B2B2B"/>
                </a:highlight>
                <a:latin typeface="Consolas"/>
                <a:ea typeface="Consolas"/>
                <a:cs typeface="Consolas"/>
                <a:sym typeface="Consolas"/>
              </a:rPr>
              <a:t>       </a:t>
            </a:r>
            <a:r>
              <a:rPr lang="en" sz="1500" dirty="0">
                <a:solidFill>
                  <a:srgbClr val="CC7832"/>
                </a:solidFill>
                <a:highlight>
                  <a:srgbClr val="2B2B2B"/>
                </a:highlight>
                <a:latin typeface="Consolas"/>
                <a:ea typeface="Consolas"/>
                <a:cs typeface="Consolas"/>
                <a:sym typeface="Consolas"/>
              </a:rPr>
              <a:t>val </a:t>
            </a:r>
            <a:r>
              <a:rPr lang="en" sz="1500" dirty="0">
                <a:solidFill>
                  <a:srgbClr val="A9B7C6"/>
                </a:solidFill>
                <a:highlight>
                  <a:srgbClr val="2B2B2B"/>
                </a:highlight>
                <a:latin typeface="Consolas"/>
                <a:ea typeface="Consolas"/>
                <a:cs typeface="Consolas"/>
                <a:sym typeface="Consolas"/>
              </a:rPr>
              <a:t>playerName = </a:t>
            </a:r>
            <a:br>
              <a:rPr lang="en" sz="1500" dirty="0">
                <a:solidFill>
                  <a:srgbClr val="A9B7C6"/>
                </a:solidFill>
                <a:highlight>
                  <a:srgbClr val="2B2B2B"/>
                </a:highlight>
                <a:latin typeface="Consolas"/>
                <a:ea typeface="Consolas"/>
                <a:cs typeface="Consolas"/>
                <a:sym typeface="Consolas"/>
              </a:rPr>
            </a:br>
            <a:r>
              <a:rPr lang="en" sz="1500" dirty="0">
                <a:solidFill>
                  <a:srgbClr val="A9B7C6"/>
                </a:solidFill>
                <a:highlight>
                  <a:srgbClr val="2B2B2B"/>
                </a:highlight>
                <a:latin typeface="Consolas"/>
                <a:ea typeface="Consolas"/>
                <a:cs typeface="Consolas"/>
                <a:sym typeface="Consolas"/>
              </a:rPr>
              <a:t>		GameFragmentArgs.fromBundle(requireArguments()).</a:t>
            </a:r>
            <a:r>
              <a:rPr lang="en" sz="1500" dirty="0">
                <a:solidFill>
                  <a:srgbClr val="9876AA"/>
                </a:solidFill>
                <a:highlight>
                  <a:srgbClr val="2B2B2B"/>
                </a:highlight>
                <a:latin typeface="Consolas"/>
                <a:ea typeface="Consolas"/>
                <a:cs typeface="Consolas"/>
                <a:sym typeface="Consolas"/>
              </a:rPr>
              <a:t>playerName</a:t>
            </a:r>
            <a:endParaRPr sz="1500" dirty="0">
              <a:solidFill>
                <a:srgbClr val="9876AA"/>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500" dirty="0">
                <a:solidFill>
                  <a:srgbClr val="9876AA"/>
                </a:solidFill>
                <a:highlight>
                  <a:srgbClr val="2B2B2B"/>
                </a:highlight>
                <a:latin typeface="Consolas"/>
                <a:ea typeface="Consolas"/>
                <a:cs typeface="Consolas"/>
                <a:sym typeface="Consolas"/>
              </a:rPr>
              <a:t>       </a:t>
            </a:r>
            <a:r>
              <a:rPr lang="en" sz="1500" dirty="0">
                <a:solidFill>
                  <a:srgbClr val="A9B7C6"/>
                </a:solidFill>
                <a:highlight>
                  <a:srgbClr val="2B2B2B"/>
                </a:highlight>
                <a:latin typeface="Consolas"/>
                <a:ea typeface="Consolas"/>
                <a:cs typeface="Consolas"/>
                <a:sym typeface="Consolas"/>
              </a:rPr>
              <a:t>txtTurn.</a:t>
            </a:r>
            <a:r>
              <a:rPr lang="en" sz="1500" i="1" dirty="0">
                <a:solidFill>
                  <a:srgbClr val="9876AA"/>
                </a:solidFill>
                <a:highlight>
                  <a:srgbClr val="2B2B2B"/>
                </a:highlight>
                <a:latin typeface="Consolas"/>
                <a:ea typeface="Consolas"/>
                <a:cs typeface="Consolas"/>
                <a:sym typeface="Consolas"/>
              </a:rPr>
              <a:t>text </a:t>
            </a:r>
            <a:r>
              <a:rPr lang="en" sz="1500" dirty="0">
                <a:solidFill>
                  <a:srgbClr val="A9B7C6"/>
                </a:solidFill>
                <a:highlight>
                  <a:srgbClr val="2B2B2B"/>
                </a:highlight>
                <a:latin typeface="Consolas"/>
                <a:ea typeface="Consolas"/>
                <a:cs typeface="Consolas"/>
                <a:sym typeface="Consolas"/>
              </a:rPr>
              <a:t>= </a:t>
            </a:r>
            <a:r>
              <a:rPr lang="en" sz="1500" dirty="0">
                <a:solidFill>
                  <a:srgbClr val="6A8759"/>
                </a:solidFill>
                <a:highlight>
                  <a:srgbClr val="2B2B2B"/>
                </a:highlight>
                <a:latin typeface="Consolas"/>
                <a:ea typeface="Consolas"/>
                <a:cs typeface="Consolas"/>
                <a:sym typeface="Consolas"/>
              </a:rPr>
              <a:t>"</a:t>
            </a:r>
            <a:r>
              <a:rPr lang="en" sz="1500" dirty="0">
                <a:solidFill>
                  <a:srgbClr val="CC7832"/>
                </a:solidFill>
                <a:highlight>
                  <a:srgbClr val="2B2B2B"/>
                </a:highlight>
                <a:latin typeface="Consolas"/>
                <a:ea typeface="Consolas"/>
                <a:cs typeface="Consolas"/>
                <a:sym typeface="Consolas"/>
              </a:rPr>
              <a:t>$</a:t>
            </a:r>
            <a:r>
              <a:rPr lang="en" sz="1500" dirty="0">
                <a:solidFill>
                  <a:srgbClr val="A9B7C6"/>
                </a:solidFill>
                <a:highlight>
                  <a:srgbClr val="2B2B2B"/>
                </a:highlight>
                <a:latin typeface="Consolas"/>
                <a:ea typeface="Consolas"/>
                <a:cs typeface="Consolas"/>
                <a:sym typeface="Consolas"/>
              </a:rPr>
              <a:t>playerName</a:t>
            </a:r>
            <a:r>
              <a:rPr lang="en" sz="1500" dirty="0">
                <a:solidFill>
                  <a:srgbClr val="6A8759"/>
                </a:solidFill>
                <a:highlight>
                  <a:srgbClr val="2B2B2B"/>
                </a:highlight>
                <a:latin typeface="Consolas"/>
                <a:ea typeface="Consolas"/>
                <a:cs typeface="Consolas"/>
                <a:sym typeface="Consolas"/>
              </a:rPr>
              <a:t>'s Turn"</a:t>
            </a:r>
            <a:endParaRPr sz="1500" dirty="0">
              <a:solidFill>
                <a:srgbClr val="6A8759"/>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500" dirty="0">
                <a:solidFill>
                  <a:srgbClr val="6A8759"/>
                </a:solidFill>
                <a:highlight>
                  <a:srgbClr val="2B2B2B"/>
                </a:highlight>
                <a:latin typeface="Consolas"/>
                <a:ea typeface="Consolas"/>
                <a:cs typeface="Consolas"/>
                <a:sym typeface="Consolas"/>
              </a:rPr>
              <a:t>   </a:t>
            </a:r>
            <a:r>
              <a:rPr lang="en" sz="1500" dirty="0">
                <a:solidFill>
                  <a:srgbClr val="A9B7C6"/>
                </a:solidFill>
                <a:highlight>
                  <a:srgbClr val="2B2B2B"/>
                </a:highlight>
                <a:latin typeface="Consolas"/>
                <a:ea typeface="Consolas"/>
                <a:cs typeface="Consolas"/>
                <a:sym typeface="Consolas"/>
              </a:rPr>
              <a:t>}</a:t>
            </a:r>
            <a:endParaRPr sz="1500" dirty="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endParaRPr sz="1500" dirty="0">
              <a:solidFill>
                <a:srgbClr val="A9B7C6"/>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endParaRPr sz="1700" dirty="0"/>
          </a:p>
        </p:txBody>
      </p:sp>
      <p:sp>
        <p:nvSpPr>
          <p:cNvPr id="624" name="Google Shape;624;p40"/>
          <p:cNvSpPr/>
          <p:nvPr/>
        </p:nvSpPr>
        <p:spPr>
          <a:xfrm rot="5400000">
            <a:off x="6066160" y="2521206"/>
            <a:ext cx="1130766" cy="3236155"/>
          </a:xfrm>
          <a:custGeom>
            <a:avLst/>
            <a:gdLst/>
            <a:ahLst/>
            <a:cxnLst/>
            <a:rect l="l" t="t" r="r" b="b"/>
            <a:pathLst>
              <a:path w="47853" h="59330" extrusionOk="0">
                <a:moveTo>
                  <a:pt x="47852" y="59330"/>
                </a:moveTo>
                <a:lnTo>
                  <a:pt x="1" y="59330"/>
                </a:lnTo>
                <a:lnTo>
                  <a:pt x="1" y="1"/>
                </a:lnTo>
                <a:lnTo>
                  <a:pt x="47852" y="1"/>
                </a:lnTo>
                <a:close/>
                <a:moveTo>
                  <a:pt x="441" y="58877"/>
                </a:moveTo>
                <a:lnTo>
                  <a:pt x="47412" y="58877"/>
                </a:lnTo>
                <a:lnTo>
                  <a:pt x="47412"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40"/>
          <p:cNvSpPr txBox="1">
            <a:spLocks noGrp="1"/>
          </p:cNvSpPr>
          <p:nvPr>
            <p:ph type="subTitle" idx="4294967295"/>
          </p:nvPr>
        </p:nvSpPr>
        <p:spPr>
          <a:xfrm>
            <a:off x="5188025" y="3707325"/>
            <a:ext cx="2883600" cy="868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3"/>
              </a:buClr>
              <a:buSzPts val="1400"/>
              <a:buFont typeface="Montserrat"/>
              <a:buNone/>
            </a:pPr>
            <a:r>
              <a:rPr lang="en" sz="1400" b="0" i="0" u="none" strike="noStrike" cap="none">
                <a:solidFill>
                  <a:schemeClr val="accent3"/>
                </a:solidFill>
                <a:latin typeface="Montserrat"/>
                <a:ea typeface="Montserrat"/>
                <a:cs typeface="Montserrat"/>
                <a:sym typeface="Montserrat"/>
              </a:rPr>
              <a:t>GameFragmentArgs is another class created by the help of Safeargs</a:t>
            </a:r>
            <a:endParaRPr sz="1400" b="0" i="0" u="none" strike="noStrike" cap="none">
              <a:solidFill>
                <a:schemeClr val="accent3"/>
              </a:solidFill>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41"/>
          <p:cNvSpPr txBox="1">
            <a:spLocks noGrp="1"/>
          </p:cNvSpPr>
          <p:nvPr>
            <p:ph type="title" idx="4294967295"/>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STEP 7: CREATE ARGUMENTS</a:t>
            </a:r>
            <a:endParaRPr/>
          </a:p>
        </p:txBody>
      </p:sp>
      <p:sp>
        <p:nvSpPr>
          <p:cNvPr id="631" name="Google Shape;631;p41"/>
          <p:cNvSpPr txBox="1">
            <a:spLocks noGrp="1"/>
          </p:cNvSpPr>
          <p:nvPr>
            <p:ph type="subTitle" idx="4294967295"/>
          </p:nvPr>
        </p:nvSpPr>
        <p:spPr>
          <a:xfrm>
            <a:off x="625650" y="1022325"/>
            <a:ext cx="8169600" cy="3528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accent3"/>
              </a:buClr>
              <a:buSzPts val="1400"/>
              <a:buFont typeface="Montserrat"/>
              <a:buNone/>
            </a:pPr>
            <a:r>
              <a:rPr lang="en" sz="1700" b="0" i="0" u="none" strike="noStrike" cap="none">
                <a:solidFill>
                  <a:schemeClr val="accent3"/>
                </a:solidFill>
                <a:latin typeface="Montserrat"/>
                <a:ea typeface="Montserrat"/>
                <a:cs typeface="Montserrat"/>
                <a:sym typeface="Montserrat"/>
              </a:rPr>
              <a:t>Alternatively...</a:t>
            </a:r>
            <a:endParaRPr sz="1700" b="0" i="0" u="none" strike="noStrike" cap="none">
              <a:solidFill>
                <a:schemeClr val="accent3"/>
              </a:solidFill>
              <a:latin typeface="Montserrat"/>
              <a:ea typeface="Montserrat"/>
              <a:cs typeface="Montserrat"/>
              <a:sym typeface="Montserrat"/>
            </a:endParaRPr>
          </a:p>
          <a:p>
            <a:pPr marL="0" marR="0" lvl="0" indent="0" algn="l" rtl="0">
              <a:lnSpc>
                <a:spcPct val="115000"/>
              </a:lnSpc>
              <a:spcBef>
                <a:spcPts val="0"/>
              </a:spcBef>
              <a:spcAft>
                <a:spcPts val="0"/>
              </a:spcAft>
              <a:buClr>
                <a:schemeClr val="accent3"/>
              </a:buClr>
              <a:buSzPts val="1400"/>
              <a:buFont typeface="Montserrat"/>
              <a:buNone/>
            </a:pPr>
            <a:endParaRPr sz="1700" b="0" i="0" u="none" strike="noStrike" cap="none">
              <a:solidFill>
                <a:schemeClr val="accent3"/>
              </a:solidFill>
              <a:latin typeface="Montserrat"/>
              <a:ea typeface="Montserrat"/>
              <a:cs typeface="Montserrat"/>
              <a:sym typeface="Montserrat"/>
            </a:endParaRPr>
          </a:p>
          <a:p>
            <a:pPr marL="0" marR="0" lvl="0" indent="0" algn="l" rtl="0">
              <a:lnSpc>
                <a:spcPct val="115000"/>
              </a:lnSpc>
              <a:spcBef>
                <a:spcPts val="0"/>
              </a:spcBef>
              <a:spcAft>
                <a:spcPts val="0"/>
              </a:spcAft>
              <a:buClr>
                <a:schemeClr val="accent3"/>
              </a:buClr>
              <a:buSzPts val="1400"/>
              <a:buFont typeface="Montserrat"/>
              <a:buNone/>
            </a:pPr>
            <a:r>
              <a:rPr lang="en" sz="1500" b="0" i="0" u="none" strike="noStrike" cap="none">
                <a:solidFill>
                  <a:srgbClr val="CC7832"/>
                </a:solidFill>
                <a:highlight>
                  <a:srgbClr val="2B2B2B"/>
                </a:highlight>
                <a:latin typeface="Consolas"/>
                <a:ea typeface="Consolas"/>
                <a:cs typeface="Consolas"/>
                <a:sym typeface="Consolas"/>
              </a:rPr>
              <a:t>override fun </a:t>
            </a:r>
            <a:r>
              <a:rPr lang="en" sz="1500" b="0" i="0" u="none" strike="noStrike" cap="none">
                <a:solidFill>
                  <a:srgbClr val="FFC66D"/>
                </a:solidFill>
                <a:highlight>
                  <a:srgbClr val="2B2B2B"/>
                </a:highlight>
                <a:latin typeface="Consolas"/>
                <a:ea typeface="Consolas"/>
                <a:cs typeface="Consolas"/>
                <a:sym typeface="Consolas"/>
              </a:rPr>
              <a:t>onViewCreated</a:t>
            </a:r>
            <a:r>
              <a:rPr lang="en" sz="1500" b="0" i="0" u="none" strike="noStrike" cap="none">
                <a:solidFill>
                  <a:srgbClr val="A9B7C6"/>
                </a:solidFill>
                <a:highlight>
                  <a:srgbClr val="2B2B2B"/>
                </a:highlight>
                <a:latin typeface="Consolas"/>
                <a:ea typeface="Consolas"/>
                <a:cs typeface="Consolas"/>
                <a:sym typeface="Consolas"/>
              </a:rPr>
              <a:t>(view: View</a:t>
            </a:r>
            <a:r>
              <a:rPr lang="en" sz="1500" b="0" i="0" u="none" strike="noStrike" cap="none">
                <a:solidFill>
                  <a:srgbClr val="CC7832"/>
                </a:solidFill>
                <a:highlight>
                  <a:srgbClr val="2B2B2B"/>
                </a:highlight>
                <a:latin typeface="Consolas"/>
                <a:ea typeface="Consolas"/>
                <a:cs typeface="Consolas"/>
                <a:sym typeface="Consolas"/>
              </a:rPr>
              <a:t>, </a:t>
            </a:r>
            <a:r>
              <a:rPr lang="en" sz="1500" b="0" i="0" u="none" strike="noStrike" cap="none">
                <a:solidFill>
                  <a:srgbClr val="A9B7C6"/>
                </a:solidFill>
                <a:highlight>
                  <a:srgbClr val="2B2B2B"/>
                </a:highlight>
                <a:latin typeface="Consolas"/>
                <a:ea typeface="Consolas"/>
                <a:cs typeface="Consolas"/>
                <a:sym typeface="Consolas"/>
              </a:rPr>
              <a:t>savedInstanceState: Bundle?) {</a:t>
            </a:r>
            <a:endParaRPr sz="1500" b="0" i="0" u="none" strike="noStrike" cap="none">
              <a:solidFill>
                <a:srgbClr val="A9B7C6"/>
              </a:solidFill>
              <a:highlight>
                <a:srgbClr val="2B2B2B"/>
              </a:highlight>
              <a:latin typeface="Consolas"/>
              <a:ea typeface="Consolas"/>
              <a:cs typeface="Consolas"/>
              <a:sym typeface="Consolas"/>
            </a:endParaRPr>
          </a:p>
          <a:p>
            <a:pPr marL="0" marR="0" lvl="0" indent="0" algn="l" rtl="0">
              <a:lnSpc>
                <a:spcPct val="115000"/>
              </a:lnSpc>
              <a:spcBef>
                <a:spcPts val="0"/>
              </a:spcBef>
              <a:spcAft>
                <a:spcPts val="0"/>
              </a:spcAft>
              <a:buClr>
                <a:schemeClr val="accent3"/>
              </a:buClr>
              <a:buSzPts val="1400"/>
              <a:buFont typeface="Montserrat"/>
              <a:buNone/>
            </a:pPr>
            <a:r>
              <a:rPr lang="en" sz="1500" b="0" i="0" u="none" strike="noStrike" cap="none">
                <a:solidFill>
                  <a:srgbClr val="A9B7C6"/>
                </a:solidFill>
                <a:highlight>
                  <a:srgbClr val="2B2B2B"/>
                </a:highlight>
                <a:latin typeface="Consolas"/>
                <a:ea typeface="Consolas"/>
                <a:cs typeface="Consolas"/>
                <a:sym typeface="Consolas"/>
              </a:rPr>
              <a:t>   </a:t>
            </a:r>
            <a:r>
              <a:rPr lang="en" sz="1500" b="0" i="0" u="none" strike="noStrike" cap="none">
                <a:solidFill>
                  <a:srgbClr val="CC7832"/>
                </a:solidFill>
                <a:highlight>
                  <a:srgbClr val="2B2B2B"/>
                </a:highlight>
                <a:latin typeface="Consolas"/>
                <a:ea typeface="Consolas"/>
                <a:cs typeface="Consolas"/>
                <a:sym typeface="Consolas"/>
              </a:rPr>
              <a:t>super</a:t>
            </a:r>
            <a:r>
              <a:rPr lang="en" sz="1500" b="0" i="0" u="none" strike="noStrike" cap="none">
                <a:solidFill>
                  <a:srgbClr val="A9B7C6"/>
                </a:solidFill>
                <a:highlight>
                  <a:srgbClr val="2B2B2B"/>
                </a:highlight>
                <a:latin typeface="Consolas"/>
                <a:ea typeface="Consolas"/>
                <a:cs typeface="Consolas"/>
                <a:sym typeface="Consolas"/>
              </a:rPr>
              <a:t>.onViewCreated(view</a:t>
            </a:r>
            <a:r>
              <a:rPr lang="en" sz="1500" b="0" i="0" u="none" strike="noStrike" cap="none">
                <a:solidFill>
                  <a:srgbClr val="CC7832"/>
                </a:solidFill>
                <a:highlight>
                  <a:srgbClr val="2B2B2B"/>
                </a:highlight>
                <a:latin typeface="Consolas"/>
                <a:ea typeface="Consolas"/>
                <a:cs typeface="Consolas"/>
                <a:sym typeface="Consolas"/>
              </a:rPr>
              <a:t>, </a:t>
            </a:r>
            <a:r>
              <a:rPr lang="en" sz="1500" b="0" i="0" u="none" strike="noStrike" cap="none">
                <a:solidFill>
                  <a:srgbClr val="A9B7C6"/>
                </a:solidFill>
                <a:highlight>
                  <a:srgbClr val="2B2B2B"/>
                </a:highlight>
                <a:latin typeface="Consolas"/>
                <a:ea typeface="Consolas"/>
                <a:cs typeface="Consolas"/>
                <a:sym typeface="Consolas"/>
              </a:rPr>
              <a:t>savedInstanceState)</a:t>
            </a:r>
            <a:endParaRPr sz="1500" b="0" i="0" u="none" strike="noStrike" cap="none">
              <a:solidFill>
                <a:srgbClr val="A9B7C6"/>
              </a:solidFill>
              <a:highlight>
                <a:srgbClr val="2B2B2B"/>
              </a:highlight>
              <a:latin typeface="Consolas"/>
              <a:ea typeface="Consolas"/>
              <a:cs typeface="Consolas"/>
              <a:sym typeface="Consolas"/>
            </a:endParaRPr>
          </a:p>
          <a:p>
            <a:pPr marL="0" marR="0" lvl="0" indent="0" algn="l" rtl="0">
              <a:lnSpc>
                <a:spcPct val="115000"/>
              </a:lnSpc>
              <a:spcBef>
                <a:spcPts val="0"/>
              </a:spcBef>
              <a:spcAft>
                <a:spcPts val="0"/>
              </a:spcAft>
              <a:buClr>
                <a:schemeClr val="accent3"/>
              </a:buClr>
              <a:buSzPts val="1400"/>
              <a:buFont typeface="Montserrat"/>
              <a:buNone/>
            </a:pPr>
            <a:r>
              <a:rPr lang="en" sz="1500" b="0" i="0" u="none" strike="noStrike" cap="none">
                <a:solidFill>
                  <a:srgbClr val="A9B7C6"/>
                </a:solidFill>
                <a:highlight>
                  <a:srgbClr val="2B2B2B"/>
                </a:highlight>
                <a:latin typeface="Consolas"/>
                <a:ea typeface="Consolas"/>
                <a:cs typeface="Consolas"/>
                <a:sym typeface="Consolas"/>
              </a:rPr>
              <a:t>   </a:t>
            </a:r>
            <a:r>
              <a:rPr lang="en" sz="1500" b="0" i="1" u="none" strike="noStrike" cap="none">
                <a:solidFill>
                  <a:srgbClr val="9876AA"/>
                </a:solidFill>
                <a:highlight>
                  <a:srgbClr val="2B2B2B"/>
                </a:highlight>
                <a:latin typeface="Consolas"/>
                <a:ea typeface="Consolas"/>
                <a:cs typeface="Consolas"/>
                <a:sym typeface="Consolas"/>
              </a:rPr>
              <a:t>arguments</a:t>
            </a:r>
            <a:r>
              <a:rPr lang="en" sz="1500" b="0" i="0" u="none" strike="noStrike" cap="none">
                <a:solidFill>
                  <a:srgbClr val="A9B7C6"/>
                </a:solidFill>
                <a:highlight>
                  <a:srgbClr val="2B2B2B"/>
                </a:highlight>
                <a:latin typeface="Consolas"/>
                <a:ea typeface="Consolas"/>
                <a:cs typeface="Consolas"/>
                <a:sym typeface="Consolas"/>
              </a:rPr>
              <a:t>?.</a:t>
            </a:r>
            <a:r>
              <a:rPr lang="en" sz="1500" b="0" i="1" u="none" strike="noStrike" cap="none">
                <a:solidFill>
                  <a:srgbClr val="FFC66D"/>
                </a:solidFill>
                <a:highlight>
                  <a:srgbClr val="2B2B2B"/>
                </a:highlight>
                <a:latin typeface="Consolas"/>
                <a:ea typeface="Consolas"/>
                <a:cs typeface="Consolas"/>
                <a:sym typeface="Consolas"/>
              </a:rPr>
              <a:t>let </a:t>
            </a:r>
            <a:r>
              <a:rPr lang="en" sz="1500" b="1" i="0" u="none" strike="noStrike" cap="none">
                <a:solidFill>
                  <a:srgbClr val="A9B7C6"/>
                </a:solidFill>
                <a:highlight>
                  <a:srgbClr val="2B2B2B"/>
                </a:highlight>
                <a:latin typeface="Consolas"/>
                <a:ea typeface="Consolas"/>
                <a:cs typeface="Consolas"/>
                <a:sym typeface="Consolas"/>
              </a:rPr>
              <a:t>{</a:t>
            </a:r>
            <a:endParaRPr sz="1500" b="1" i="0" u="none" strike="noStrike" cap="none">
              <a:solidFill>
                <a:srgbClr val="A9B7C6"/>
              </a:solidFill>
              <a:highlight>
                <a:srgbClr val="2B2B2B"/>
              </a:highlight>
              <a:latin typeface="Consolas"/>
              <a:ea typeface="Consolas"/>
              <a:cs typeface="Consolas"/>
              <a:sym typeface="Consolas"/>
            </a:endParaRPr>
          </a:p>
          <a:p>
            <a:pPr marL="457200" marR="0" lvl="0" indent="0" algn="l" rtl="0">
              <a:lnSpc>
                <a:spcPct val="115000"/>
              </a:lnSpc>
              <a:spcBef>
                <a:spcPts val="0"/>
              </a:spcBef>
              <a:spcAft>
                <a:spcPts val="0"/>
              </a:spcAft>
              <a:buClr>
                <a:schemeClr val="accent3"/>
              </a:buClr>
              <a:buSzPts val="1400"/>
              <a:buFont typeface="Montserrat"/>
              <a:buNone/>
            </a:pPr>
            <a:r>
              <a:rPr lang="en" sz="1500" b="1" i="0" u="none" strike="noStrike" cap="none">
                <a:solidFill>
                  <a:srgbClr val="A9B7C6"/>
                </a:solidFill>
                <a:highlight>
                  <a:srgbClr val="2B2B2B"/>
                </a:highlight>
                <a:latin typeface="Consolas"/>
                <a:ea typeface="Consolas"/>
                <a:cs typeface="Consolas"/>
                <a:sym typeface="Consolas"/>
              </a:rPr>
              <a:t>   </a:t>
            </a:r>
            <a:r>
              <a:rPr lang="en" sz="1500" b="0" i="0" u="none" strike="noStrike" cap="none">
                <a:solidFill>
                  <a:srgbClr val="CC7832"/>
                </a:solidFill>
                <a:highlight>
                  <a:srgbClr val="2B2B2B"/>
                </a:highlight>
                <a:latin typeface="Consolas"/>
                <a:ea typeface="Consolas"/>
                <a:cs typeface="Consolas"/>
                <a:sym typeface="Consolas"/>
              </a:rPr>
              <a:t>val </a:t>
            </a:r>
            <a:r>
              <a:rPr lang="en" sz="1500" b="0" i="0" u="none" strike="noStrike" cap="none">
                <a:solidFill>
                  <a:srgbClr val="A9B7C6"/>
                </a:solidFill>
                <a:highlight>
                  <a:srgbClr val="2B2B2B"/>
                </a:highlight>
                <a:latin typeface="Consolas"/>
                <a:ea typeface="Consolas"/>
                <a:cs typeface="Consolas"/>
                <a:sym typeface="Consolas"/>
              </a:rPr>
              <a:t>playerName = </a:t>
            </a:r>
            <a:br>
              <a:rPr lang="en" sz="1500" b="0" i="0" u="none" strike="noStrike" cap="none">
                <a:solidFill>
                  <a:srgbClr val="A9B7C6"/>
                </a:solidFill>
                <a:highlight>
                  <a:srgbClr val="2B2B2B"/>
                </a:highlight>
                <a:latin typeface="Consolas"/>
                <a:ea typeface="Consolas"/>
                <a:cs typeface="Consolas"/>
                <a:sym typeface="Consolas"/>
              </a:rPr>
            </a:br>
            <a:r>
              <a:rPr lang="en" sz="1500" b="0" i="0" u="none" strike="noStrike" cap="none">
                <a:solidFill>
                  <a:srgbClr val="A9B7C6"/>
                </a:solidFill>
                <a:highlight>
                  <a:srgbClr val="2B2B2B"/>
                </a:highlight>
                <a:latin typeface="Consolas"/>
                <a:ea typeface="Consolas"/>
                <a:cs typeface="Consolas"/>
                <a:sym typeface="Consolas"/>
              </a:rPr>
              <a:t>		GameFragmentArgs.fromBundle(requireArguments()).</a:t>
            </a:r>
            <a:r>
              <a:rPr lang="en" sz="1500" b="0" i="0" u="none" strike="noStrike" cap="none">
                <a:solidFill>
                  <a:srgbClr val="9876AA"/>
                </a:solidFill>
                <a:highlight>
                  <a:srgbClr val="2B2B2B"/>
                </a:highlight>
                <a:latin typeface="Consolas"/>
                <a:ea typeface="Consolas"/>
                <a:cs typeface="Consolas"/>
                <a:sym typeface="Consolas"/>
              </a:rPr>
              <a:t>playerName</a:t>
            </a:r>
            <a:endParaRPr sz="1500" b="0" i="0" u="none" strike="noStrike" cap="none">
              <a:solidFill>
                <a:srgbClr val="9876AA"/>
              </a:solidFill>
              <a:highlight>
                <a:srgbClr val="2B2B2B"/>
              </a:highlight>
              <a:latin typeface="Consolas"/>
              <a:ea typeface="Consolas"/>
              <a:cs typeface="Consolas"/>
              <a:sym typeface="Consolas"/>
            </a:endParaRPr>
          </a:p>
          <a:p>
            <a:pPr marL="457200" marR="0" lvl="0" indent="0" algn="l" rtl="0">
              <a:lnSpc>
                <a:spcPct val="115000"/>
              </a:lnSpc>
              <a:spcBef>
                <a:spcPts val="0"/>
              </a:spcBef>
              <a:spcAft>
                <a:spcPts val="0"/>
              </a:spcAft>
              <a:buClr>
                <a:schemeClr val="accent3"/>
              </a:buClr>
              <a:buSzPts val="1400"/>
              <a:buFont typeface="Montserrat"/>
              <a:buNone/>
            </a:pPr>
            <a:r>
              <a:rPr lang="en" sz="1500" b="0" i="0" u="none" strike="noStrike" cap="none">
                <a:solidFill>
                  <a:srgbClr val="9876AA"/>
                </a:solidFill>
                <a:highlight>
                  <a:srgbClr val="2B2B2B"/>
                </a:highlight>
                <a:latin typeface="Consolas"/>
                <a:ea typeface="Consolas"/>
                <a:cs typeface="Consolas"/>
                <a:sym typeface="Consolas"/>
              </a:rPr>
              <a:t>   </a:t>
            </a:r>
            <a:r>
              <a:rPr lang="en" sz="1500" b="0" i="0" u="none" strike="noStrike" cap="none">
                <a:solidFill>
                  <a:srgbClr val="A9B7C6"/>
                </a:solidFill>
                <a:highlight>
                  <a:srgbClr val="2B2B2B"/>
                </a:highlight>
                <a:latin typeface="Consolas"/>
                <a:ea typeface="Consolas"/>
                <a:cs typeface="Consolas"/>
                <a:sym typeface="Consolas"/>
              </a:rPr>
              <a:t>txtTurn.</a:t>
            </a:r>
            <a:r>
              <a:rPr lang="en" sz="1500" b="0" i="1" u="none" strike="noStrike" cap="none">
                <a:solidFill>
                  <a:srgbClr val="9876AA"/>
                </a:solidFill>
                <a:highlight>
                  <a:srgbClr val="2B2B2B"/>
                </a:highlight>
                <a:latin typeface="Consolas"/>
                <a:ea typeface="Consolas"/>
                <a:cs typeface="Consolas"/>
                <a:sym typeface="Consolas"/>
              </a:rPr>
              <a:t>text </a:t>
            </a:r>
            <a:r>
              <a:rPr lang="en" sz="1500" b="0" i="0" u="none" strike="noStrike" cap="none">
                <a:solidFill>
                  <a:srgbClr val="A9B7C6"/>
                </a:solidFill>
                <a:highlight>
                  <a:srgbClr val="2B2B2B"/>
                </a:highlight>
                <a:latin typeface="Consolas"/>
                <a:ea typeface="Consolas"/>
                <a:cs typeface="Consolas"/>
                <a:sym typeface="Consolas"/>
              </a:rPr>
              <a:t>= </a:t>
            </a:r>
            <a:r>
              <a:rPr lang="en" sz="1500" b="0" i="0" u="none" strike="noStrike" cap="none">
                <a:solidFill>
                  <a:srgbClr val="6A8759"/>
                </a:solidFill>
                <a:highlight>
                  <a:srgbClr val="2B2B2B"/>
                </a:highlight>
                <a:latin typeface="Consolas"/>
                <a:ea typeface="Consolas"/>
                <a:cs typeface="Consolas"/>
                <a:sym typeface="Consolas"/>
              </a:rPr>
              <a:t>"</a:t>
            </a:r>
            <a:r>
              <a:rPr lang="en" sz="1500" b="0" i="0" u="none" strike="noStrike" cap="none">
                <a:solidFill>
                  <a:srgbClr val="CC7832"/>
                </a:solidFill>
                <a:highlight>
                  <a:srgbClr val="2B2B2B"/>
                </a:highlight>
                <a:latin typeface="Consolas"/>
                <a:ea typeface="Consolas"/>
                <a:cs typeface="Consolas"/>
                <a:sym typeface="Consolas"/>
              </a:rPr>
              <a:t>$</a:t>
            </a:r>
            <a:r>
              <a:rPr lang="en" sz="1500" b="0" i="0" u="none" strike="noStrike" cap="none">
                <a:solidFill>
                  <a:srgbClr val="A9B7C6"/>
                </a:solidFill>
                <a:highlight>
                  <a:srgbClr val="2B2B2B"/>
                </a:highlight>
                <a:latin typeface="Consolas"/>
                <a:ea typeface="Consolas"/>
                <a:cs typeface="Consolas"/>
                <a:sym typeface="Consolas"/>
              </a:rPr>
              <a:t>playerName</a:t>
            </a:r>
            <a:r>
              <a:rPr lang="en" sz="1500" b="0" i="0" u="none" strike="noStrike" cap="none">
                <a:solidFill>
                  <a:srgbClr val="6A8759"/>
                </a:solidFill>
                <a:highlight>
                  <a:srgbClr val="2B2B2B"/>
                </a:highlight>
                <a:latin typeface="Consolas"/>
                <a:ea typeface="Consolas"/>
                <a:cs typeface="Consolas"/>
                <a:sym typeface="Consolas"/>
              </a:rPr>
              <a:t>'s Turn"</a:t>
            </a:r>
            <a:endParaRPr sz="1500" b="0" i="0" u="none" strike="noStrike" cap="none">
              <a:solidFill>
                <a:srgbClr val="6A8759"/>
              </a:solidFill>
              <a:highlight>
                <a:srgbClr val="2B2B2B"/>
              </a:highlight>
              <a:latin typeface="Consolas"/>
              <a:ea typeface="Consolas"/>
              <a:cs typeface="Consolas"/>
              <a:sym typeface="Consolas"/>
            </a:endParaRPr>
          </a:p>
          <a:p>
            <a:pPr marL="0" marR="0" lvl="0" indent="0" algn="l" rtl="0">
              <a:lnSpc>
                <a:spcPct val="115000"/>
              </a:lnSpc>
              <a:spcBef>
                <a:spcPts val="0"/>
              </a:spcBef>
              <a:spcAft>
                <a:spcPts val="0"/>
              </a:spcAft>
              <a:buClr>
                <a:schemeClr val="accent3"/>
              </a:buClr>
              <a:buSzPts val="1400"/>
              <a:buFont typeface="Montserrat"/>
              <a:buNone/>
            </a:pPr>
            <a:r>
              <a:rPr lang="en" sz="1500" b="1" i="0" u="none" strike="noStrike" cap="none">
                <a:solidFill>
                  <a:srgbClr val="A9B7C6"/>
                </a:solidFill>
                <a:highlight>
                  <a:srgbClr val="2B2B2B"/>
                </a:highlight>
                <a:latin typeface="Consolas"/>
                <a:ea typeface="Consolas"/>
                <a:cs typeface="Consolas"/>
                <a:sym typeface="Consolas"/>
              </a:rPr>
              <a:t>   }</a:t>
            </a:r>
            <a:endParaRPr sz="1500" b="1" i="0" u="none" strike="noStrike" cap="none">
              <a:solidFill>
                <a:srgbClr val="A9B7C6"/>
              </a:solidFill>
              <a:highlight>
                <a:srgbClr val="2B2B2B"/>
              </a:highlight>
              <a:latin typeface="Consolas"/>
              <a:ea typeface="Consolas"/>
              <a:cs typeface="Consolas"/>
              <a:sym typeface="Consolas"/>
            </a:endParaRPr>
          </a:p>
          <a:p>
            <a:pPr marL="0" marR="0" lvl="0" indent="0" algn="l" rtl="0">
              <a:lnSpc>
                <a:spcPct val="115000"/>
              </a:lnSpc>
              <a:spcBef>
                <a:spcPts val="0"/>
              </a:spcBef>
              <a:spcAft>
                <a:spcPts val="0"/>
              </a:spcAft>
              <a:buClr>
                <a:schemeClr val="accent3"/>
              </a:buClr>
              <a:buSzPts val="1400"/>
              <a:buFont typeface="Montserrat"/>
              <a:buNone/>
            </a:pPr>
            <a:endParaRPr sz="1500" b="0" i="0" u="none" strike="noStrike" cap="none">
              <a:solidFill>
                <a:srgbClr val="CC7832"/>
              </a:solidFill>
              <a:highlight>
                <a:srgbClr val="2B2B2B"/>
              </a:highlight>
              <a:latin typeface="Consolas"/>
              <a:ea typeface="Consolas"/>
              <a:cs typeface="Consolas"/>
              <a:sym typeface="Consolas"/>
            </a:endParaRPr>
          </a:p>
          <a:p>
            <a:pPr marL="0" marR="0" lvl="0" indent="0" algn="l" rtl="0">
              <a:lnSpc>
                <a:spcPct val="115000"/>
              </a:lnSpc>
              <a:spcBef>
                <a:spcPts val="0"/>
              </a:spcBef>
              <a:spcAft>
                <a:spcPts val="0"/>
              </a:spcAft>
              <a:buClr>
                <a:schemeClr val="accent3"/>
              </a:buClr>
              <a:buSzPts val="1400"/>
              <a:buFont typeface="Montserrat"/>
              <a:buNone/>
            </a:pPr>
            <a:endParaRPr sz="1500" b="0" i="0" u="none" strike="noStrike" cap="none">
              <a:solidFill>
                <a:srgbClr val="A9B7C6"/>
              </a:solidFill>
              <a:highlight>
                <a:srgbClr val="2B2B2B"/>
              </a:highlight>
              <a:latin typeface="Consolas"/>
              <a:ea typeface="Consolas"/>
              <a:cs typeface="Consolas"/>
              <a:sym typeface="Consolas"/>
            </a:endParaRPr>
          </a:p>
          <a:p>
            <a:pPr marL="0" marR="0" lvl="0" indent="0" algn="l" rtl="0">
              <a:lnSpc>
                <a:spcPct val="115000"/>
              </a:lnSpc>
              <a:spcBef>
                <a:spcPts val="0"/>
              </a:spcBef>
              <a:spcAft>
                <a:spcPts val="0"/>
              </a:spcAft>
              <a:buClr>
                <a:schemeClr val="accent3"/>
              </a:buClr>
              <a:buSzPts val="1400"/>
              <a:buFont typeface="Montserrat"/>
              <a:buNone/>
            </a:pPr>
            <a:endParaRPr sz="1700" b="0" i="0" u="none" strike="noStrike" cap="none">
              <a:solidFill>
                <a:schemeClr val="accent3"/>
              </a:solidFill>
              <a:latin typeface="Montserrat"/>
              <a:ea typeface="Montserrat"/>
              <a:cs typeface="Montserrat"/>
              <a:sym typeface="Montserrat"/>
            </a:endParaRPr>
          </a:p>
        </p:txBody>
      </p:sp>
      <p:sp>
        <p:nvSpPr>
          <p:cNvPr id="632" name="Google Shape;632;p41"/>
          <p:cNvSpPr/>
          <p:nvPr/>
        </p:nvSpPr>
        <p:spPr>
          <a:xfrm rot="5400000">
            <a:off x="6186335" y="2401035"/>
            <a:ext cx="890425" cy="3236155"/>
          </a:xfrm>
          <a:custGeom>
            <a:avLst/>
            <a:gdLst/>
            <a:ahLst/>
            <a:cxnLst/>
            <a:rect l="l" t="t" r="r" b="b"/>
            <a:pathLst>
              <a:path w="47853" h="59330" extrusionOk="0">
                <a:moveTo>
                  <a:pt x="47852" y="59330"/>
                </a:moveTo>
                <a:lnTo>
                  <a:pt x="1" y="59330"/>
                </a:lnTo>
                <a:lnTo>
                  <a:pt x="1" y="1"/>
                </a:lnTo>
                <a:lnTo>
                  <a:pt x="47852" y="1"/>
                </a:lnTo>
                <a:close/>
                <a:moveTo>
                  <a:pt x="441" y="58877"/>
                </a:moveTo>
                <a:lnTo>
                  <a:pt x="47412" y="58877"/>
                </a:lnTo>
                <a:lnTo>
                  <a:pt x="47412"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41"/>
          <p:cNvSpPr txBox="1">
            <a:spLocks noGrp="1"/>
          </p:cNvSpPr>
          <p:nvPr>
            <p:ph type="subTitle" idx="4294967295"/>
          </p:nvPr>
        </p:nvSpPr>
        <p:spPr>
          <a:xfrm>
            <a:off x="5188025" y="3707325"/>
            <a:ext cx="2883600" cy="868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3"/>
              </a:buClr>
              <a:buSzPts val="1400"/>
              <a:buFont typeface="Montserrat"/>
              <a:buNone/>
            </a:pPr>
            <a:r>
              <a:rPr lang="en" sz="1400" b="0" i="0" u="none" strike="noStrike" cap="none">
                <a:solidFill>
                  <a:schemeClr val="accent3"/>
                </a:solidFill>
                <a:latin typeface="Montserrat"/>
                <a:ea typeface="Montserrat"/>
                <a:cs typeface="Montserrat"/>
                <a:sym typeface="Montserrat"/>
              </a:rPr>
              <a:t>You may use lambda </a:t>
            </a:r>
            <a:r>
              <a:rPr lang="en" sz="1400" b="1" i="0" u="none" strike="noStrike" cap="none">
                <a:solidFill>
                  <a:schemeClr val="accent3"/>
                </a:solidFill>
                <a:latin typeface="Montserrat"/>
                <a:ea typeface="Montserrat"/>
                <a:cs typeface="Montserrat"/>
                <a:sym typeface="Montserrat"/>
              </a:rPr>
              <a:t>let </a:t>
            </a:r>
            <a:r>
              <a:rPr lang="en" sz="1400" b="0" i="0" u="none" strike="noStrike" cap="none">
                <a:solidFill>
                  <a:schemeClr val="accent3"/>
                </a:solidFill>
                <a:latin typeface="Montserrat"/>
                <a:ea typeface="Montserrat"/>
                <a:cs typeface="Montserrat"/>
                <a:sym typeface="Montserrat"/>
              </a:rPr>
              <a:t>method.</a:t>
            </a:r>
            <a:endParaRPr sz="1400" b="0" i="0" u="none" strike="noStrike" cap="none">
              <a:solidFill>
                <a:schemeClr val="accent3"/>
              </a:solidFill>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2"/>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RESULT</a:t>
            </a:r>
            <a:endParaRPr/>
          </a:p>
        </p:txBody>
      </p:sp>
      <p:pic>
        <p:nvPicPr>
          <p:cNvPr id="639" name="Google Shape;639;p42"/>
          <p:cNvPicPr preferRelativeResize="0"/>
          <p:nvPr/>
        </p:nvPicPr>
        <p:blipFill rotWithShape="1">
          <a:blip r:embed="rId3">
            <a:alphaModFix/>
          </a:blip>
          <a:srcRect/>
          <a:stretch/>
        </p:blipFill>
        <p:spPr>
          <a:xfrm>
            <a:off x="1655350" y="1056500"/>
            <a:ext cx="2184864" cy="3867800"/>
          </a:xfrm>
          <a:prstGeom prst="rect">
            <a:avLst/>
          </a:prstGeom>
          <a:noFill/>
          <a:ln>
            <a:noFill/>
          </a:ln>
        </p:spPr>
      </p:pic>
      <p:pic>
        <p:nvPicPr>
          <p:cNvPr id="640" name="Google Shape;640;p42"/>
          <p:cNvPicPr preferRelativeResize="0"/>
          <p:nvPr/>
        </p:nvPicPr>
        <p:blipFill rotWithShape="1">
          <a:blip r:embed="rId4">
            <a:alphaModFix/>
          </a:blip>
          <a:srcRect/>
          <a:stretch/>
        </p:blipFill>
        <p:spPr>
          <a:xfrm>
            <a:off x="5373139" y="1056500"/>
            <a:ext cx="2169458" cy="3867801"/>
          </a:xfrm>
          <a:prstGeom prst="rect">
            <a:avLst/>
          </a:prstGeom>
          <a:noFill/>
          <a:ln>
            <a:noFill/>
          </a:ln>
        </p:spPr>
      </p:pic>
      <p:cxnSp>
        <p:nvCxnSpPr>
          <p:cNvPr id="641" name="Google Shape;641;p42"/>
          <p:cNvCxnSpPr/>
          <p:nvPr/>
        </p:nvCxnSpPr>
        <p:spPr>
          <a:xfrm rot="10800000" flipH="1">
            <a:off x="2282300" y="2259925"/>
            <a:ext cx="3829800" cy="167100"/>
          </a:xfrm>
          <a:prstGeom prst="curvedConnector3">
            <a:avLst>
              <a:gd name="adj1" fmla="val 50000"/>
            </a:avLst>
          </a:prstGeom>
          <a:noFill/>
          <a:ln w="28575" cap="flat" cmpd="sng">
            <a:solidFill>
              <a:schemeClr val="accent4"/>
            </a:solidFill>
            <a:prstDash val="solid"/>
            <a:round/>
            <a:headEnd type="none" w="sm" len="sm"/>
            <a:tailEnd type="triangle" w="med" len="med"/>
          </a:ln>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43"/>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STEP 8: CHANGE TRANSITION ANIMATION</a:t>
            </a:r>
            <a:endParaRPr/>
          </a:p>
        </p:txBody>
      </p:sp>
      <p:sp>
        <p:nvSpPr>
          <p:cNvPr id="647" name="Google Shape;647;p43"/>
          <p:cNvSpPr txBox="1">
            <a:spLocks noGrp="1"/>
          </p:cNvSpPr>
          <p:nvPr>
            <p:ph type="subTitle" idx="1"/>
          </p:nvPr>
        </p:nvSpPr>
        <p:spPr>
          <a:xfrm>
            <a:off x="603400" y="1378600"/>
            <a:ext cx="81696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1700"/>
              <a:t>Android provide different set of transition animation effects. You can play with it in navigation graph. </a:t>
            </a:r>
            <a:endParaRPr sz="1700"/>
          </a:p>
          <a:p>
            <a:pPr marL="0" lvl="0" indent="0" algn="l" rtl="0">
              <a:lnSpc>
                <a:spcPct val="115000"/>
              </a:lnSpc>
              <a:spcBef>
                <a:spcPts val="0"/>
              </a:spcBef>
              <a:spcAft>
                <a:spcPts val="0"/>
              </a:spcAft>
              <a:buSzPts val="1200"/>
              <a:buNone/>
            </a:pPr>
            <a:endParaRPr sz="1700"/>
          </a:p>
          <a:p>
            <a:pPr marL="457200" lvl="0" indent="-336550" algn="l" rtl="0">
              <a:lnSpc>
                <a:spcPct val="115000"/>
              </a:lnSpc>
              <a:spcBef>
                <a:spcPts val="0"/>
              </a:spcBef>
              <a:spcAft>
                <a:spcPts val="0"/>
              </a:spcAft>
              <a:buSzPts val="1700"/>
              <a:buAutoNum type="arabicPeriod"/>
            </a:pPr>
            <a:r>
              <a:rPr lang="en" sz="1700"/>
              <a:t>Open the navigation graph</a:t>
            </a:r>
            <a:endParaRPr sz="1700"/>
          </a:p>
          <a:p>
            <a:pPr marL="457200" lvl="0" indent="-336550" algn="l" rtl="0">
              <a:lnSpc>
                <a:spcPct val="115000"/>
              </a:lnSpc>
              <a:spcBef>
                <a:spcPts val="0"/>
              </a:spcBef>
              <a:spcAft>
                <a:spcPts val="0"/>
              </a:spcAft>
              <a:buSzPts val="1700"/>
              <a:buAutoNum type="arabicPeriod"/>
            </a:pPr>
            <a:r>
              <a:rPr lang="en" sz="1700"/>
              <a:t>Click on the arrow action</a:t>
            </a:r>
            <a:endParaRPr sz="1700"/>
          </a:p>
          <a:p>
            <a:pPr marL="457200" lvl="0" indent="-336550" algn="l" rtl="0">
              <a:lnSpc>
                <a:spcPct val="115000"/>
              </a:lnSpc>
              <a:spcBef>
                <a:spcPts val="0"/>
              </a:spcBef>
              <a:spcAft>
                <a:spcPts val="0"/>
              </a:spcAft>
              <a:buSzPts val="1700"/>
              <a:buAutoNum type="arabicPeriod"/>
            </a:pPr>
            <a:r>
              <a:rPr lang="en" sz="1700"/>
              <a:t>Check on animation property</a:t>
            </a:r>
            <a:endParaRPr sz="1700"/>
          </a:p>
          <a:p>
            <a:pPr marL="914400" lvl="1" indent="-336550" algn="l" rtl="0">
              <a:lnSpc>
                <a:spcPct val="115000"/>
              </a:lnSpc>
              <a:spcBef>
                <a:spcPts val="0"/>
              </a:spcBef>
              <a:spcAft>
                <a:spcPts val="0"/>
              </a:spcAft>
              <a:buSzPts val="1700"/>
              <a:buAutoNum type="alphaLcPeriod"/>
            </a:pPr>
            <a:r>
              <a:rPr lang="en" sz="1700"/>
              <a:t>enterAnim = animation when entering this fragment</a:t>
            </a:r>
            <a:endParaRPr sz="1700"/>
          </a:p>
          <a:p>
            <a:pPr marL="914400" lvl="1" indent="-336550" algn="l" rtl="0">
              <a:lnSpc>
                <a:spcPct val="115000"/>
              </a:lnSpc>
              <a:spcBef>
                <a:spcPts val="0"/>
              </a:spcBef>
              <a:spcAft>
                <a:spcPts val="0"/>
              </a:spcAft>
              <a:buSzPts val="1700"/>
              <a:buAutoNum type="alphaLcPeriod"/>
            </a:pPr>
            <a:r>
              <a:rPr lang="en" sz="1700"/>
              <a:t>exitAnim = animation when exiting this fragment</a:t>
            </a:r>
            <a:endParaRPr sz="1700"/>
          </a:p>
          <a:p>
            <a:pPr marL="0" lvl="0" indent="0" algn="l" rtl="0">
              <a:lnSpc>
                <a:spcPct val="115000"/>
              </a:lnSpc>
              <a:spcBef>
                <a:spcPts val="0"/>
              </a:spcBef>
              <a:spcAft>
                <a:spcPts val="0"/>
              </a:spcAft>
              <a:buSzPts val="1200"/>
              <a:buNone/>
            </a:pPr>
            <a:endParaRPr sz="17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grpSp>
        <p:nvGrpSpPr>
          <p:cNvPr id="652" name="Google Shape;652;p44"/>
          <p:cNvGrpSpPr/>
          <p:nvPr/>
        </p:nvGrpSpPr>
        <p:grpSpPr>
          <a:xfrm>
            <a:off x="-207056" y="1242114"/>
            <a:ext cx="4821690" cy="2659280"/>
            <a:chOff x="1248485" y="738825"/>
            <a:chExt cx="6646939" cy="3665950"/>
          </a:xfrm>
        </p:grpSpPr>
        <p:sp>
          <p:nvSpPr>
            <p:cNvPr id="653" name="Google Shape;653;p44"/>
            <p:cNvSpPr/>
            <p:nvPr/>
          </p:nvSpPr>
          <p:spPr>
            <a:xfrm>
              <a:off x="1271525" y="759175"/>
              <a:ext cx="6595500" cy="3645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44"/>
            <p:cNvSpPr/>
            <p:nvPr/>
          </p:nvSpPr>
          <p:spPr>
            <a:xfrm rot="5400000">
              <a:off x="2739044" y="-751734"/>
              <a:ext cx="3665822" cy="6646939"/>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655" name="Google Shape;655;p44"/>
          <p:cNvPicPr preferRelativeResize="0"/>
          <p:nvPr/>
        </p:nvPicPr>
        <p:blipFill rotWithShape="1">
          <a:blip r:embed="rId3">
            <a:alphaModFix/>
          </a:blip>
          <a:srcRect l="1644" r="1643"/>
          <a:stretch/>
        </p:blipFill>
        <p:spPr>
          <a:xfrm>
            <a:off x="4576800" y="1242125"/>
            <a:ext cx="4572000" cy="2659276"/>
          </a:xfrm>
          <a:prstGeom prst="rect">
            <a:avLst/>
          </a:prstGeom>
          <a:noFill/>
          <a:ln>
            <a:noFill/>
          </a:ln>
        </p:spPr>
      </p:pic>
      <p:sp>
        <p:nvSpPr>
          <p:cNvPr id="656" name="Google Shape;656;p44"/>
          <p:cNvSpPr txBox="1">
            <a:spLocks noGrp="1"/>
          </p:cNvSpPr>
          <p:nvPr>
            <p:ph type="subTitle" idx="1"/>
          </p:nvPr>
        </p:nvSpPr>
        <p:spPr>
          <a:xfrm>
            <a:off x="665726" y="2323535"/>
            <a:ext cx="3259800" cy="88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n"/>
              <a:t>Try different animation. Find the best that you like </a:t>
            </a:r>
            <a:endParaRPr/>
          </a:p>
        </p:txBody>
      </p:sp>
      <p:sp>
        <p:nvSpPr>
          <p:cNvPr id="657" name="Google Shape;657;p44"/>
          <p:cNvSpPr txBox="1">
            <a:spLocks noGrp="1"/>
          </p:cNvSpPr>
          <p:nvPr>
            <p:ph type="title"/>
          </p:nvPr>
        </p:nvSpPr>
        <p:spPr>
          <a:xfrm>
            <a:off x="872576" y="1726072"/>
            <a:ext cx="2846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a:t>ANIMATION OPTION</a:t>
            </a:r>
            <a:endParaRPr/>
          </a:p>
        </p:txBody>
      </p:sp>
      <p:pic>
        <p:nvPicPr>
          <p:cNvPr id="658" name="Google Shape;658;p44"/>
          <p:cNvPicPr preferRelativeResize="0"/>
          <p:nvPr/>
        </p:nvPicPr>
        <p:blipFill rotWithShape="1">
          <a:blip r:embed="rId4">
            <a:alphaModFix/>
          </a:blip>
          <a:srcRect/>
          <a:stretch/>
        </p:blipFill>
        <p:spPr>
          <a:xfrm>
            <a:off x="4576800" y="262874"/>
            <a:ext cx="4572000" cy="4617787"/>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45"/>
          <p:cNvSpPr txBox="1">
            <a:spLocks noGrp="1"/>
          </p:cNvSpPr>
          <p:nvPr>
            <p:ph type="body" idx="1"/>
          </p:nvPr>
        </p:nvSpPr>
        <p:spPr>
          <a:xfrm>
            <a:off x="4624775" y="2275500"/>
            <a:ext cx="4092300" cy="1387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 b="1"/>
              <a:t>The Layout</a:t>
            </a:r>
            <a:br>
              <a:rPr lang="en"/>
            </a:br>
            <a:r>
              <a:rPr lang="en"/>
              <a:t>Adjust the main fragment layout by using image on the left as reference.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b="1"/>
              <a:t>The Logic</a:t>
            </a:r>
            <a:endParaRPr b="1"/>
          </a:p>
          <a:p>
            <a:pPr marL="0" lvl="0" indent="0" algn="l" rtl="0">
              <a:lnSpc>
                <a:spcPct val="100000"/>
              </a:lnSpc>
              <a:spcBef>
                <a:spcPts val="0"/>
              </a:spcBef>
              <a:spcAft>
                <a:spcPts val="0"/>
              </a:spcAft>
              <a:buSzPts val="1400"/>
              <a:buNone/>
            </a:pPr>
            <a:r>
              <a:rPr lang="en"/>
              <a:t>Game will randomize two number. Player’s need to solve the addition equation.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The “Submit answer” button will check if the player’s answer is correct or not.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If the answer is correct then the player gets 1 point. If the answer is not correct, then the game ends immediately and navigates to the result screen.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664" name="Google Shape;664;p45"/>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HOMEWORK</a:t>
            </a:r>
            <a:endParaRPr/>
          </a:p>
        </p:txBody>
      </p:sp>
      <p:pic>
        <p:nvPicPr>
          <p:cNvPr id="665" name="Google Shape;665;p45"/>
          <p:cNvPicPr preferRelativeResize="0"/>
          <p:nvPr/>
        </p:nvPicPr>
        <p:blipFill rotWithShape="1">
          <a:blip r:embed="rId3">
            <a:alphaModFix/>
          </a:blip>
          <a:srcRect/>
          <a:stretch/>
        </p:blipFill>
        <p:spPr>
          <a:xfrm>
            <a:off x="1265725" y="1305000"/>
            <a:ext cx="3126749" cy="30240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46"/>
          <p:cNvSpPr txBox="1">
            <a:spLocks noGrp="1"/>
          </p:cNvSpPr>
          <p:nvPr>
            <p:ph type="body" idx="1"/>
          </p:nvPr>
        </p:nvSpPr>
        <p:spPr>
          <a:xfrm>
            <a:off x="4624775" y="2275500"/>
            <a:ext cx="4092300" cy="1387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 b="1"/>
              <a:t>Create ResultFragment</a:t>
            </a:r>
            <a:endParaRPr b="1"/>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 b="1"/>
              <a:t>The Layout</a:t>
            </a:r>
            <a:endParaRPr b="1"/>
          </a:p>
          <a:p>
            <a:pPr marL="0" lvl="0" indent="0" algn="l" rtl="0">
              <a:lnSpc>
                <a:spcPct val="100000"/>
              </a:lnSpc>
              <a:spcBef>
                <a:spcPts val="0"/>
              </a:spcBef>
              <a:spcAft>
                <a:spcPts val="0"/>
              </a:spcAft>
              <a:buSzPts val="1400"/>
              <a:buNone/>
            </a:pPr>
            <a:r>
              <a:rPr lang="en"/>
              <a:t>Use image on the left as references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b="1"/>
              <a:t>The Logic</a:t>
            </a:r>
            <a:endParaRPr b="1"/>
          </a:p>
          <a:p>
            <a:pPr marL="0" lvl="0" indent="0" algn="l" rtl="0">
              <a:lnSpc>
                <a:spcPct val="100000"/>
              </a:lnSpc>
              <a:spcBef>
                <a:spcPts val="0"/>
              </a:spcBef>
              <a:spcAft>
                <a:spcPts val="0"/>
              </a:spcAft>
              <a:buSzPts val="1400"/>
              <a:buNone/>
            </a:pPr>
            <a:r>
              <a:rPr lang="en"/>
              <a:t>Display player score in “Your score” textview</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Back to main screen button is used to navigate to main screen </a:t>
            </a:r>
            <a:endParaRPr/>
          </a:p>
        </p:txBody>
      </p:sp>
      <p:sp>
        <p:nvSpPr>
          <p:cNvPr id="671" name="Google Shape;671;p46"/>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HOMEWORK (CONTINUE)</a:t>
            </a:r>
            <a:endParaRPr/>
          </a:p>
        </p:txBody>
      </p:sp>
      <p:pic>
        <p:nvPicPr>
          <p:cNvPr id="672" name="Google Shape;672;p46"/>
          <p:cNvPicPr preferRelativeResize="0"/>
          <p:nvPr/>
        </p:nvPicPr>
        <p:blipFill rotWithShape="1">
          <a:blip r:embed="rId3">
            <a:alphaModFix/>
          </a:blip>
          <a:srcRect/>
          <a:stretch/>
        </p:blipFill>
        <p:spPr>
          <a:xfrm>
            <a:off x="975050" y="1873290"/>
            <a:ext cx="3296925" cy="2192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
          <p:cNvSpPr txBox="1">
            <a:spLocks noGrp="1"/>
          </p:cNvSpPr>
          <p:nvPr>
            <p:ph type="subTitle" idx="1"/>
          </p:nvPr>
        </p:nvSpPr>
        <p:spPr>
          <a:xfrm>
            <a:off x="1116488" y="2036100"/>
            <a:ext cx="2727900" cy="1680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354" name="Google Shape;354;p5"/>
          <p:cNvSpPr txBox="1">
            <a:spLocks noGrp="1"/>
          </p:cNvSpPr>
          <p:nvPr>
            <p:ph type="subTitle" idx="1"/>
          </p:nvPr>
        </p:nvSpPr>
        <p:spPr>
          <a:xfrm>
            <a:off x="625650" y="1022337"/>
            <a:ext cx="7689900" cy="3528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400"/>
              <a:buNone/>
            </a:pPr>
            <a:r>
              <a:rPr lang="en" sz="1700"/>
              <a:t>A navigation graph is a resource file that contains all of your destinations and actions. The graph represents all of your app's navigation paths.</a:t>
            </a:r>
            <a:endParaRPr sz="1700"/>
          </a:p>
          <a:p>
            <a:pPr marL="0" lvl="0" indent="0" algn="l" rtl="0">
              <a:lnSpc>
                <a:spcPct val="115000"/>
              </a:lnSpc>
              <a:spcBef>
                <a:spcPts val="0"/>
              </a:spcBef>
              <a:spcAft>
                <a:spcPts val="0"/>
              </a:spcAft>
              <a:buSzPts val="1400"/>
              <a:buNone/>
            </a:pPr>
            <a:endParaRPr sz="1700"/>
          </a:p>
          <a:p>
            <a:pPr marL="0" lvl="0" indent="0" algn="l" rtl="0">
              <a:lnSpc>
                <a:spcPct val="115000"/>
              </a:lnSpc>
              <a:spcBef>
                <a:spcPts val="0"/>
              </a:spcBef>
              <a:spcAft>
                <a:spcPts val="0"/>
              </a:spcAft>
              <a:buSzPts val="1400"/>
              <a:buNone/>
            </a:pPr>
            <a:r>
              <a:rPr lang="en" sz="1700"/>
              <a:t>It represent the navigation flow from one fragment to another fragment. It could be simple or complex.</a:t>
            </a:r>
            <a:endParaRPr sz="1700"/>
          </a:p>
        </p:txBody>
      </p:sp>
      <p:sp>
        <p:nvSpPr>
          <p:cNvPr id="355" name="Google Shape;355;p5"/>
          <p:cNvSpPr txBox="1">
            <a:spLocks noGrp="1"/>
          </p:cNvSpPr>
          <p:nvPr>
            <p:ph type="title"/>
          </p:nvPr>
        </p:nvSpPr>
        <p:spPr>
          <a:xfrm>
            <a:off x="1996950"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NAVIGATION GRAPH</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47"/>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DUE DATE</a:t>
            </a:r>
            <a:endParaRPr/>
          </a:p>
        </p:txBody>
      </p:sp>
      <p:sp>
        <p:nvSpPr>
          <p:cNvPr id="678" name="Google Shape;678;p47"/>
          <p:cNvSpPr txBox="1">
            <a:spLocks noGrp="1"/>
          </p:cNvSpPr>
          <p:nvPr>
            <p:ph type="subTitle" idx="1"/>
          </p:nvPr>
        </p:nvSpPr>
        <p:spPr>
          <a:xfrm>
            <a:off x="2805550" y="1786125"/>
            <a:ext cx="3417900" cy="157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sz="1400"/>
              <a:t>Submit your works next week. You need to write your github repo that contains this project to ULS</a:t>
            </a:r>
            <a:endParaRPr sz="1400"/>
          </a:p>
          <a:p>
            <a:pPr marL="0" lvl="0" indent="0" algn="ctr" rtl="0">
              <a:lnSpc>
                <a:spcPct val="100000"/>
              </a:lnSpc>
              <a:spcBef>
                <a:spcPts val="0"/>
              </a:spcBef>
              <a:spcAft>
                <a:spcPts val="0"/>
              </a:spcAft>
              <a:buClr>
                <a:schemeClr val="dk1"/>
              </a:buClr>
              <a:buSzPts val="1100"/>
              <a:buFont typeface="Arial"/>
              <a:buNone/>
            </a:pPr>
            <a:endParaRPr sz="1400"/>
          </a:p>
          <a:p>
            <a:pPr marL="0" lvl="0" indent="0" algn="ctr" rtl="0">
              <a:lnSpc>
                <a:spcPct val="100000"/>
              </a:lnSpc>
              <a:spcBef>
                <a:spcPts val="0"/>
              </a:spcBef>
              <a:spcAft>
                <a:spcPts val="0"/>
              </a:spcAft>
              <a:buClr>
                <a:schemeClr val="dk1"/>
              </a:buClr>
              <a:buSzPts val="1100"/>
              <a:buFont typeface="Arial"/>
              <a:buNone/>
            </a:pPr>
            <a:r>
              <a:rPr lang="en" sz="1400"/>
              <a:t>Good luck</a:t>
            </a:r>
            <a:endParaRPr sz="1400"/>
          </a:p>
          <a:p>
            <a:pPr marL="0" lvl="0" indent="0" algn="ctr" rtl="0">
              <a:lnSpc>
                <a:spcPct val="100000"/>
              </a:lnSpc>
              <a:spcBef>
                <a:spcPts val="0"/>
              </a:spcBef>
              <a:spcAft>
                <a:spcPts val="0"/>
              </a:spcAft>
              <a:buSzPts val="2100"/>
              <a:buNone/>
            </a:pPr>
            <a:endParaRPr sz="1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48"/>
          <p:cNvSpPr txBox="1">
            <a:spLocks noGrp="1"/>
          </p:cNvSpPr>
          <p:nvPr>
            <p:ph type="subTitle" idx="2"/>
          </p:nvPr>
        </p:nvSpPr>
        <p:spPr>
          <a:xfrm>
            <a:off x="2822913" y="1947954"/>
            <a:ext cx="3498300" cy="764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en"/>
              <a:t>andre@staff.ubaya.ac.id</a:t>
            </a:r>
            <a:endParaRPr/>
          </a:p>
        </p:txBody>
      </p:sp>
      <p:sp>
        <p:nvSpPr>
          <p:cNvPr id="684" name="Google Shape;684;p48"/>
          <p:cNvSpPr txBox="1">
            <a:spLocks noGrp="1"/>
          </p:cNvSpPr>
          <p:nvPr>
            <p:ph type="subTitle" idx="1"/>
          </p:nvPr>
        </p:nvSpPr>
        <p:spPr>
          <a:xfrm>
            <a:off x="2822913" y="1453572"/>
            <a:ext cx="3498300" cy="399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en"/>
              <a:t>DO YOU HAVE ANY QUESTION?</a:t>
            </a:r>
            <a:endParaRPr/>
          </a:p>
        </p:txBody>
      </p:sp>
      <p:sp>
        <p:nvSpPr>
          <p:cNvPr id="685" name="Google Shape;685;p48"/>
          <p:cNvSpPr txBox="1"/>
          <p:nvPr/>
        </p:nvSpPr>
        <p:spPr>
          <a:xfrm>
            <a:off x="2959263" y="4201956"/>
            <a:ext cx="3225600" cy="276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accent5"/>
                </a:solidFill>
                <a:latin typeface="Montserrat"/>
                <a:ea typeface="Montserrat"/>
                <a:cs typeface="Montserrat"/>
                <a:sym typeface="Montserrat"/>
              </a:rPr>
              <a:t>Please keep this slide for attribution.</a:t>
            </a:r>
            <a:endParaRPr sz="1200" b="0" i="0" u="none" strike="noStrike" cap="none">
              <a:solidFill>
                <a:schemeClr val="accent5"/>
              </a:solidFill>
              <a:latin typeface="Montserrat"/>
              <a:ea typeface="Montserrat"/>
              <a:cs typeface="Montserrat"/>
              <a:sym typeface="Montserrat"/>
            </a:endParaRPr>
          </a:p>
        </p:txBody>
      </p:sp>
      <p:sp>
        <p:nvSpPr>
          <p:cNvPr id="686" name="Google Shape;686;p48"/>
          <p:cNvSpPr/>
          <p:nvPr/>
        </p:nvSpPr>
        <p:spPr>
          <a:xfrm>
            <a:off x="3949634" y="2909299"/>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7" name="Google Shape;687;p48"/>
          <p:cNvGrpSpPr/>
          <p:nvPr/>
        </p:nvGrpSpPr>
        <p:grpSpPr>
          <a:xfrm>
            <a:off x="4399106" y="2909299"/>
            <a:ext cx="346056" cy="345674"/>
            <a:chOff x="3303268" y="3817349"/>
            <a:chExt cx="346056" cy="345674"/>
          </a:xfrm>
        </p:grpSpPr>
        <p:sp>
          <p:nvSpPr>
            <p:cNvPr id="688" name="Google Shape;688;p48"/>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48"/>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48"/>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48"/>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2" name="Google Shape;692;p48"/>
          <p:cNvGrpSpPr/>
          <p:nvPr/>
        </p:nvGrpSpPr>
        <p:grpSpPr>
          <a:xfrm>
            <a:off x="4848195" y="2909299"/>
            <a:ext cx="346056" cy="345674"/>
            <a:chOff x="3752358" y="3817349"/>
            <a:chExt cx="346056" cy="345674"/>
          </a:xfrm>
        </p:grpSpPr>
        <p:sp>
          <p:nvSpPr>
            <p:cNvPr id="693" name="Google Shape;693;p48"/>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48"/>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48"/>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48"/>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97" name="Google Shape;697;p48"/>
          <p:cNvSpPr txBox="1">
            <a:spLocks noGrp="1"/>
          </p:cNvSpPr>
          <p:nvPr>
            <p:ph type="title"/>
          </p:nvPr>
        </p:nvSpPr>
        <p:spPr>
          <a:xfrm>
            <a:off x="2710300" y="849375"/>
            <a:ext cx="3648000" cy="867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300"/>
              <a:buNone/>
            </a:pPr>
            <a:r>
              <a:rPr lang="en"/>
              <a:t>THANKS!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01"/>
        <p:cNvGrpSpPr/>
        <p:nvPr/>
      </p:nvGrpSpPr>
      <p:grpSpPr>
        <a:xfrm>
          <a:off x="0" y="0"/>
          <a:ext cx="0" cy="0"/>
          <a:chOff x="0" y="0"/>
          <a:chExt cx="0" cy="0"/>
        </a:xfrm>
      </p:grpSpPr>
      <p:pic>
        <p:nvPicPr>
          <p:cNvPr id="702" name="Google Shape;702;p49">
            <a:hlinkClick r:id="rId3"/>
          </p:cNvPr>
          <p:cNvPicPr preferRelativeResize="0"/>
          <p:nvPr/>
        </p:nvPicPr>
        <p:blipFill rotWithShape="1">
          <a:blip r:embed="rId4">
            <a:alphaModFix/>
          </a:blip>
          <a:srcRect/>
          <a:stretch/>
        </p:blipFill>
        <p:spPr>
          <a:xfrm>
            <a:off x="3451063" y="2123075"/>
            <a:ext cx="2241874" cy="897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grpSp>
        <p:nvGrpSpPr>
          <p:cNvPr id="360" name="Google Shape;360;p6"/>
          <p:cNvGrpSpPr/>
          <p:nvPr/>
        </p:nvGrpSpPr>
        <p:grpSpPr>
          <a:xfrm>
            <a:off x="4495795" y="1242114"/>
            <a:ext cx="4821690" cy="2659280"/>
            <a:chOff x="1248485" y="738825"/>
            <a:chExt cx="6646939" cy="3665950"/>
          </a:xfrm>
        </p:grpSpPr>
        <p:sp>
          <p:nvSpPr>
            <p:cNvPr id="361" name="Google Shape;361;p6"/>
            <p:cNvSpPr/>
            <p:nvPr/>
          </p:nvSpPr>
          <p:spPr>
            <a:xfrm>
              <a:off x="1271525" y="759175"/>
              <a:ext cx="6595500" cy="3645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6"/>
            <p:cNvSpPr/>
            <p:nvPr/>
          </p:nvSpPr>
          <p:spPr>
            <a:xfrm rot="5400000">
              <a:off x="2739044" y="-751734"/>
              <a:ext cx="3665822" cy="6646939"/>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63" name="Google Shape;363;p6"/>
          <p:cNvPicPr preferRelativeResize="0"/>
          <p:nvPr/>
        </p:nvPicPr>
        <p:blipFill rotWithShape="1">
          <a:blip r:embed="rId3">
            <a:alphaModFix/>
          </a:blip>
          <a:srcRect t="8290" r="16218" b="5076"/>
          <a:stretch/>
        </p:blipFill>
        <p:spPr>
          <a:xfrm>
            <a:off x="0" y="1242125"/>
            <a:ext cx="4572000" cy="2659276"/>
          </a:xfrm>
          <a:prstGeom prst="rect">
            <a:avLst/>
          </a:prstGeom>
          <a:noFill/>
          <a:ln>
            <a:noFill/>
          </a:ln>
        </p:spPr>
      </p:pic>
      <p:sp>
        <p:nvSpPr>
          <p:cNvPr id="364" name="Google Shape;364;p6"/>
          <p:cNvSpPr txBox="1">
            <a:spLocks noGrp="1"/>
          </p:cNvSpPr>
          <p:nvPr>
            <p:ph type="subTitle" idx="1"/>
          </p:nvPr>
        </p:nvSpPr>
        <p:spPr>
          <a:xfrm>
            <a:off x="5611400" y="2334685"/>
            <a:ext cx="3259800" cy="88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100"/>
              <a:buNone/>
            </a:pPr>
            <a:r>
              <a:rPr lang="en"/>
              <a:t>navigation graph for a sample app containing six destinations connected by five actions</a:t>
            </a:r>
            <a:endParaRPr/>
          </a:p>
        </p:txBody>
      </p:sp>
      <p:sp>
        <p:nvSpPr>
          <p:cNvPr id="365" name="Google Shape;365;p6"/>
          <p:cNvSpPr txBox="1">
            <a:spLocks noGrp="1"/>
          </p:cNvSpPr>
          <p:nvPr>
            <p:ph type="title"/>
          </p:nvPr>
        </p:nvSpPr>
        <p:spPr>
          <a:xfrm>
            <a:off x="5762575" y="1748322"/>
            <a:ext cx="2846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a:t>EXAMPLE</a:t>
            </a:r>
            <a:endParaRPr/>
          </a:p>
        </p:txBody>
      </p:sp>
      <p:pic>
        <p:nvPicPr>
          <p:cNvPr id="366" name="Google Shape;366;p6"/>
          <p:cNvPicPr preferRelativeResize="0"/>
          <p:nvPr/>
        </p:nvPicPr>
        <p:blipFill rotWithShape="1">
          <a:blip r:embed="rId4">
            <a:alphaModFix/>
          </a:blip>
          <a:srcRect/>
          <a:stretch/>
        </p:blipFill>
        <p:spPr>
          <a:xfrm>
            <a:off x="0" y="0"/>
            <a:ext cx="5520817"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7"/>
          <p:cNvSpPr txBox="1">
            <a:spLocks noGrp="1"/>
          </p:cNvSpPr>
          <p:nvPr>
            <p:ph type="subTitle" idx="4294967295"/>
          </p:nvPr>
        </p:nvSpPr>
        <p:spPr>
          <a:xfrm>
            <a:off x="625650" y="1022337"/>
            <a:ext cx="7689900" cy="3528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accent3"/>
              </a:buClr>
              <a:buSzPts val="1400"/>
              <a:buFont typeface="Montserrat"/>
              <a:buNone/>
            </a:pPr>
            <a:r>
              <a:rPr lang="en" sz="1700" b="0" i="0" u="none" strike="noStrike" cap="none">
                <a:solidFill>
                  <a:schemeClr val="accent3"/>
                </a:solidFill>
                <a:latin typeface="Montserrat"/>
                <a:ea typeface="Montserrat"/>
                <a:cs typeface="Montserrat"/>
                <a:sym typeface="Montserrat"/>
              </a:rPr>
              <a:t>The navigation host is an empty container where destinations are swapped in and out as a user navigates through your app.</a:t>
            </a:r>
            <a:endParaRPr sz="1700" b="0" i="0" u="none" strike="noStrike" cap="none">
              <a:solidFill>
                <a:schemeClr val="accent3"/>
              </a:solidFill>
              <a:latin typeface="Montserrat"/>
              <a:ea typeface="Montserrat"/>
              <a:cs typeface="Montserrat"/>
              <a:sym typeface="Montserrat"/>
            </a:endParaRPr>
          </a:p>
          <a:p>
            <a:pPr marL="0" marR="0" lvl="0" indent="0" algn="l" rtl="0">
              <a:lnSpc>
                <a:spcPct val="115000"/>
              </a:lnSpc>
              <a:spcBef>
                <a:spcPts val="0"/>
              </a:spcBef>
              <a:spcAft>
                <a:spcPts val="0"/>
              </a:spcAft>
              <a:buClr>
                <a:schemeClr val="accent3"/>
              </a:buClr>
              <a:buSzPts val="1400"/>
              <a:buFont typeface="Montserrat"/>
              <a:buNone/>
            </a:pPr>
            <a:endParaRPr sz="1700" b="0" i="0" u="none" strike="noStrike" cap="none">
              <a:solidFill>
                <a:schemeClr val="accent3"/>
              </a:solidFill>
              <a:latin typeface="Montserrat"/>
              <a:ea typeface="Montserrat"/>
              <a:cs typeface="Montserrat"/>
              <a:sym typeface="Montserrat"/>
            </a:endParaRPr>
          </a:p>
          <a:p>
            <a:pPr marL="0" marR="0" lvl="0" indent="0" algn="l" rtl="0">
              <a:lnSpc>
                <a:spcPct val="115000"/>
              </a:lnSpc>
              <a:spcBef>
                <a:spcPts val="0"/>
              </a:spcBef>
              <a:spcAft>
                <a:spcPts val="0"/>
              </a:spcAft>
              <a:buClr>
                <a:schemeClr val="accent3"/>
              </a:buClr>
              <a:buSzPts val="1400"/>
              <a:buFont typeface="Montserrat"/>
              <a:buNone/>
            </a:pPr>
            <a:r>
              <a:rPr lang="en" sz="1700" b="0" i="0" u="none" strike="noStrike" cap="none">
                <a:solidFill>
                  <a:schemeClr val="accent3"/>
                </a:solidFill>
                <a:latin typeface="Montserrat"/>
                <a:ea typeface="Montserrat"/>
                <a:cs typeface="Montserrat"/>
                <a:sym typeface="Montserrat"/>
              </a:rPr>
              <a:t>The Navigation component is designed for apps that have </a:t>
            </a:r>
            <a:r>
              <a:rPr lang="en" sz="1700" b="1" i="0" u="none" strike="noStrike" cap="none">
                <a:solidFill>
                  <a:schemeClr val="accent3"/>
                </a:solidFill>
                <a:latin typeface="Montserrat"/>
                <a:ea typeface="Montserrat"/>
                <a:cs typeface="Montserrat"/>
                <a:sym typeface="Montserrat"/>
              </a:rPr>
              <a:t>one main activity with multiple fragment destinations</a:t>
            </a:r>
            <a:r>
              <a:rPr lang="en" sz="1700" b="0" i="0" u="none" strike="noStrike" cap="none">
                <a:solidFill>
                  <a:schemeClr val="accent3"/>
                </a:solidFill>
                <a:latin typeface="Montserrat"/>
                <a:ea typeface="Montserrat"/>
                <a:cs typeface="Montserrat"/>
                <a:sym typeface="Montserrat"/>
              </a:rPr>
              <a:t>.</a:t>
            </a:r>
            <a:endParaRPr sz="1700" b="0" i="0" u="none" strike="noStrike" cap="none">
              <a:solidFill>
                <a:schemeClr val="accent3"/>
              </a:solidFill>
              <a:latin typeface="Montserrat"/>
              <a:ea typeface="Montserrat"/>
              <a:cs typeface="Montserrat"/>
              <a:sym typeface="Montserrat"/>
            </a:endParaRPr>
          </a:p>
          <a:p>
            <a:pPr marL="0" marR="0" lvl="0" indent="0" algn="l" rtl="0">
              <a:lnSpc>
                <a:spcPct val="115000"/>
              </a:lnSpc>
              <a:spcBef>
                <a:spcPts val="0"/>
              </a:spcBef>
              <a:spcAft>
                <a:spcPts val="0"/>
              </a:spcAft>
              <a:buClr>
                <a:schemeClr val="accent3"/>
              </a:buClr>
              <a:buSzPts val="1400"/>
              <a:buFont typeface="Montserrat"/>
              <a:buNone/>
            </a:pPr>
            <a:endParaRPr sz="1700" b="0" i="0" u="none" strike="noStrike" cap="none">
              <a:solidFill>
                <a:schemeClr val="accent3"/>
              </a:solidFill>
              <a:latin typeface="Montserrat"/>
              <a:ea typeface="Montserrat"/>
              <a:cs typeface="Montserrat"/>
              <a:sym typeface="Montserrat"/>
            </a:endParaRPr>
          </a:p>
          <a:p>
            <a:pPr marL="0" marR="0" lvl="0" indent="0" algn="l" rtl="0">
              <a:lnSpc>
                <a:spcPct val="115000"/>
              </a:lnSpc>
              <a:spcBef>
                <a:spcPts val="0"/>
              </a:spcBef>
              <a:spcAft>
                <a:spcPts val="0"/>
              </a:spcAft>
              <a:buClr>
                <a:schemeClr val="accent3"/>
              </a:buClr>
              <a:buSzPts val="1400"/>
              <a:buFont typeface="Montserrat"/>
              <a:buNone/>
            </a:pPr>
            <a:r>
              <a:rPr lang="en" sz="1700" b="0" i="0" u="none" strike="noStrike" cap="none">
                <a:solidFill>
                  <a:schemeClr val="accent3"/>
                </a:solidFill>
                <a:latin typeface="Montserrat"/>
                <a:ea typeface="Montserrat"/>
                <a:cs typeface="Montserrat"/>
                <a:sym typeface="Montserrat"/>
              </a:rPr>
              <a:t>In an app with </a:t>
            </a:r>
            <a:r>
              <a:rPr lang="en" sz="1700" b="1" i="0" u="none" strike="noStrike" cap="none">
                <a:solidFill>
                  <a:schemeClr val="accent3"/>
                </a:solidFill>
                <a:latin typeface="Montserrat"/>
                <a:ea typeface="Montserrat"/>
                <a:cs typeface="Montserrat"/>
                <a:sym typeface="Montserrat"/>
              </a:rPr>
              <a:t>multiple activity destinations</a:t>
            </a:r>
            <a:r>
              <a:rPr lang="en" sz="1700" b="0" i="0" u="none" strike="noStrike" cap="none">
                <a:solidFill>
                  <a:schemeClr val="accent3"/>
                </a:solidFill>
                <a:latin typeface="Montserrat"/>
                <a:ea typeface="Montserrat"/>
                <a:cs typeface="Montserrat"/>
                <a:sym typeface="Montserrat"/>
              </a:rPr>
              <a:t>, each activity has its own navigation graph.</a:t>
            </a:r>
            <a:endParaRPr sz="1700" b="0" i="0" u="none" strike="noStrike" cap="none">
              <a:solidFill>
                <a:schemeClr val="accent3"/>
              </a:solidFill>
              <a:latin typeface="Montserrat"/>
              <a:ea typeface="Montserrat"/>
              <a:cs typeface="Montserrat"/>
              <a:sym typeface="Montserrat"/>
            </a:endParaRPr>
          </a:p>
        </p:txBody>
      </p:sp>
      <p:sp>
        <p:nvSpPr>
          <p:cNvPr id="372" name="Google Shape;372;p7"/>
          <p:cNvSpPr txBox="1">
            <a:spLocks noGrp="1"/>
          </p:cNvSpPr>
          <p:nvPr>
            <p:ph type="title" idx="4294967295"/>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NAV HOST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8"/>
          <p:cNvSpPr txBox="1">
            <a:spLocks noGrp="1"/>
          </p:cNvSpPr>
          <p:nvPr>
            <p:ph type="subTitle" idx="1"/>
          </p:nvPr>
        </p:nvSpPr>
        <p:spPr>
          <a:xfrm>
            <a:off x="625650" y="1022337"/>
            <a:ext cx="76899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1700" dirty="0"/>
              <a:t>NavController manages app navigation within a NavHost.</a:t>
            </a:r>
            <a:endParaRPr sz="1700" dirty="0"/>
          </a:p>
          <a:p>
            <a:pPr marL="0" lvl="0" indent="0" algn="l" rtl="0">
              <a:lnSpc>
                <a:spcPct val="115000"/>
              </a:lnSpc>
              <a:spcBef>
                <a:spcPts val="0"/>
              </a:spcBef>
              <a:spcAft>
                <a:spcPts val="0"/>
              </a:spcAft>
              <a:buSzPts val="1200"/>
              <a:buNone/>
            </a:pPr>
            <a:endParaRPr sz="1700" dirty="0"/>
          </a:p>
          <a:p>
            <a:pPr marL="0" lvl="0" indent="0" algn="l" rtl="0">
              <a:lnSpc>
                <a:spcPct val="115000"/>
              </a:lnSpc>
              <a:spcBef>
                <a:spcPts val="0"/>
              </a:spcBef>
              <a:spcAft>
                <a:spcPts val="0"/>
              </a:spcAft>
              <a:buSzPts val="1200"/>
              <a:buNone/>
            </a:pPr>
            <a:r>
              <a:rPr lang="en" sz="1700" dirty="0"/>
              <a:t>Navigation flows and destinations are determined by the navigation graph owned by the controller. These graphs are typically inflated from an Android resource, but, like views, they can also be constructed or combined programmatically or for the case of dynamic navigation structure.</a:t>
            </a:r>
            <a:endParaRPr sz="1700" dirty="0"/>
          </a:p>
        </p:txBody>
      </p:sp>
      <p:sp>
        <p:nvSpPr>
          <p:cNvPr id="378" name="Google Shape;378;p8"/>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a:t>NAV CONTROLLER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8"/>
          <p:cNvSpPr txBox="1">
            <a:spLocks noGrp="1"/>
          </p:cNvSpPr>
          <p:nvPr>
            <p:ph type="subTitle" idx="1"/>
          </p:nvPr>
        </p:nvSpPr>
        <p:spPr>
          <a:xfrm>
            <a:off x="625650" y="1022337"/>
            <a:ext cx="76899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US" sz="1700" dirty="0"/>
              <a:t>Some additional benefits:</a:t>
            </a:r>
          </a:p>
          <a:p>
            <a:pPr marL="285750" lvl="0" indent="-285750" algn="l" rtl="0">
              <a:lnSpc>
                <a:spcPct val="115000"/>
              </a:lnSpc>
              <a:spcBef>
                <a:spcPts val="0"/>
              </a:spcBef>
              <a:spcAft>
                <a:spcPts val="0"/>
              </a:spcAft>
              <a:buSzPts val="1200"/>
              <a:buFont typeface="Arial" panose="020B0604020202020204" pitchFamily="34" charset="0"/>
              <a:buChar char="•"/>
            </a:pPr>
            <a:r>
              <a:rPr lang="en-US" sz="1700" dirty="0"/>
              <a:t>Fragment transactions are handled automatically</a:t>
            </a:r>
          </a:p>
          <a:p>
            <a:pPr marL="285750" lvl="0" indent="-285750" algn="l" rtl="0">
              <a:lnSpc>
                <a:spcPct val="115000"/>
              </a:lnSpc>
              <a:spcBef>
                <a:spcPts val="0"/>
              </a:spcBef>
              <a:spcAft>
                <a:spcPts val="0"/>
              </a:spcAft>
              <a:buSzPts val="1200"/>
              <a:buFont typeface="Arial" panose="020B0604020202020204" pitchFamily="34" charset="0"/>
              <a:buChar char="•"/>
            </a:pPr>
            <a:r>
              <a:rPr lang="en-US" sz="1700" dirty="0"/>
              <a:t>Back and Up buttons are handled correctly</a:t>
            </a:r>
          </a:p>
          <a:p>
            <a:pPr marL="285750" lvl="0" indent="-285750" algn="l" rtl="0">
              <a:lnSpc>
                <a:spcPct val="115000"/>
              </a:lnSpc>
              <a:spcBef>
                <a:spcPts val="0"/>
              </a:spcBef>
              <a:spcAft>
                <a:spcPts val="0"/>
              </a:spcAft>
              <a:buSzPts val="1200"/>
              <a:buFont typeface="Arial" panose="020B0604020202020204" pitchFamily="34" charset="0"/>
              <a:buChar char="•"/>
            </a:pPr>
            <a:r>
              <a:rPr lang="en-US" sz="1700" dirty="0"/>
              <a:t>Adding default animations and transitions are trivial</a:t>
            </a:r>
          </a:p>
          <a:p>
            <a:pPr marL="285750" lvl="0" indent="-285750" algn="l" rtl="0">
              <a:lnSpc>
                <a:spcPct val="115000"/>
              </a:lnSpc>
              <a:spcBef>
                <a:spcPts val="0"/>
              </a:spcBef>
              <a:spcAft>
                <a:spcPts val="0"/>
              </a:spcAft>
              <a:buSzPts val="1200"/>
              <a:buFont typeface="Arial" panose="020B0604020202020204" pitchFamily="34" charset="0"/>
              <a:buChar char="•"/>
            </a:pPr>
            <a:r>
              <a:rPr lang="en-US" sz="1700" dirty="0"/>
              <a:t>Implements Material Design navigation UI pattern (bottom nav, drawers) with ease</a:t>
            </a:r>
          </a:p>
          <a:p>
            <a:pPr marL="285750" lvl="0" indent="-285750" algn="l" rtl="0">
              <a:lnSpc>
                <a:spcPct val="115000"/>
              </a:lnSpc>
              <a:spcBef>
                <a:spcPts val="0"/>
              </a:spcBef>
              <a:spcAft>
                <a:spcPts val="0"/>
              </a:spcAft>
              <a:buSzPts val="1200"/>
              <a:buFont typeface="Arial" panose="020B0604020202020204" pitchFamily="34" charset="0"/>
              <a:buChar char="•"/>
            </a:pPr>
            <a:r>
              <a:rPr lang="en-US" sz="1700" dirty="0"/>
              <a:t>Navigation can be visualized in Android Studio, allowing easy understanding and editing</a:t>
            </a:r>
          </a:p>
          <a:p>
            <a:pPr marL="285750" lvl="0" indent="-285750" algn="l" rtl="0">
              <a:lnSpc>
                <a:spcPct val="115000"/>
              </a:lnSpc>
              <a:spcBef>
                <a:spcPts val="0"/>
              </a:spcBef>
              <a:spcAft>
                <a:spcPts val="0"/>
              </a:spcAft>
              <a:buSzPts val="1200"/>
              <a:buFont typeface="Arial" panose="020B0604020202020204" pitchFamily="34" charset="0"/>
              <a:buChar char="•"/>
            </a:pPr>
            <a:r>
              <a:rPr lang="en-US" sz="1700" dirty="0"/>
              <a:t>Passing information is easy and safe with help of </a:t>
            </a:r>
            <a:r>
              <a:rPr lang="en-US" sz="1700" dirty="0" err="1"/>
              <a:t>SafeArgs</a:t>
            </a:r>
            <a:r>
              <a:rPr lang="en-US" sz="1700" dirty="0"/>
              <a:t> plugin</a:t>
            </a:r>
            <a:endParaRPr sz="1700" dirty="0"/>
          </a:p>
        </p:txBody>
      </p:sp>
      <p:sp>
        <p:nvSpPr>
          <p:cNvPr id="378" name="Google Shape;378;p8"/>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dirty="0"/>
              <a:t>WHY NAVIGATION?</a:t>
            </a:r>
            <a:endParaRPr dirty="0"/>
          </a:p>
        </p:txBody>
      </p:sp>
    </p:spTree>
    <p:extLst>
      <p:ext uri="{BB962C8B-B14F-4D97-AF65-F5344CB8AC3E}">
        <p14:creationId xmlns:p14="http://schemas.microsoft.com/office/powerpoint/2010/main" val="2420819966"/>
      </p:ext>
    </p:extLst>
  </p:cSld>
  <p:clrMapOvr>
    <a:masterClrMapping/>
  </p:clrMapOvr>
</p:sld>
</file>

<file path=ppt/theme/theme1.xml><?xml version="1.0" encoding="utf-8"?>
<a:theme xmlns:a="http://schemas.openxmlformats.org/drawingml/2006/main" name="Custal Project Proposal by Slidesgo">
  <a:themeElements>
    <a:clrScheme name="Simple Light">
      <a:dk1>
        <a:srgbClr val="000000"/>
      </a:dk1>
      <a:lt1>
        <a:srgbClr val="FFFFFF"/>
      </a:lt1>
      <a:dk2>
        <a:srgbClr val="595959"/>
      </a:dk2>
      <a:lt2>
        <a:srgbClr val="EEEEEE"/>
      </a:lt2>
      <a:accent1>
        <a:srgbClr val="292C35"/>
      </a:accent1>
      <a:accent2>
        <a:srgbClr val="475972"/>
      </a:accent2>
      <a:accent3>
        <a:srgbClr val="E9E2C9"/>
      </a:accent3>
      <a:accent4>
        <a:srgbClr val="FFDD6B"/>
      </a:accent4>
      <a:accent5>
        <a:srgbClr val="DCAE52"/>
      </a:accent5>
      <a:accent6>
        <a:srgbClr val="AF7132"/>
      </a:accent6>
      <a:hlink>
        <a:srgbClr val="DCA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TotalTime>
  <Words>2487</Words>
  <Application>Microsoft Office PowerPoint</Application>
  <PresentationFormat>Peragaan Layar (16:9)</PresentationFormat>
  <Paragraphs>339</Paragraphs>
  <Slides>52</Slides>
  <Notes>52</Notes>
  <HiddenSlides>0</HiddenSlides>
  <MMClips>0</MMClips>
  <ScaleCrop>false</ScaleCrop>
  <HeadingPairs>
    <vt:vector size="6" baseType="variant">
      <vt:variant>
        <vt:lpstr>Font Dipakai</vt:lpstr>
      </vt:variant>
      <vt:variant>
        <vt:i4>9</vt:i4>
      </vt:variant>
      <vt:variant>
        <vt:lpstr>Tema</vt:lpstr>
      </vt:variant>
      <vt:variant>
        <vt:i4>2</vt:i4>
      </vt:variant>
      <vt:variant>
        <vt:lpstr>Judul Slide</vt:lpstr>
      </vt:variant>
      <vt:variant>
        <vt:i4>52</vt:i4>
      </vt:variant>
    </vt:vector>
  </HeadingPairs>
  <TitlesOfParts>
    <vt:vector size="63" baseType="lpstr">
      <vt:lpstr>Abel</vt:lpstr>
      <vt:lpstr>Consolas</vt:lpstr>
      <vt:lpstr>Proxima Nova</vt:lpstr>
      <vt:lpstr>Rubik Light</vt:lpstr>
      <vt:lpstr>Montserrat</vt:lpstr>
      <vt:lpstr>Roboto Condensed Light</vt:lpstr>
      <vt:lpstr>Arial</vt:lpstr>
      <vt:lpstr>Proxima Nova Semibold</vt:lpstr>
      <vt:lpstr>Livvic</vt:lpstr>
      <vt:lpstr>Custal Project Proposal by Slidesgo</vt:lpstr>
      <vt:lpstr>Slidesgo Final Pages</vt:lpstr>
      <vt:lpstr>NAVIGATION WEEK 2</vt:lpstr>
      <vt:lpstr>A BIT OF JETPACK</vt:lpstr>
      <vt:lpstr>NAVIGATION</vt:lpstr>
      <vt:lpstr>NAVIGATION COMPONENT</vt:lpstr>
      <vt:lpstr>NAVIGATION GRAPH</vt:lpstr>
      <vt:lpstr>EXAMPLE</vt:lpstr>
      <vt:lpstr>NAV HOST</vt:lpstr>
      <vt:lpstr>NAV CONTROLLER</vt:lpstr>
      <vt:lpstr>WHY NAVIGATION?</vt:lpstr>
      <vt:lpstr>TUTORIAL</vt:lpstr>
      <vt:lpstr>Tutorial</vt:lpstr>
      <vt:lpstr>TUTORIAL INTRODUCTION</vt:lpstr>
      <vt:lpstr>STEP 1: CREATE FRAGMENTS</vt:lpstr>
      <vt:lpstr>STEP 2: LAYOUT</vt:lpstr>
      <vt:lpstr>STEP 2: LAYOUT</vt:lpstr>
      <vt:lpstr>STEP 3: NAVIGATION GRAPH</vt:lpstr>
      <vt:lpstr>STEP 3: NAVIGATION GRAPH</vt:lpstr>
      <vt:lpstr>ADDITIONAL GRADLE SETTING</vt:lpstr>
      <vt:lpstr>INSTALLING NAVIGATION JETPACK</vt:lpstr>
      <vt:lpstr>INSTALLING NAVIGATION SAFEARGS</vt:lpstr>
      <vt:lpstr>INSTALLING NAVIGATION SAFEARGS</vt:lpstr>
      <vt:lpstr>SAFEARGS</vt:lpstr>
      <vt:lpstr>STEP 3: NAVIGATION GRAPH</vt:lpstr>
      <vt:lpstr>STEP 3: NAVIGATION GRAPH</vt:lpstr>
      <vt:lpstr>STEP 3: NAVIGATION GRAPH</vt:lpstr>
      <vt:lpstr>STEP 3: NAVIGATION GRAPH</vt:lpstr>
      <vt:lpstr>STEP 3: NAVIGATION GRAPH</vt:lpstr>
      <vt:lpstr>STEP 3: NAVIGATION GRAPH</vt:lpstr>
      <vt:lpstr>STEP 4: NAV HOST</vt:lpstr>
      <vt:lpstr>STEP 5: CALL THE ACTIONS</vt:lpstr>
      <vt:lpstr>STEP 5: CALL THE ACTIONS</vt:lpstr>
      <vt:lpstr>STEP 5: CALL THE ACTIONS</vt:lpstr>
      <vt:lpstr>STEP 5: CALL THE ACTIONS</vt:lpstr>
      <vt:lpstr>STEP 6: ANDROID BACK BUTTON</vt:lpstr>
      <vt:lpstr>STEP 6: ANDROID BACK BUTTON</vt:lpstr>
      <vt:lpstr>STEP 6: ANDROID BACK BUTTON</vt:lpstr>
      <vt:lpstr>STEP 6: ANDROID BACK BUTTON</vt:lpstr>
      <vt:lpstr>RESULT</vt:lpstr>
      <vt:lpstr>STEP 7: CREATE ARGUMENTS</vt:lpstr>
      <vt:lpstr>STEP 7: CREATE ARGUMENTS</vt:lpstr>
      <vt:lpstr>STEP 7: CREATE ARGUMENTS</vt:lpstr>
      <vt:lpstr>STEP 7: CREATE ARGUMENTS</vt:lpstr>
      <vt:lpstr>STEP 7: CREATE ARGUMENTS</vt:lpstr>
      <vt:lpstr>STEP 7: CREATE ARGUMENTS</vt:lpstr>
      <vt:lpstr>RESULT</vt:lpstr>
      <vt:lpstr>STEP 8: CHANGE TRANSITION ANIMATION</vt:lpstr>
      <vt:lpstr>ANIMATION OPTION</vt:lpstr>
      <vt:lpstr>HOMEWORK</vt:lpstr>
      <vt:lpstr>HOMEWORK (CONTINUE)</vt:lpstr>
      <vt:lpstr>DUE DATE</vt:lpstr>
      <vt:lpstr>THANKS!</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NAVIGATION WEEK 2</dc:title>
  <cp:lastModifiedBy>Ferdinand</cp:lastModifiedBy>
  <cp:revision>6</cp:revision>
  <dcterms:modified xsi:type="dcterms:W3CDTF">2022-02-12T09:42:58Z</dcterms:modified>
</cp:coreProperties>
</file>